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3"/>
  </p:notesMasterIdLst>
  <p:sldIdLst>
    <p:sldId id="390" r:id="rId2"/>
    <p:sldId id="433" r:id="rId3"/>
    <p:sldId id="513" r:id="rId4"/>
    <p:sldId id="514" r:id="rId5"/>
    <p:sldId id="548" r:id="rId6"/>
    <p:sldId id="515" r:id="rId7"/>
    <p:sldId id="2599" r:id="rId8"/>
    <p:sldId id="516" r:id="rId9"/>
    <p:sldId id="2600" r:id="rId10"/>
    <p:sldId id="549" r:id="rId11"/>
    <p:sldId id="2601" r:id="rId12"/>
    <p:sldId id="2602" r:id="rId13"/>
    <p:sldId id="2603" r:id="rId14"/>
    <p:sldId id="2604" r:id="rId15"/>
    <p:sldId id="468" r:id="rId16"/>
    <p:sldId id="2595" r:id="rId17"/>
    <p:sldId id="2596" r:id="rId18"/>
    <p:sldId id="2597" r:id="rId19"/>
    <p:sldId id="545" r:id="rId20"/>
    <p:sldId id="546" r:id="rId21"/>
    <p:sldId id="547" r:id="rId22"/>
  </p:sldIdLst>
  <p:sldSz cx="12192000" cy="6858000"/>
  <p:notesSz cx="6858000" cy="9144000"/>
  <p:embeddedFontLst>
    <p:embeddedFont>
      <p:font typeface="Andika" panose="02000000000000000000" pitchFamily="2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660E0C-7561-4EF2-B518-A3AECD02CD0A}" v="39" dt="2026-01-14T12:34:57.696"/>
    <p1510:client id="{F4BDEAF5-C638-41AF-9D93-DADAE481AEA3}" v="1" dt="2026-01-14T13:24:11.58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1-14T13:24:13.751" v="357" actId="1076"/>
      <pc:docMkLst>
        <pc:docMk/>
      </pc:docMkLst>
      <pc:sldChg chg="modSp del mod">
        <pc:chgData name="Glen Jones" userId="e846aaca-4b24-4b13-b0d0-f2308e16b284" providerId="ADAL" clId="{ED47ACC3-9597-4D89-A1DC-43CF280EF274}" dt="2026-01-14T13:24:10.091" v="355" actId="4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1-14T12:16:50.749" v="18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del">
        <pc:chgData name="Glen Jones" userId="e846aaca-4b24-4b13-b0d0-f2308e16b284" providerId="ADAL" clId="{ED47ACC3-9597-4D89-A1DC-43CF280EF274}" dt="2026-01-14T13:24:10.091" v="355" actId="47"/>
        <pc:sldMkLst>
          <pc:docMk/>
          <pc:sldMk cId="2861103671" sldId="363"/>
        </pc:sldMkLst>
      </pc:sldChg>
      <pc:sldChg chg="del">
        <pc:chgData name="Glen Jones" userId="e846aaca-4b24-4b13-b0d0-f2308e16b284" providerId="ADAL" clId="{ED47ACC3-9597-4D89-A1DC-43CF280EF274}" dt="2026-01-14T12:20:01.858" v="154" actId="47"/>
        <pc:sldMkLst>
          <pc:docMk/>
          <pc:sldMk cId="3201718585" sldId="365"/>
        </pc:sldMkLst>
      </pc:sldChg>
      <pc:sldChg chg="del">
        <pc:chgData name="Glen Jones" userId="e846aaca-4b24-4b13-b0d0-f2308e16b284" providerId="ADAL" clId="{ED47ACC3-9597-4D89-A1DC-43CF280EF274}" dt="2026-01-14T12:51:35.132" v="354" actId="47"/>
        <pc:sldMkLst>
          <pc:docMk/>
          <pc:sldMk cId="474139103" sldId="379"/>
        </pc:sldMkLst>
      </pc:sldChg>
      <pc:sldChg chg="del">
        <pc:chgData name="Glen Jones" userId="e846aaca-4b24-4b13-b0d0-f2308e16b284" providerId="ADAL" clId="{ED47ACC3-9597-4D89-A1DC-43CF280EF274}" dt="2026-01-14T12:20:04.488" v="155" actId="47"/>
        <pc:sldMkLst>
          <pc:docMk/>
          <pc:sldMk cId="1233435766" sldId="389"/>
        </pc:sldMkLst>
      </pc:sldChg>
      <pc:sldChg chg="add">
        <pc:chgData name="Glen Jones" userId="e846aaca-4b24-4b13-b0d0-f2308e16b284" providerId="ADAL" clId="{ED47ACC3-9597-4D89-A1DC-43CF280EF274}" dt="2026-01-14T12:14:41.549" v="0"/>
        <pc:sldMkLst>
          <pc:docMk/>
          <pc:sldMk cId="2515382227" sldId="390"/>
        </pc:sldMkLst>
      </pc:sldChg>
      <pc:sldChg chg="del">
        <pc:chgData name="Glen Jones" userId="e846aaca-4b24-4b13-b0d0-f2308e16b284" providerId="ADAL" clId="{ED47ACC3-9597-4D89-A1DC-43CF280EF274}" dt="2026-01-14T12:19:55.548" v="153" actId="47"/>
        <pc:sldMkLst>
          <pc:docMk/>
          <pc:sldMk cId="1811916813" sldId="393"/>
        </pc:sldMkLst>
      </pc:sldChg>
      <pc:sldChg chg="del">
        <pc:chgData name="Glen Jones" userId="e846aaca-4b24-4b13-b0d0-f2308e16b284" providerId="ADAL" clId="{ED47ACC3-9597-4D89-A1DC-43CF280EF274}" dt="2026-01-14T13:24:10.091" v="355" actId="47"/>
        <pc:sldMkLst>
          <pc:docMk/>
          <pc:sldMk cId="3940867932" sldId="394"/>
        </pc:sldMkLst>
      </pc:sldChg>
      <pc:sldChg chg="del">
        <pc:chgData name="Glen Jones" userId="e846aaca-4b24-4b13-b0d0-f2308e16b284" providerId="ADAL" clId="{ED47ACC3-9597-4D89-A1DC-43CF280EF274}" dt="2026-01-14T12:51:35.132" v="354" actId="47"/>
        <pc:sldMkLst>
          <pc:docMk/>
          <pc:sldMk cId="470046444" sldId="395"/>
        </pc:sldMkLst>
      </pc:sldChg>
      <pc:sldChg chg="del">
        <pc:chgData name="Glen Jones" userId="e846aaca-4b24-4b13-b0d0-f2308e16b284" providerId="ADAL" clId="{ED47ACC3-9597-4D89-A1DC-43CF280EF274}" dt="2026-01-14T12:20:09.128" v="156" actId="47"/>
        <pc:sldMkLst>
          <pc:docMk/>
          <pc:sldMk cId="2885798098" sldId="396"/>
        </pc:sldMkLst>
      </pc:sldChg>
      <pc:sldChg chg="modSp del">
        <pc:chgData name="Glen Jones" userId="e846aaca-4b24-4b13-b0d0-f2308e16b284" providerId="ADAL" clId="{ED47ACC3-9597-4D89-A1DC-43CF280EF274}" dt="2026-01-14T12:16:43.914" v="8" actId="47"/>
        <pc:sldMkLst>
          <pc:docMk/>
          <pc:sldMk cId="1228521056" sldId="407"/>
        </pc:sldMkLst>
        <pc:spChg chg="mod">
          <ac:chgData name="Glen Jones" userId="e846aaca-4b24-4b13-b0d0-f2308e16b284" providerId="ADAL" clId="{ED47ACC3-9597-4D89-A1DC-43CF280EF274}" dt="2026-01-14T12:16:19.618" v="6"/>
          <ac:spMkLst>
            <pc:docMk/>
            <pc:sldMk cId="1228521056" sldId="407"/>
            <ac:spMk id="4" creationId="{4A2A3D15-5625-4BC5-287F-0CE77FF5CDCE}"/>
          </ac:spMkLst>
        </pc:spChg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1144376670" sldId="419"/>
        </pc:sldMkLst>
      </pc:sldChg>
      <pc:sldChg chg="del">
        <pc:chgData name="Glen Jones" userId="e846aaca-4b24-4b13-b0d0-f2308e16b284" providerId="ADAL" clId="{ED47ACC3-9597-4D89-A1DC-43CF280EF274}" dt="2026-01-14T13:24:10.091" v="355" actId="47"/>
        <pc:sldMkLst>
          <pc:docMk/>
          <pc:sldMk cId="4078767649" sldId="431"/>
        </pc:sldMkLst>
      </pc:sldChg>
      <pc:sldChg chg="modSp add mod">
        <pc:chgData name="Glen Jones" userId="e846aaca-4b24-4b13-b0d0-f2308e16b284" providerId="ADAL" clId="{ED47ACC3-9597-4D89-A1DC-43CF280EF274}" dt="2026-01-14T12:32:03.707" v="268"/>
        <pc:sldMkLst>
          <pc:docMk/>
          <pc:sldMk cId="1195790910" sldId="433"/>
        </pc:sldMkLst>
        <pc:spChg chg="mod">
          <ac:chgData name="Glen Jones" userId="e846aaca-4b24-4b13-b0d0-f2308e16b284" providerId="ADAL" clId="{ED47ACC3-9597-4D89-A1DC-43CF280EF274}" dt="2026-01-14T12:32:03.707" v="268"/>
          <ac:spMkLst>
            <pc:docMk/>
            <pc:sldMk cId="1195790910" sldId="433"/>
            <ac:spMk id="2" creationId="{4AE1793B-855A-D438-70DB-D4EFE42AE019}"/>
          </ac:spMkLst>
        </pc:spChg>
        <pc:spChg chg="mod">
          <ac:chgData name="Glen Jones" userId="e846aaca-4b24-4b13-b0d0-f2308e16b284" providerId="ADAL" clId="{ED47ACC3-9597-4D89-A1DC-43CF280EF274}" dt="2026-01-14T12:23:45.341" v="211" actId="27636"/>
          <ac:spMkLst>
            <pc:docMk/>
            <pc:sldMk cId="1195790910" sldId="433"/>
            <ac:spMk id="4" creationId="{4A2A3D15-5625-4BC5-287F-0CE77FF5CDCE}"/>
          </ac:spMkLst>
        </pc:spChg>
        <pc:spChg chg="mod">
          <ac:chgData name="Glen Jones" userId="e846aaca-4b24-4b13-b0d0-f2308e16b284" providerId="ADAL" clId="{ED47ACC3-9597-4D89-A1DC-43CF280EF274}" dt="2026-01-14T12:23:45.277" v="209"/>
          <ac:spMkLst>
            <pc:docMk/>
            <pc:sldMk cId="1195790910" sldId="433"/>
            <ac:spMk id="5" creationId="{2C150731-CE11-6D02-196A-7E3D96340872}"/>
          </ac:spMkLst>
        </pc:spChg>
        <pc:spChg chg="mod">
          <ac:chgData name="Glen Jones" userId="e846aaca-4b24-4b13-b0d0-f2308e16b284" providerId="ADAL" clId="{ED47ACC3-9597-4D89-A1DC-43CF280EF274}" dt="2026-01-14T12:23:45.341" v="210" actId="27636"/>
          <ac:spMkLst>
            <pc:docMk/>
            <pc:sldMk cId="1195790910" sldId="433"/>
            <ac:spMk id="6" creationId="{2DBEC471-0676-EB86-E762-FF34B1DF2F82}"/>
          </ac:spMkLst>
        </pc:spChg>
      </pc:sldChg>
      <pc:sldChg chg="modSp del">
        <pc:chgData name="Glen Jones" userId="e846aaca-4b24-4b13-b0d0-f2308e16b284" providerId="ADAL" clId="{ED47ACC3-9597-4D89-A1DC-43CF280EF274}" dt="2026-01-14T12:16:43.914" v="8" actId="47"/>
        <pc:sldMkLst>
          <pc:docMk/>
          <pc:sldMk cId="720433662" sldId="434"/>
        </pc:sldMkLst>
        <pc:spChg chg="mod">
          <ac:chgData name="Glen Jones" userId="e846aaca-4b24-4b13-b0d0-f2308e16b284" providerId="ADAL" clId="{ED47ACC3-9597-4D89-A1DC-43CF280EF274}" dt="2026-01-14T12:16:19.618" v="6"/>
          <ac:spMkLst>
            <pc:docMk/>
            <pc:sldMk cId="720433662" sldId="434"/>
            <ac:spMk id="4" creationId="{645FEF85-4741-C0FA-8B8A-D306913E84DF}"/>
          </ac:spMkLst>
        </pc:spChg>
      </pc:sldChg>
      <pc:sldChg chg="modSp del">
        <pc:chgData name="Glen Jones" userId="e846aaca-4b24-4b13-b0d0-f2308e16b284" providerId="ADAL" clId="{ED47ACC3-9597-4D89-A1DC-43CF280EF274}" dt="2026-01-14T12:16:43.914" v="8" actId="47"/>
        <pc:sldMkLst>
          <pc:docMk/>
          <pc:sldMk cId="2309163323" sldId="435"/>
        </pc:sldMkLst>
        <pc:spChg chg="mod">
          <ac:chgData name="Glen Jones" userId="e846aaca-4b24-4b13-b0d0-f2308e16b284" providerId="ADAL" clId="{ED47ACC3-9597-4D89-A1DC-43CF280EF274}" dt="2026-01-14T12:16:19.618" v="6"/>
          <ac:spMkLst>
            <pc:docMk/>
            <pc:sldMk cId="2309163323" sldId="435"/>
            <ac:spMk id="4" creationId="{890D4F0D-9B34-E0A4-1E83-AD331C3263DE}"/>
          </ac:spMkLst>
        </pc:spChg>
      </pc:sldChg>
      <pc:sldChg chg="modSp del">
        <pc:chgData name="Glen Jones" userId="e846aaca-4b24-4b13-b0d0-f2308e16b284" providerId="ADAL" clId="{ED47ACC3-9597-4D89-A1DC-43CF280EF274}" dt="2026-01-14T12:16:43.914" v="8" actId="47"/>
        <pc:sldMkLst>
          <pc:docMk/>
          <pc:sldMk cId="2920703650" sldId="436"/>
        </pc:sldMkLst>
        <pc:spChg chg="mod">
          <ac:chgData name="Glen Jones" userId="e846aaca-4b24-4b13-b0d0-f2308e16b284" providerId="ADAL" clId="{ED47ACC3-9597-4D89-A1DC-43CF280EF274}" dt="2026-01-14T12:16:19.618" v="6"/>
          <ac:spMkLst>
            <pc:docMk/>
            <pc:sldMk cId="2920703650" sldId="436"/>
            <ac:spMk id="4" creationId="{F72ABF71-E7FF-1000-33AE-7F96F477CEEE}"/>
          </ac:spMkLst>
        </pc:spChg>
      </pc:sldChg>
      <pc:sldChg chg="modSp del">
        <pc:chgData name="Glen Jones" userId="e846aaca-4b24-4b13-b0d0-f2308e16b284" providerId="ADAL" clId="{ED47ACC3-9597-4D89-A1DC-43CF280EF274}" dt="2026-01-14T12:16:43.914" v="8" actId="47"/>
        <pc:sldMkLst>
          <pc:docMk/>
          <pc:sldMk cId="2724352771" sldId="437"/>
        </pc:sldMkLst>
        <pc:spChg chg="mod">
          <ac:chgData name="Glen Jones" userId="e846aaca-4b24-4b13-b0d0-f2308e16b284" providerId="ADAL" clId="{ED47ACC3-9597-4D89-A1DC-43CF280EF274}" dt="2026-01-14T12:16:19.618" v="6"/>
          <ac:spMkLst>
            <pc:docMk/>
            <pc:sldMk cId="2724352771" sldId="437"/>
            <ac:spMk id="4" creationId="{865BCEA8-0FDC-AA4C-8972-C1579C09AA0F}"/>
          </ac:spMkLst>
        </pc:spChg>
      </pc:sldChg>
      <pc:sldChg chg="modSp del">
        <pc:chgData name="Glen Jones" userId="e846aaca-4b24-4b13-b0d0-f2308e16b284" providerId="ADAL" clId="{ED47ACC3-9597-4D89-A1DC-43CF280EF274}" dt="2026-01-14T12:16:43.914" v="8" actId="47"/>
        <pc:sldMkLst>
          <pc:docMk/>
          <pc:sldMk cId="1103086455" sldId="438"/>
        </pc:sldMkLst>
        <pc:spChg chg="mod">
          <ac:chgData name="Glen Jones" userId="e846aaca-4b24-4b13-b0d0-f2308e16b284" providerId="ADAL" clId="{ED47ACC3-9597-4D89-A1DC-43CF280EF274}" dt="2026-01-14T12:16:19.618" v="6"/>
          <ac:spMkLst>
            <pc:docMk/>
            <pc:sldMk cId="1103086455" sldId="438"/>
            <ac:spMk id="4" creationId="{5A647388-DEC1-CE9B-ED10-6E571443E7E9}"/>
          </ac:spMkLst>
        </pc:spChg>
      </pc:sldChg>
      <pc:sldChg chg="modSp del">
        <pc:chgData name="Glen Jones" userId="e846aaca-4b24-4b13-b0d0-f2308e16b284" providerId="ADAL" clId="{ED47ACC3-9597-4D89-A1DC-43CF280EF274}" dt="2026-01-14T12:16:43.914" v="8" actId="47"/>
        <pc:sldMkLst>
          <pc:docMk/>
          <pc:sldMk cId="859300771" sldId="439"/>
        </pc:sldMkLst>
        <pc:spChg chg="mod">
          <ac:chgData name="Glen Jones" userId="e846aaca-4b24-4b13-b0d0-f2308e16b284" providerId="ADAL" clId="{ED47ACC3-9597-4D89-A1DC-43CF280EF274}" dt="2026-01-14T12:16:19.618" v="6"/>
          <ac:spMkLst>
            <pc:docMk/>
            <pc:sldMk cId="859300771" sldId="439"/>
            <ac:spMk id="4" creationId="{58958563-2CD0-88C3-3523-7FD981CA453D}"/>
          </ac:spMkLst>
        </pc:spChg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1631653566" sldId="443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3036606236" sldId="444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147296163" sldId="445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3301163952" sldId="446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1408714602" sldId="447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2251807814" sldId="448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1812619992" sldId="449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853248763" sldId="450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2295930627" sldId="451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1404741697" sldId="452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2169664061" sldId="453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868936875" sldId="454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3288951023" sldId="455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2638843807" sldId="457"/>
        </pc:sldMkLst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1419257661" sldId="458"/>
        </pc:sldMkLst>
      </pc:sldChg>
      <pc:sldChg chg="modSp add mod">
        <pc:chgData name="Glen Jones" userId="e846aaca-4b24-4b13-b0d0-f2308e16b284" providerId="ADAL" clId="{ED47ACC3-9597-4D89-A1DC-43CF280EF274}" dt="2026-01-14T12:33:59.208" v="324" actId="14100"/>
        <pc:sldMkLst>
          <pc:docMk/>
          <pc:sldMk cId="1054672756" sldId="468"/>
        </pc:sldMkLst>
        <pc:spChg chg="mod">
          <ac:chgData name="Glen Jones" userId="e846aaca-4b24-4b13-b0d0-f2308e16b284" providerId="ADAL" clId="{ED47ACC3-9597-4D89-A1DC-43CF280EF274}" dt="2026-01-14T12:33:47.696" v="318" actId="1076"/>
          <ac:spMkLst>
            <pc:docMk/>
            <pc:sldMk cId="1054672756" sldId="468"/>
            <ac:spMk id="2" creationId="{9506B73C-397E-D746-27A9-40EF73FBA822}"/>
          </ac:spMkLst>
        </pc:spChg>
        <pc:spChg chg="mod">
          <ac:chgData name="Glen Jones" userId="e846aaca-4b24-4b13-b0d0-f2308e16b284" providerId="ADAL" clId="{ED47ACC3-9597-4D89-A1DC-43CF280EF274}" dt="2026-01-14T12:33:55.198" v="322" actId="14100"/>
          <ac:spMkLst>
            <pc:docMk/>
            <pc:sldMk cId="1054672756" sldId="468"/>
            <ac:spMk id="4" creationId="{597CCCC2-E89F-7CB9-848A-84895472A624}"/>
          </ac:spMkLst>
        </pc:spChg>
        <pc:spChg chg="mod">
          <ac:chgData name="Glen Jones" userId="e846aaca-4b24-4b13-b0d0-f2308e16b284" providerId="ADAL" clId="{ED47ACC3-9597-4D89-A1DC-43CF280EF274}" dt="2026-01-14T12:33:59.208" v="324" actId="14100"/>
          <ac:spMkLst>
            <pc:docMk/>
            <pc:sldMk cId="1054672756" sldId="468"/>
            <ac:spMk id="5" creationId="{24FC2617-C38E-E482-4B96-41909C04621E}"/>
          </ac:spMkLst>
        </pc:spChg>
        <pc:spChg chg="mod">
          <ac:chgData name="Glen Jones" userId="e846aaca-4b24-4b13-b0d0-f2308e16b284" providerId="ADAL" clId="{ED47ACC3-9597-4D89-A1DC-43CF280EF274}" dt="2026-01-14T12:33:50.806" v="320" actId="1076"/>
          <ac:spMkLst>
            <pc:docMk/>
            <pc:sldMk cId="1054672756" sldId="468"/>
            <ac:spMk id="8" creationId="{D7ED1473-BCD5-3075-4FD3-711240ACD595}"/>
          </ac:spMkLst>
        </pc:spChg>
        <pc:spChg chg="mod">
          <ac:chgData name="Glen Jones" userId="e846aaca-4b24-4b13-b0d0-f2308e16b284" providerId="ADAL" clId="{ED47ACC3-9597-4D89-A1DC-43CF280EF274}" dt="2026-01-14T12:33:56.976" v="323" actId="1076"/>
          <ac:spMkLst>
            <pc:docMk/>
            <pc:sldMk cId="1054672756" sldId="468"/>
            <ac:spMk id="16" creationId="{919B7F75-8C7B-51D0-BB29-C7A787C12F9C}"/>
          </ac:spMkLst>
        </pc:spChg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3849219962" sldId="469"/>
        </pc:sldMkLst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3862629912" sldId="470"/>
        </pc:sldMkLst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898871633" sldId="471"/>
        </pc:sldMkLst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3671765987" sldId="473"/>
        </pc:sldMkLst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2178630609" sldId="474"/>
        </pc:sldMkLst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1085603585" sldId="475"/>
        </pc:sldMkLst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2143435582" sldId="476"/>
        </pc:sldMkLst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2819981628" sldId="477"/>
        </pc:sldMkLst>
      </pc:sldChg>
      <pc:sldChg chg="modSp add mod">
        <pc:chgData name="Glen Jones" userId="e846aaca-4b24-4b13-b0d0-f2308e16b284" providerId="ADAL" clId="{ED47ACC3-9597-4D89-A1DC-43CF280EF274}" dt="2026-01-14T12:32:03.707" v="268"/>
        <pc:sldMkLst>
          <pc:docMk/>
          <pc:sldMk cId="706283026" sldId="513"/>
        </pc:sldMkLst>
        <pc:spChg chg="mod">
          <ac:chgData name="Glen Jones" userId="e846aaca-4b24-4b13-b0d0-f2308e16b284" providerId="ADAL" clId="{ED47ACC3-9597-4D89-A1DC-43CF280EF274}" dt="2026-01-14T12:32:03.707" v="268"/>
          <ac:spMkLst>
            <pc:docMk/>
            <pc:sldMk cId="706283026" sldId="513"/>
            <ac:spMk id="2" creationId="{3E3330E2-61EF-BD9A-5D0E-02FEC442AD69}"/>
          </ac:spMkLst>
        </pc:spChg>
        <pc:spChg chg="mod">
          <ac:chgData name="Glen Jones" userId="e846aaca-4b24-4b13-b0d0-f2308e16b284" providerId="ADAL" clId="{ED47ACC3-9597-4D89-A1DC-43CF280EF274}" dt="2026-01-14T12:23:45.347" v="213" actId="27636"/>
          <ac:spMkLst>
            <pc:docMk/>
            <pc:sldMk cId="706283026" sldId="513"/>
            <ac:spMk id="4" creationId="{4E757D0D-83E4-F739-2C2A-543F59AE3FF1}"/>
          </ac:spMkLst>
        </pc:spChg>
        <pc:spChg chg="mod">
          <ac:chgData name="Glen Jones" userId="e846aaca-4b24-4b13-b0d0-f2308e16b284" providerId="ADAL" clId="{ED47ACC3-9597-4D89-A1DC-43CF280EF274}" dt="2026-01-14T12:23:45.277" v="209"/>
          <ac:spMkLst>
            <pc:docMk/>
            <pc:sldMk cId="706283026" sldId="513"/>
            <ac:spMk id="5" creationId="{46DF8BCC-258D-5B17-F2E4-A782E4BE8BD5}"/>
          </ac:spMkLst>
        </pc:spChg>
        <pc:spChg chg="mod">
          <ac:chgData name="Glen Jones" userId="e846aaca-4b24-4b13-b0d0-f2308e16b284" providerId="ADAL" clId="{ED47ACC3-9597-4D89-A1DC-43CF280EF274}" dt="2026-01-14T12:29:15.509" v="234" actId="207"/>
          <ac:spMkLst>
            <pc:docMk/>
            <pc:sldMk cId="706283026" sldId="513"/>
            <ac:spMk id="6" creationId="{A6C7C69A-0CF1-1189-9A59-4DC0B9C315EF}"/>
          </ac:spMkLst>
        </pc:spChg>
      </pc:sldChg>
      <pc:sldChg chg="modSp add mod">
        <pc:chgData name="Glen Jones" userId="e846aaca-4b24-4b13-b0d0-f2308e16b284" providerId="ADAL" clId="{ED47ACC3-9597-4D89-A1DC-43CF280EF274}" dt="2026-01-14T12:32:03.707" v="268"/>
        <pc:sldMkLst>
          <pc:docMk/>
          <pc:sldMk cId="612847279" sldId="514"/>
        </pc:sldMkLst>
        <pc:spChg chg="mod">
          <ac:chgData name="Glen Jones" userId="e846aaca-4b24-4b13-b0d0-f2308e16b284" providerId="ADAL" clId="{ED47ACC3-9597-4D89-A1DC-43CF280EF274}" dt="2026-01-14T12:32:03.707" v="268"/>
          <ac:spMkLst>
            <pc:docMk/>
            <pc:sldMk cId="612847279" sldId="514"/>
            <ac:spMk id="2" creationId="{1AC5935C-9A07-C2EF-6242-579CFF0B1128}"/>
          </ac:spMkLst>
        </pc:spChg>
        <pc:spChg chg="mod">
          <ac:chgData name="Glen Jones" userId="e846aaca-4b24-4b13-b0d0-f2308e16b284" providerId="ADAL" clId="{ED47ACC3-9597-4D89-A1DC-43CF280EF274}" dt="2026-01-14T12:23:45.358" v="215" actId="27636"/>
          <ac:spMkLst>
            <pc:docMk/>
            <pc:sldMk cId="612847279" sldId="514"/>
            <ac:spMk id="4" creationId="{200A7F03-BBD0-8C8A-3955-3CC2E43FCAEE}"/>
          </ac:spMkLst>
        </pc:spChg>
        <pc:spChg chg="mod">
          <ac:chgData name="Glen Jones" userId="e846aaca-4b24-4b13-b0d0-f2308e16b284" providerId="ADAL" clId="{ED47ACC3-9597-4D89-A1DC-43CF280EF274}" dt="2026-01-14T12:23:45.277" v="209"/>
          <ac:spMkLst>
            <pc:docMk/>
            <pc:sldMk cId="612847279" sldId="514"/>
            <ac:spMk id="5" creationId="{95A4630D-0A93-7AF7-7439-467A49A15CBB}"/>
          </ac:spMkLst>
        </pc:spChg>
        <pc:spChg chg="mod">
          <ac:chgData name="Glen Jones" userId="e846aaca-4b24-4b13-b0d0-f2308e16b284" providerId="ADAL" clId="{ED47ACC3-9597-4D89-A1DC-43CF280EF274}" dt="2026-01-14T12:29:46.962" v="242" actId="27636"/>
          <ac:spMkLst>
            <pc:docMk/>
            <pc:sldMk cId="612847279" sldId="514"/>
            <ac:spMk id="6" creationId="{A845AA1C-A02A-8C87-BF0A-CC0AB9A88404}"/>
          </ac:spMkLst>
        </pc:spChg>
      </pc:sldChg>
      <pc:sldChg chg="modSp add mod">
        <pc:chgData name="Glen Jones" userId="e846aaca-4b24-4b13-b0d0-f2308e16b284" providerId="ADAL" clId="{ED47ACC3-9597-4D89-A1DC-43CF280EF274}" dt="2026-01-14T12:32:03.707" v="268"/>
        <pc:sldMkLst>
          <pc:docMk/>
          <pc:sldMk cId="3402863670" sldId="515"/>
        </pc:sldMkLst>
        <pc:spChg chg="mod">
          <ac:chgData name="Glen Jones" userId="e846aaca-4b24-4b13-b0d0-f2308e16b284" providerId="ADAL" clId="{ED47ACC3-9597-4D89-A1DC-43CF280EF274}" dt="2026-01-14T12:32:03.707" v="268"/>
          <ac:spMkLst>
            <pc:docMk/>
            <pc:sldMk cId="3402863670" sldId="515"/>
            <ac:spMk id="2" creationId="{B4A70411-AC2F-D1A5-8D56-02DA040566D1}"/>
          </ac:spMkLst>
        </pc:spChg>
        <pc:spChg chg="mod">
          <ac:chgData name="Glen Jones" userId="e846aaca-4b24-4b13-b0d0-f2308e16b284" providerId="ADAL" clId="{ED47ACC3-9597-4D89-A1DC-43CF280EF274}" dt="2026-01-14T12:23:45.372" v="219" actId="27636"/>
          <ac:spMkLst>
            <pc:docMk/>
            <pc:sldMk cId="3402863670" sldId="515"/>
            <ac:spMk id="4" creationId="{4FCF15C2-342B-F461-8DD7-402AECD2FA1F}"/>
          </ac:spMkLst>
        </pc:spChg>
        <pc:spChg chg="mod">
          <ac:chgData name="Glen Jones" userId="e846aaca-4b24-4b13-b0d0-f2308e16b284" providerId="ADAL" clId="{ED47ACC3-9597-4D89-A1DC-43CF280EF274}" dt="2026-01-14T12:30:39.354" v="258" actId="207"/>
          <ac:spMkLst>
            <pc:docMk/>
            <pc:sldMk cId="3402863670" sldId="515"/>
            <ac:spMk id="5" creationId="{1A0C3636-6BC5-F843-D202-7E6D351EB9E4}"/>
          </ac:spMkLst>
        </pc:spChg>
        <pc:spChg chg="mod">
          <ac:chgData name="Glen Jones" userId="e846aaca-4b24-4b13-b0d0-f2308e16b284" providerId="ADAL" clId="{ED47ACC3-9597-4D89-A1DC-43CF280EF274}" dt="2026-01-14T12:30:15.917" v="252" actId="27636"/>
          <ac:spMkLst>
            <pc:docMk/>
            <pc:sldMk cId="3402863670" sldId="515"/>
            <ac:spMk id="6" creationId="{4C58E0B6-27F8-3731-E0E1-CA6BBC037766}"/>
          </ac:spMkLst>
        </pc:spChg>
      </pc:sldChg>
      <pc:sldChg chg="modSp add mod">
        <pc:chgData name="Glen Jones" userId="e846aaca-4b24-4b13-b0d0-f2308e16b284" providerId="ADAL" clId="{ED47ACC3-9597-4D89-A1DC-43CF280EF274}" dt="2026-01-14T12:32:03.707" v="268"/>
        <pc:sldMkLst>
          <pc:docMk/>
          <pc:sldMk cId="1327262619" sldId="516"/>
        </pc:sldMkLst>
        <pc:spChg chg="mod">
          <ac:chgData name="Glen Jones" userId="e846aaca-4b24-4b13-b0d0-f2308e16b284" providerId="ADAL" clId="{ED47ACC3-9597-4D89-A1DC-43CF280EF274}" dt="2026-01-14T12:32:03.707" v="268"/>
          <ac:spMkLst>
            <pc:docMk/>
            <pc:sldMk cId="1327262619" sldId="516"/>
            <ac:spMk id="2" creationId="{E2024218-8CF3-E660-F575-CFB78B532798}"/>
          </ac:spMkLst>
        </pc:spChg>
        <pc:spChg chg="mod">
          <ac:chgData name="Glen Jones" userId="e846aaca-4b24-4b13-b0d0-f2308e16b284" providerId="ADAL" clId="{ED47ACC3-9597-4D89-A1DC-43CF280EF274}" dt="2026-01-14T12:31:09.024" v="264" actId="207"/>
          <ac:spMkLst>
            <pc:docMk/>
            <pc:sldMk cId="1327262619" sldId="516"/>
            <ac:spMk id="4" creationId="{40237147-DD36-62D4-67F1-4E3C18542004}"/>
          </ac:spMkLst>
        </pc:spChg>
        <pc:spChg chg="mod">
          <ac:chgData name="Glen Jones" userId="e846aaca-4b24-4b13-b0d0-f2308e16b284" providerId="ADAL" clId="{ED47ACC3-9597-4D89-A1DC-43CF280EF274}" dt="2026-01-14T12:30:55.819" v="261"/>
          <ac:spMkLst>
            <pc:docMk/>
            <pc:sldMk cId="1327262619" sldId="516"/>
            <ac:spMk id="5" creationId="{EB3A7D81-D165-9F57-B4E4-6FD7DB5EB8BE}"/>
          </ac:spMkLst>
        </pc:spChg>
        <pc:spChg chg="mod">
          <ac:chgData name="Glen Jones" userId="e846aaca-4b24-4b13-b0d0-f2308e16b284" providerId="ADAL" clId="{ED47ACC3-9597-4D89-A1DC-43CF280EF274}" dt="2026-01-14T12:30:21.677" v="254" actId="27636"/>
          <ac:spMkLst>
            <pc:docMk/>
            <pc:sldMk cId="1327262619" sldId="516"/>
            <ac:spMk id="6" creationId="{8A3834A0-644B-5291-67F8-8F18280FC13E}"/>
          </ac:spMkLst>
        </pc:spChg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85259365" sldId="520"/>
        </pc:sldMkLst>
      </pc:sldChg>
      <pc:sldChg chg="add del">
        <pc:chgData name="Glen Jones" userId="e846aaca-4b24-4b13-b0d0-f2308e16b284" providerId="ADAL" clId="{ED47ACC3-9597-4D89-A1DC-43CF280EF274}" dt="2026-01-14T13:24:10.091" v="355" actId="47"/>
        <pc:sldMkLst>
          <pc:docMk/>
          <pc:sldMk cId="2845178778" sldId="536"/>
        </pc:sldMkLst>
      </pc:sldChg>
      <pc:sldChg chg="add del">
        <pc:chgData name="Glen Jones" userId="e846aaca-4b24-4b13-b0d0-f2308e16b284" providerId="ADAL" clId="{ED47ACC3-9597-4D89-A1DC-43CF280EF274}" dt="2026-01-14T13:24:10.091" v="355" actId="47"/>
        <pc:sldMkLst>
          <pc:docMk/>
          <pc:sldMk cId="3392112947" sldId="537"/>
        </pc:sldMkLst>
      </pc:sldChg>
      <pc:sldChg chg="add del">
        <pc:chgData name="Glen Jones" userId="e846aaca-4b24-4b13-b0d0-f2308e16b284" providerId="ADAL" clId="{ED47ACC3-9597-4D89-A1DC-43CF280EF274}" dt="2026-01-14T13:24:10.091" v="355" actId="47"/>
        <pc:sldMkLst>
          <pc:docMk/>
          <pc:sldMk cId="3812020744" sldId="538"/>
        </pc:sldMkLst>
      </pc:sldChg>
      <pc:sldChg chg="modSp add del mod">
        <pc:chgData name="Glen Jones" userId="e846aaca-4b24-4b13-b0d0-f2308e16b284" providerId="ADAL" clId="{ED47ACC3-9597-4D89-A1DC-43CF280EF274}" dt="2026-01-14T13:24:10.091" v="355" actId="47"/>
        <pc:sldMkLst>
          <pc:docMk/>
          <pc:sldMk cId="1617769499" sldId="539"/>
        </pc:sldMkLst>
        <pc:spChg chg="mod">
          <ac:chgData name="Glen Jones" userId="e846aaca-4b24-4b13-b0d0-f2308e16b284" providerId="ADAL" clId="{ED47ACC3-9597-4D89-A1DC-43CF280EF274}" dt="2026-01-14T12:19:13.662" v="151" actId="20577"/>
          <ac:spMkLst>
            <pc:docMk/>
            <pc:sldMk cId="1617769499" sldId="539"/>
            <ac:spMk id="8" creationId="{CFEA6B8A-6BFB-2E48-8AA6-BA6516528D3F}"/>
          </ac:spMkLst>
        </pc:spChg>
      </pc:sldChg>
      <pc:sldChg chg="modSp add del mod">
        <pc:chgData name="Glen Jones" userId="e846aaca-4b24-4b13-b0d0-f2308e16b284" providerId="ADAL" clId="{ED47ACC3-9597-4D89-A1DC-43CF280EF274}" dt="2026-01-14T13:24:10.091" v="355" actId="47"/>
        <pc:sldMkLst>
          <pc:docMk/>
          <pc:sldMk cId="3014603248" sldId="540"/>
        </pc:sldMkLst>
        <pc:graphicFrameChg chg="modGraphic">
          <ac:chgData name="Glen Jones" userId="e846aaca-4b24-4b13-b0d0-f2308e16b284" providerId="ADAL" clId="{ED47ACC3-9597-4D89-A1DC-43CF280EF274}" dt="2026-01-14T12:18:53.698" v="100" actId="20577"/>
          <ac:graphicFrameMkLst>
            <pc:docMk/>
            <pc:sldMk cId="3014603248" sldId="540"/>
            <ac:graphicFrameMk id="4" creationId="{E36843A5-D138-21AE-FF9B-C50914A2E2BC}"/>
          </ac:graphicFrameMkLst>
        </pc:graphicFrameChg>
      </pc:sldChg>
      <pc:sldChg chg="modSp add del mod">
        <pc:chgData name="Glen Jones" userId="e846aaca-4b24-4b13-b0d0-f2308e16b284" providerId="ADAL" clId="{ED47ACC3-9597-4D89-A1DC-43CF280EF274}" dt="2026-01-14T13:24:10.091" v="355" actId="47"/>
        <pc:sldMkLst>
          <pc:docMk/>
          <pc:sldMk cId="799594242" sldId="541"/>
        </pc:sldMkLst>
        <pc:graphicFrameChg chg="modGraphic">
          <ac:chgData name="Glen Jones" userId="e846aaca-4b24-4b13-b0d0-f2308e16b284" providerId="ADAL" clId="{ED47ACC3-9597-4D89-A1DC-43CF280EF274}" dt="2026-01-14T12:18:46.409" v="93" actId="20577"/>
          <ac:graphicFrameMkLst>
            <pc:docMk/>
            <pc:sldMk cId="799594242" sldId="541"/>
            <ac:graphicFrameMk id="4" creationId="{2EEA903B-15AF-ECCB-16AC-37E402A12BCF}"/>
          </ac:graphicFrameMkLst>
        </pc:graphicFrameChg>
      </pc:sldChg>
      <pc:sldChg chg="modSp add del mod">
        <pc:chgData name="Glen Jones" userId="e846aaca-4b24-4b13-b0d0-f2308e16b284" providerId="ADAL" clId="{ED47ACC3-9597-4D89-A1DC-43CF280EF274}" dt="2026-01-14T13:24:10.091" v="355" actId="47"/>
        <pc:sldMkLst>
          <pc:docMk/>
          <pc:sldMk cId="819522156" sldId="542"/>
        </pc:sldMkLst>
        <pc:graphicFrameChg chg="modGraphic">
          <ac:chgData name="Glen Jones" userId="e846aaca-4b24-4b13-b0d0-f2308e16b284" providerId="ADAL" clId="{ED47ACC3-9597-4D89-A1DC-43CF280EF274}" dt="2026-01-14T12:18:40.342" v="86" actId="20577"/>
          <ac:graphicFrameMkLst>
            <pc:docMk/>
            <pc:sldMk cId="819522156" sldId="542"/>
            <ac:graphicFrameMk id="4" creationId="{40109288-7964-8CAD-DFD2-EA1673C5A2C4}"/>
          </ac:graphicFrameMkLst>
        </pc:graphicFrameChg>
      </pc:sldChg>
      <pc:sldChg chg="modSp add del mod">
        <pc:chgData name="Glen Jones" userId="e846aaca-4b24-4b13-b0d0-f2308e16b284" providerId="ADAL" clId="{ED47ACC3-9597-4D89-A1DC-43CF280EF274}" dt="2026-01-14T13:24:10.091" v="355" actId="47"/>
        <pc:sldMkLst>
          <pc:docMk/>
          <pc:sldMk cId="4214612519" sldId="543"/>
        </pc:sldMkLst>
        <pc:graphicFrameChg chg="modGraphic">
          <ac:chgData name="Glen Jones" userId="e846aaca-4b24-4b13-b0d0-f2308e16b284" providerId="ADAL" clId="{ED47ACC3-9597-4D89-A1DC-43CF280EF274}" dt="2026-01-14T12:18:34.928" v="79" actId="20577"/>
          <ac:graphicFrameMkLst>
            <pc:docMk/>
            <pc:sldMk cId="4214612519" sldId="543"/>
            <ac:graphicFrameMk id="4" creationId="{B5A501F6-A415-544E-1D15-951638827A55}"/>
          </ac:graphicFrameMkLst>
        </pc:graphicFrameChg>
      </pc:sldChg>
      <pc:sldChg chg="modSp add del mod">
        <pc:chgData name="Glen Jones" userId="e846aaca-4b24-4b13-b0d0-f2308e16b284" providerId="ADAL" clId="{ED47ACC3-9597-4D89-A1DC-43CF280EF274}" dt="2026-01-14T13:24:10.091" v="355" actId="47"/>
        <pc:sldMkLst>
          <pc:docMk/>
          <pc:sldMk cId="659718212" sldId="544"/>
        </pc:sldMkLst>
        <pc:graphicFrameChg chg="mod modGraphic">
          <ac:chgData name="Glen Jones" userId="e846aaca-4b24-4b13-b0d0-f2308e16b284" providerId="ADAL" clId="{ED47ACC3-9597-4D89-A1DC-43CF280EF274}" dt="2026-01-14T12:19:35.828" v="152" actId="207"/>
          <ac:graphicFrameMkLst>
            <pc:docMk/>
            <pc:sldMk cId="659718212" sldId="544"/>
            <ac:graphicFrameMk id="4" creationId="{37133942-B7CC-7F5C-E5F1-87338ACEDEE1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1-14T12:34:52.326" v="338" actId="1076"/>
        <pc:sldMkLst>
          <pc:docMk/>
          <pc:sldMk cId="3956995330" sldId="545"/>
        </pc:sldMkLst>
        <pc:spChg chg="mod">
          <ac:chgData name="Glen Jones" userId="e846aaca-4b24-4b13-b0d0-f2308e16b284" providerId="ADAL" clId="{ED47ACC3-9597-4D89-A1DC-43CF280EF274}" dt="2026-01-14T12:22:47.687" v="171"/>
          <ac:spMkLst>
            <pc:docMk/>
            <pc:sldMk cId="3956995330" sldId="545"/>
            <ac:spMk id="2" creationId="{BF54070D-AB07-846E-ED38-08ED8A4E4D43}"/>
          </ac:spMkLst>
        </pc:spChg>
        <pc:spChg chg="mod">
          <ac:chgData name="Glen Jones" userId="e846aaca-4b24-4b13-b0d0-f2308e16b284" providerId="ADAL" clId="{ED47ACC3-9597-4D89-A1DC-43CF280EF274}" dt="2026-01-14T12:34:47.432" v="337"/>
          <ac:spMkLst>
            <pc:docMk/>
            <pc:sldMk cId="3956995330" sldId="545"/>
            <ac:spMk id="7" creationId="{6E4BE7A8-99C4-9A1A-67D9-3183BB8C5265}"/>
          </ac:spMkLst>
        </pc:spChg>
        <pc:spChg chg="mod">
          <ac:chgData name="Glen Jones" userId="e846aaca-4b24-4b13-b0d0-f2308e16b284" providerId="ADAL" clId="{ED47ACC3-9597-4D89-A1DC-43CF280EF274}" dt="2026-01-14T12:34:52.326" v="338" actId="1076"/>
          <ac:spMkLst>
            <pc:docMk/>
            <pc:sldMk cId="3956995330" sldId="545"/>
            <ac:spMk id="10" creationId="{DA4E72EF-3ED0-92BC-5A95-9527A5640388}"/>
          </ac:spMkLst>
        </pc:spChg>
        <pc:spChg chg="mod">
          <ac:chgData name="Glen Jones" userId="e846aaca-4b24-4b13-b0d0-f2308e16b284" providerId="ADAL" clId="{ED47ACC3-9597-4D89-A1DC-43CF280EF274}" dt="2026-01-14T12:34:52.326" v="338" actId="1076"/>
          <ac:spMkLst>
            <pc:docMk/>
            <pc:sldMk cId="3956995330" sldId="545"/>
            <ac:spMk id="14" creationId="{F66DC64C-7F5E-6254-5D0A-CDA721859D53}"/>
          </ac:spMkLst>
        </pc:spChg>
      </pc:sldChg>
      <pc:sldChg chg="modSp add">
        <pc:chgData name="Glen Jones" userId="e846aaca-4b24-4b13-b0d0-f2308e16b284" providerId="ADAL" clId="{ED47ACC3-9597-4D89-A1DC-43CF280EF274}" dt="2026-01-14T12:34:57.696" v="343" actId="20577"/>
        <pc:sldMkLst>
          <pc:docMk/>
          <pc:sldMk cId="599594297" sldId="546"/>
        </pc:sldMkLst>
        <pc:spChg chg="mod">
          <ac:chgData name="Glen Jones" userId="e846aaca-4b24-4b13-b0d0-f2308e16b284" providerId="ADAL" clId="{ED47ACC3-9597-4D89-A1DC-43CF280EF274}" dt="2026-01-14T12:22:47.687" v="171"/>
          <ac:spMkLst>
            <pc:docMk/>
            <pc:sldMk cId="599594297" sldId="546"/>
            <ac:spMk id="2" creationId="{88AE7002-5BE0-2621-671C-7B381657C978}"/>
          </ac:spMkLst>
        </pc:spChg>
        <pc:spChg chg="mod">
          <ac:chgData name="Glen Jones" userId="e846aaca-4b24-4b13-b0d0-f2308e16b284" providerId="ADAL" clId="{ED47ACC3-9597-4D89-A1DC-43CF280EF274}" dt="2026-01-14T12:34:57.696" v="343" actId="20577"/>
          <ac:spMkLst>
            <pc:docMk/>
            <pc:sldMk cId="599594297" sldId="546"/>
            <ac:spMk id="7" creationId="{E227CE5F-B335-B84F-D95B-1A90E34CE0C3}"/>
          </ac:spMkLst>
        </pc:spChg>
      </pc:sldChg>
      <pc:sldChg chg="addSp modSp add mod">
        <pc:chgData name="Glen Jones" userId="e846aaca-4b24-4b13-b0d0-f2308e16b284" providerId="ADAL" clId="{ED47ACC3-9597-4D89-A1DC-43CF280EF274}" dt="2026-01-14T13:24:13.751" v="357" actId="1076"/>
        <pc:sldMkLst>
          <pc:docMk/>
          <pc:sldMk cId="2002509254" sldId="547"/>
        </pc:sldMkLst>
        <pc:spChg chg="mod">
          <ac:chgData name="Glen Jones" userId="e846aaca-4b24-4b13-b0d0-f2308e16b284" providerId="ADAL" clId="{ED47ACC3-9597-4D89-A1DC-43CF280EF274}" dt="2026-01-14T12:22:47.687" v="171"/>
          <ac:spMkLst>
            <pc:docMk/>
            <pc:sldMk cId="2002509254" sldId="547"/>
            <ac:spMk id="2" creationId="{687550C5-5B14-B9EC-1C8E-EEB3B6F18994}"/>
          </ac:spMkLst>
        </pc:spChg>
        <pc:spChg chg="mod">
          <ac:chgData name="Glen Jones" userId="e846aaca-4b24-4b13-b0d0-f2308e16b284" providerId="ADAL" clId="{ED47ACC3-9597-4D89-A1DC-43CF280EF274}" dt="2026-01-14T12:35:18.660" v="352" actId="1076"/>
          <ac:spMkLst>
            <pc:docMk/>
            <pc:sldMk cId="2002509254" sldId="547"/>
            <ac:spMk id="4" creationId="{6F9B2809-C110-2198-6459-23CFF23318C4}"/>
          </ac:spMkLst>
        </pc:spChg>
        <pc:spChg chg="mod">
          <ac:chgData name="Glen Jones" userId="e846aaca-4b24-4b13-b0d0-f2308e16b284" providerId="ADAL" clId="{ED47ACC3-9597-4D89-A1DC-43CF280EF274}" dt="2026-01-14T12:35:02.786" v="345" actId="1076"/>
          <ac:spMkLst>
            <pc:docMk/>
            <pc:sldMk cId="2002509254" sldId="547"/>
            <ac:spMk id="5" creationId="{C5FE50C6-DAE8-FC39-AA53-F1700A3D9559}"/>
          </ac:spMkLst>
        </pc:spChg>
        <pc:spChg chg="mod">
          <ac:chgData name="Glen Jones" userId="e846aaca-4b24-4b13-b0d0-f2308e16b284" providerId="ADAL" clId="{ED47ACC3-9597-4D89-A1DC-43CF280EF274}" dt="2026-01-14T12:35:22.666" v="353" actId="1076"/>
          <ac:spMkLst>
            <pc:docMk/>
            <pc:sldMk cId="2002509254" sldId="547"/>
            <ac:spMk id="6" creationId="{6278DED3-F56B-00B6-4A85-586FA19669C1}"/>
          </ac:spMkLst>
        </pc:spChg>
        <pc:spChg chg="mod">
          <ac:chgData name="Glen Jones" userId="e846aaca-4b24-4b13-b0d0-f2308e16b284" providerId="ADAL" clId="{ED47ACC3-9597-4D89-A1DC-43CF280EF274}" dt="2026-01-14T12:35:14.936" v="350" actId="1076"/>
          <ac:spMkLst>
            <pc:docMk/>
            <pc:sldMk cId="2002509254" sldId="547"/>
            <ac:spMk id="9" creationId="{50AF17A2-BAD5-86ED-1CAE-C879ACE0E693}"/>
          </ac:spMkLst>
        </pc:spChg>
        <pc:spChg chg="mod">
          <ac:chgData name="Glen Jones" userId="e846aaca-4b24-4b13-b0d0-f2308e16b284" providerId="ADAL" clId="{ED47ACC3-9597-4D89-A1DC-43CF280EF274}" dt="2026-01-14T12:35:05.016" v="346" actId="1076"/>
          <ac:spMkLst>
            <pc:docMk/>
            <pc:sldMk cId="2002509254" sldId="547"/>
            <ac:spMk id="11" creationId="{08198CDB-BF0E-1973-CBB4-4E8DC0E7B56F}"/>
          </ac:spMkLst>
        </pc:spChg>
        <pc:spChg chg="add mod">
          <ac:chgData name="Glen Jones" userId="e846aaca-4b24-4b13-b0d0-f2308e16b284" providerId="ADAL" clId="{ED47ACC3-9597-4D89-A1DC-43CF280EF274}" dt="2026-01-14T13:24:13.751" v="357" actId="1076"/>
          <ac:spMkLst>
            <pc:docMk/>
            <pc:sldMk cId="2002509254" sldId="547"/>
            <ac:spMk id="12" creationId="{0D861451-32EC-A82C-4800-4079B569781D}"/>
          </ac:spMkLst>
        </pc:spChg>
        <pc:spChg chg="mod">
          <ac:chgData name="Glen Jones" userId="e846aaca-4b24-4b13-b0d0-f2308e16b284" providerId="ADAL" clId="{ED47ACC3-9597-4D89-A1DC-43CF280EF274}" dt="2026-01-14T12:35:01.238" v="344" actId="1076"/>
          <ac:spMkLst>
            <pc:docMk/>
            <pc:sldMk cId="2002509254" sldId="547"/>
            <ac:spMk id="14" creationId="{53E378F3-95DC-E579-200A-4AA786B5676A}"/>
          </ac:spMkLst>
        </pc:spChg>
        <pc:spChg chg="mod">
          <ac:chgData name="Glen Jones" userId="e846aaca-4b24-4b13-b0d0-f2308e16b284" providerId="ADAL" clId="{ED47ACC3-9597-4D89-A1DC-43CF280EF274}" dt="2026-01-14T12:35:16.828" v="351" actId="1076"/>
          <ac:spMkLst>
            <pc:docMk/>
            <pc:sldMk cId="2002509254" sldId="547"/>
            <ac:spMk id="16" creationId="{7EE11102-EBC0-608B-FA4B-E297145F6556}"/>
          </ac:spMkLst>
        </pc:spChg>
        <pc:spChg chg="mod">
          <ac:chgData name="Glen Jones" userId="e846aaca-4b24-4b13-b0d0-f2308e16b284" providerId="ADAL" clId="{ED47ACC3-9597-4D89-A1DC-43CF280EF274}" dt="2026-01-14T12:35:08.479" v="348" actId="14100"/>
          <ac:spMkLst>
            <pc:docMk/>
            <pc:sldMk cId="2002509254" sldId="547"/>
            <ac:spMk id="17" creationId="{F5269BD2-8DB0-80BB-09AA-D948614AEA37}"/>
          </ac:spMkLst>
        </pc:spChg>
      </pc:sldChg>
      <pc:sldChg chg="modSp add mod">
        <pc:chgData name="Glen Jones" userId="e846aaca-4b24-4b13-b0d0-f2308e16b284" providerId="ADAL" clId="{ED47ACC3-9597-4D89-A1DC-43CF280EF274}" dt="2026-01-14T12:32:03.707" v="268"/>
        <pc:sldMkLst>
          <pc:docMk/>
          <pc:sldMk cId="3054494381" sldId="548"/>
        </pc:sldMkLst>
        <pc:spChg chg="mod">
          <ac:chgData name="Glen Jones" userId="e846aaca-4b24-4b13-b0d0-f2308e16b284" providerId="ADAL" clId="{ED47ACC3-9597-4D89-A1DC-43CF280EF274}" dt="2026-01-14T12:32:03.707" v="268"/>
          <ac:spMkLst>
            <pc:docMk/>
            <pc:sldMk cId="3054494381" sldId="548"/>
            <ac:spMk id="2" creationId="{022F2436-F53F-A055-C82E-330D4837985C}"/>
          </ac:spMkLst>
        </pc:spChg>
        <pc:spChg chg="mod">
          <ac:chgData name="Glen Jones" userId="e846aaca-4b24-4b13-b0d0-f2308e16b284" providerId="ADAL" clId="{ED47ACC3-9597-4D89-A1DC-43CF280EF274}" dt="2026-01-14T12:23:45.368" v="217" actId="27636"/>
          <ac:spMkLst>
            <pc:docMk/>
            <pc:sldMk cId="3054494381" sldId="548"/>
            <ac:spMk id="4" creationId="{CC3D3057-7EB8-A4CA-25DF-0C4799E15936}"/>
          </ac:spMkLst>
        </pc:spChg>
        <pc:spChg chg="mod">
          <ac:chgData name="Glen Jones" userId="e846aaca-4b24-4b13-b0d0-f2308e16b284" providerId="ADAL" clId="{ED47ACC3-9597-4D89-A1DC-43CF280EF274}" dt="2026-01-14T12:23:45.277" v="209"/>
          <ac:spMkLst>
            <pc:docMk/>
            <pc:sldMk cId="3054494381" sldId="548"/>
            <ac:spMk id="5" creationId="{AB06B0EB-5747-7842-94C1-BBB0E3023C23}"/>
          </ac:spMkLst>
        </pc:spChg>
        <pc:spChg chg="mod">
          <ac:chgData name="Glen Jones" userId="e846aaca-4b24-4b13-b0d0-f2308e16b284" providerId="ADAL" clId="{ED47ACC3-9597-4D89-A1DC-43CF280EF274}" dt="2026-01-14T12:29:58.465" v="247" actId="207"/>
          <ac:spMkLst>
            <pc:docMk/>
            <pc:sldMk cId="3054494381" sldId="548"/>
            <ac:spMk id="6" creationId="{EF47876A-694B-A0CD-ADEA-3FF23A6E8256}"/>
          </ac:spMkLst>
        </pc:spChg>
      </pc:sldChg>
      <pc:sldChg chg="modSp add mod">
        <pc:chgData name="Glen Jones" userId="e846aaca-4b24-4b13-b0d0-f2308e16b284" providerId="ADAL" clId="{ED47ACC3-9597-4D89-A1DC-43CF280EF274}" dt="2026-01-14T12:32:11.452" v="271" actId="207"/>
        <pc:sldMkLst>
          <pc:docMk/>
          <pc:sldMk cId="2331493168" sldId="549"/>
        </pc:sldMkLst>
        <pc:spChg chg="mod">
          <ac:chgData name="Glen Jones" userId="e846aaca-4b24-4b13-b0d0-f2308e16b284" providerId="ADAL" clId="{ED47ACC3-9597-4D89-A1DC-43CF280EF274}" dt="2026-01-14T12:32:11.452" v="271" actId="207"/>
          <ac:spMkLst>
            <pc:docMk/>
            <pc:sldMk cId="2331493168" sldId="549"/>
            <ac:spMk id="2" creationId="{663DFF3E-61B5-B89F-466C-7941AFC95276}"/>
          </ac:spMkLst>
        </pc:spChg>
        <pc:spChg chg="mod">
          <ac:chgData name="Glen Jones" userId="e846aaca-4b24-4b13-b0d0-f2308e16b284" providerId="ADAL" clId="{ED47ACC3-9597-4D89-A1DC-43CF280EF274}" dt="2026-01-14T12:31:20.546" v="267"/>
          <ac:spMkLst>
            <pc:docMk/>
            <pc:sldMk cId="2331493168" sldId="549"/>
            <ac:spMk id="4" creationId="{989BF912-3D9F-3EC0-602E-8891C80F8E09}"/>
          </ac:spMkLst>
        </pc:spChg>
        <pc:spChg chg="mod">
          <ac:chgData name="Glen Jones" userId="e846aaca-4b24-4b13-b0d0-f2308e16b284" providerId="ADAL" clId="{ED47ACC3-9597-4D89-A1DC-43CF280EF274}" dt="2026-01-14T12:31:00.182" v="262"/>
          <ac:spMkLst>
            <pc:docMk/>
            <pc:sldMk cId="2331493168" sldId="549"/>
            <ac:spMk id="5" creationId="{F9E1A3FF-58BF-7EEE-0983-F3340175B1FF}"/>
          </ac:spMkLst>
        </pc:spChg>
        <pc:spChg chg="mod">
          <ac:chgData name="Glen Jones" userId="e846aaca-4b24-4b13-b0d0-f2308e16b284" providerId="ADAL" clId="{ED47ACC3-9597-4D89-A1DC-43CF280EF274}" dt="2026-01-14T12:30:26.317" v="256" actId="27636"/>
          <ac:spMkLst>
            <pc:docMk/>
            <pc:sldMk cId="2331493168" sldId="549"/>
            <ac:spMk id="6" creationId="{16E9E01F-887E-CABB-EE08-4227F6E07B85}"/>
          </ac:spMkLst>
        </pc:spChg>
      </pc:sldChg>
      <pc:sldChg chg="modSp add del mod">
        <pc:chgData name="Glen Jones" userId="e846aaca-4b24-4b13-b0d0-f2308e16b284" providerId="ADAL" clId="{ED47ACC3-9597-4D89-A1DC-43CF280EF274}" dt="2026-01-14T12:30:05.357" v="248" actId="47"/>
        <pc:sldMkLst>
          <pc:docMk/>
          <pc:sldMk cId="1185302799" sldId="550"/>
        </pc:sldMkLst>
        <pc:spChg chg="mod">
          <ac:chgData name="Glen Jones" userId="e846aaca-4b24-4b13-b0d0-f2308e16b284" providerId="ADAL" clId="{ED47ACC3-9597-4D89-A1DC-43CF280EF274}" dt="2026-01-14T12:23:45.388" v="224" actId="27636"/>
          <ac:spMkLst>
            <pc:docMk/>
            <pc:sldMk cId="1185302799" sldId="550"/>
            <ac:spMk id="4" creationId="{BF85CD97-6E58-F450-5E3A-9B17BAD002C1}"/>
          </ac:spMkLst>
        </pc:spChg>
        <pc:spChg chg="mod">
          <ac:chgData name="Glen Jones" userId="e846aaca-4b24-4b13-b0d0-f2308e16b284" providerId="ADAL" clId="{ED47ACC3-9597-4D89-A1DC-43CF280EF274}" dt="2026-01-14T12:23:45.277" v="209"/>
          <ac:spMkLst>
            <pc:docMk/>
            <pc:sldMk cId="1185302799" sldId="550"/>
            <ac:spMk id="5" creationId="{00CAD51B-0A97-1629-C71C-9A2C9DDBA740}"/>
          </ac:spMkLst>
        </pc:spChg>
        <pc:spChg chg="mod">
          <ac:chgData name="Glen Jones" userId="e846aaca-4b24-4b13-b0d0-f2308e16b284" providerId="ADAL" clId="{ED47ACC3-9597-4D89-A1DC-43CF280EF274}" dt="2026-01-14T12:23:45.388" v="225" actId="27636"/>
          <ac:spMkLst>
            <pc:docMk/>
            <pc:sldMk cId="1185302799" sldId="550"/>
            <ac:spMk id="6" creationId="{88EBE3E4-12DB-3847-28D8-5591FAE7E78E}"/>
          </ac:spMkLst>
        </pc:spChg>
      </pc:sldChg>
      <pc:sldChg chg="modSp add del mod">
        <pc:chgData name="Glen Jones" userId="e846aaca-4b24-4b13-b0d0-f2308e16b284" providerId="ADAL" clId="{ED47ACC3-9597-4D89-A1DC-43CF280EF274}" dt="2026-01-14T12:30:05.357" v="248" actId="47"/>
        <pc:sldMkLst>
          <pc:docMk/>
          <pc:sldMk cId="2013851334" sldId="551"/>
        </pc:sldMkLst>
        <pc:spChg chg="mod">
          <ac:chgData name="Glen Jones" userId="e846aaca-4b24-4b13-b0d0-f2308e16b284" providerId="ADAL" clId="{ED47ACC3-9597-4D89-A1DC-43CF280EF274}" dt="2026-01-14T12:23:45.397" v="227" actId="27636"/>
          <ac:spMkLst>
            <pc:docMk/>
            <pc:sldMk cId="2013851334" sldId="551"/>
            <ac:spMk id="4" creationId="{6FD07FEB-50DA-F526-78DC-40B644B69797}"/>
          </ac:spMkLst>
        </pc:spChg>
        <pc:spChg chg="mod">
          <ac:chgData name="Glen Jones" userId="e846aaca-4b24-4b13-b0d0-f2308e16b284" providerId="ADAL" clId="{ED47ACC3-9597-4D89-A1DC-43CF280EF274}" dt="2026-01-14T12:23:45.277" v="209"/>
          <ac:spMkLst>
            <pc:docMk/>
            <pc:sldMk cId="2013851334" sldId="551"/>
            <ac:spMk id="5" creationId="{4B88C81E-FF0F-4516-5845-2B447AD60631}"/>
          </ac:spMkLst>
        </pc:spChg>
        <pc:spChg chg="mod">
          <ac:chgData name="Glen Jones" userId="e846aaca-4b24-4b13-b0d0-f2308e16b284" providerId="ADAL" clId="{ED47ACC3-9597-4D89-A1DC-43CF280EF274}" dt="2026-01-14T12:23:45.388" v="226" actId="27636"/>
          <ac:spMkLst>
            <pc:docMk/>
            <pc:sldMk cId="2013851334" sldId="551"/>
            <ac:spMk id="6" creationId="{5E79D0D9-C35C-8464-1532-5287CD6C22C3}"/>
          </ac:spMkLst>
        </pc:spChg>
      </pc:sldChg>
      <pc:sldChg chg="modSp add del mod">
        <pc:chgData name="Glen Jones" userId="e846aaca-4b24-4b13-b0d0-f2308e16b284" providerId="ADAL" clId="{ED47ACC3-9597-4D89-A1DC-43CF280EF274}" dt="2026-01-14T12:30:05.357" v="248" actId="47"/>
        <pc:sldMkLst>
          <pc:docMk/>
          <pc:sldMk cId="4067638484" sldId="552"/>
        </pc:sldMkLst>
        <pc:spChg chg="mod">
          <ac:chgData name="Glen Jones" userId="e846aaca-4b24-4b13-b0d0-f2308e16b284" providerId="ADAL" clId="{ED47ACC3-9597-4D89-A1DC-43CF280EF274}" dt="2026-01-14T12:23:45.404" v="229" actId="27636"/>
          <ac:spMkLst>
            <pc:docMk/>
            <pc:sldMk cId="4067638484" sldId="552"/>
            <ac:spMk id="4" creationId="{EFEB5AC4-0124-14F5-62EC-2A94944AFC17}"/>
          </ac:spMkLst>
        </pc:spChg>
        <pc:spChg chg="mod">
          <ac:chgData name="Glen Jones" userId="e846aaca-4b24-4b13-b0d0-f2308e16b284" providerId="ADAL" clId="{ED47ACC3-9597-4D89-A1DC-43CF280EF274}" dt="2026-01-14T12:23:45.277" v="209"/>
          <ac:spMkLst>
            <pc:docMk/>
            <pc:sldMk cId="4067638484" sldId="552"/>
            <ac:spMk id="5" creationId="{0E0FBBE8-2DB0-B8D7-CA3A-44F9F61822CC}"/>
          </ac:spMkLst>
        </pc:spChg>
        <pc:spChg chg="mod">
          <ac:chgData name="Glen Jones" userId="e846aaca-4b24-4b13-b0d0-f2308e16b284" providerId="ADAL" clId="{ED47ACC3-9597-4D89-A1DC-43CF280EF274}" dt="2026-01-14T12:23:45.401" v="228" actId="27636"/>
          <ac:spMkLst>
            <pc:docMk/>
            <pc:sldMk cId="4067638484" sldId="552"/>
            <ac:spMk id="6" creationId="{F0343AD3-7EAA-C8D6-DDD9-F8CEE6E80FA0}"/>
          </ac:spMkLst>
        </pc:spChg>
      </pc:sldChg>
      <pc:sldChg chg="modSp add del mod">
        <pc:chgData name="Glen Jones" userId="e846aaca-4b24-4b13-b0d0-f2308e16b284" providerId="ADAL" clId="{ED47ACC3-9597-4D89-A1DC-43CF280EF274}" dt="2026-01-14T12:30:05.357" v="248" actId="47"/>
        <pc:sldMkLst>
          <pc:docMk/>
          <pc:sldMk cId="3863901778" sldId="553"/>
        </pc:sldMkLst>
        <pc:spChg chg="mod">
          <ac:chgData name="Glen Jones" userId="e846aaca-4b24-4b13-b0d0-f2308e16b284" providerId="ADAL" clId="{ED47ACC3-9597-4D89-A1DC-43CF280EF274}" dt="2026-01-14T12:23:45.417" v="230" actId="27636"/>
          <ac:spMkLst>
            <pc:docMk/>
            <pc:sldMk cId="3863901778" sldId="553"/>
            <ac:spMk id="4" creationId="{8B9D29AA-9E05-9B7A-999B-6CEB867C612F}"/>
          </ac:spMkLst>
        </pc:spChg>
        <pc:spChg chg="mod">
          <ac:chgData name="Glen Jones" userId="e846aaca-4b24-4b13-b0d0-f2308e16b284" providerId="ADAL" clId="{ED47ACC3-9597-4D89-A1DC-43CF280EF274}" dt="2026-01-14T12:23:45.277" v="209"/>
          <ac:spMkLst>
            <pc:docMk/>
            <pc:sldMk cId="3863901778" sldId="553"/>
            <ac:spMk id="5" creationId="{B24E12D1-6C13-2B41-723C-1D5512329165}"/>
          </ac:spMkLst>
        </pc:spChg>
        <pc:spChg chg="mod">
          <ac:chgData name="Glen Jones" userId="e846aaca-4b24-4b13-b0d0-f2308e16b284" providerId="ADAL" clId="{ED47ACC3-9597-4D89-A1DC-43CF280EF274}" dt="2026-01-14T12:23:45.420" v="231" actId="27636"/>
          <ac:spMkLst>
            <pc:docMk/>
            <pc:sldMk cId="3863901778" sldId="553"/>
            <ac:spMk id="6" creationId="{1746D9B8-6721-37B1-AF03-97C6D33A499D}"/>
          </ac:spMkLst>
        </pc:spChg>
      </pc:sldChg>
      <pc:sldChg chg="modSp add del mod">
        <pc:chgData name="Glen Jones" userId="e846aaca-4b24-4b13-b0d0-f2308e16b284" providerId="ADAL" clId="{ED47ACC3-9597-4D89-A1DC-43CF280EF274}" dt="2026-01-14T12:30:05.357" v="248" actId="47"/>
        <pc:sldMkLst>
          <pc:docMk/>
          <pc:sldMk cId="862823900" sldId="554"/>
        </pc:sldMkLst>
        <pc:spChg chg="mod">
          <ac:chgData name="Glen Jones" userId="e846aaca-4b24-4b13-b0d0-f2308e16b284" providerId="ADAL" clId="{ED47ACC3-9597-4D89-A1DC-43CF280EF274}" dt="2026-01-14T12:23:45.427" v="233" actId="27636"/>
          <ac:spMkLst>
            <pc:docMk/>
            <pc:sldMk cId="862823900" sldId="554"/>
            <ac:spMk id="4" creationId="{BEDA36B3-5A7E-65C1-603A-69456EC5DABA}"/>
          </ac:spMkLst>
        </pc:spChg>
        <pc:spChg chg="mod">
          <ac:chgData name="Glen Jones" userId="e846aaca-4b24-4b13-b0d0-f2308e16b284" providerId="ADAL" clId="{ED47ACC3-9597-4D89-A1DC-43CF280EF274}" dt="2026-01-14T12:23:45.277" v="209"/>
          <ac:spMkLst>
            <pc:docMk/>
            <pc:sldMk cId="862823900" sldId="554"/>
            <ac:spMk id="5" creationId="{471E6938-71F6-E763-A2CD-C68522E01647}"/>
          </ac:spMkLst>
        </pc:spChg>
        <pc:spChg chg="mod">
          <ac:chgData name="Glen Jones" userId="e846aaca-4b24-4b13-b0d0-f2308e16b284" providerId="ADAL" clId="{ED47ACC3-9597-4D89-A1DC-43CF280EF274}" dt="2026-01-14T12:23:45.427" v="232" actId="27636"/>
          <ac:spMkLst>
            <pc:docMk/>
            <pc:sldMk cId="862823900" sldId="554"/>
            <ac:spMk id="6" creationId="{E3F7D378-F62E-AED3-FDD0-40D93069D56D}"/>
          </ac:spMkLst>
        </pc:spChg>
      </pc:sldChg>
      <pc:sldChg chg="del">
        <pc:chgData name="Glen Jones" userId="e846aaca-4b24-4b13-b0d0-f2308e16b284" providerId="ADAL" clId="{ED47ACC3-9597-4D89-A1DC-43CF280EF274}" dt="2026-01-14T12:14:43.968" v="1" actId="47"/>
        <pc:sldMkLst>
          <pc:docMk/>
          <pc:sldMk cId="2755717954" sldId="2593"/>
        </pc:sldMkLst>
      </pc:sldChg>
      <pc:sldChg chg="modSp del mod">
        <pc:chgData name="Glen Jones" userId="e846aaca-4b24-4b13-b0d0-f2308e16b284" providerId="ADAL" clId="{ED47ACC3-9597-4D89-A1DC-43CF280EF274}" dt="2026-01-14T13:24:10.091" v="355" actId="47"/>
        <pc:sldMkLst>
          <pc:docMk/>
          <pc:sldMk cId="119264369" sldId="2594"/>
        </pc:sldMkLst>
        <pc:spChg chg="mod">
          <ac:chgData name="Glen Jones" userId="e846aaca-4b24-4b13-b0d0-f2308e16b284" providerId="ADAL" clId="{ED47ACC3-9597-4D89-A1DC-43CF280EF274}" dt="2026-01-14T12:22:06.251" v="170" actId="1076"/>
          <ac:spMkLst>
            <pc:docMk/>
            <pc:sldMk cId="119264369" sldId="2594"/>
            <ac:spMk id="2" creationId="{0D861451-32EC-A82C-4800-4079B569781D}"/>
          </ac:spMkLst>
        </pc:spChg>
        <pc:graphicFrameChg chg="mod modGraphic">
          <ac:chgData name="Glen Jones" userId="e846aaca-4b24-4b13-b0d0-f2308e16b284" providerId="ADAL" clId="{ED47ACC3-9597-4D89-A1DC-43CF280EF274}" dt="2026-01-14T12:22:04.232" v="169" actId="1076"/>
          <ac:graphicFrameMkLst>
            <pc:docMk/>
            <pc:sldMk cId="119264369" sldId="2594"/>
            <ac:graphicFrameMk id="7" creationId="{F27B061C-BBB5-7253-90D7-E79123DB55D3}"/>
          </ac:graphicFrameMkLst>
        </pc:graphicFrameChg>
      </pc:sldChg>
      <pc:sldChg chg="addSp delSp modSp add mod modAnim">
        <pc:chgData name="Glen Jones" userId="e846aaca-4b24-4b13-b0d0-f2308e16b284" providerId="ADAL" clId="{ED47ACC3-9597-4D89-A1DC-43CF280EF274}" dt="2026-01-14T12:34:28.936" v="333" actId="1076"/>
        <pc:sldMkLst>
          <pc:docMk/>
          <pc:sldMk cId="1776717618" sldId="2595"/>
        </pc:sldMkLst>
        <pc:spChg chg="mod">
          <ac:chgData name="Glen Jones" userId="e846aaca-4b24-4b13-b0d0-f2308e16b284" providerId="ADAL" clId="{ED47ACC3-9597-4D89-A1DC-43CF280EF274}" dt="2026-01-14T12:34:28.936" v="333" actId="1076"/>
          <ac:spMkLst>
            <pc:docMk/>
            <pc:sldMk cId="1776717618" sldId="2595"/>
            <ac:spMk id="4" creationId="{46CAA07F-A56D-1257-0DFD-E4112310BC34}"/>
          </ac:spMkLst>
        </pc:spChg>
        <pc:spChg chg="mod">
          <ac:chgData name="Glen Jones" userId="e846aaca-4b24-4b13-b0d0-f2308e16b284" providerId="ADAL" clId="{ED47ACC3-9597-4D89-A1DC-43CF280EF274}" dt="2026-01-14T12:22:47.687" v="171"/>
          <ac:spMkLst>
            <pc:docMk/>
            <pc:sldMk cId="1776717618" sldId="2595"/>
            <ac:spMk id="5" creationId="{220DF956-8DDD-6A2B-334E-286FC0349634}"/>
          </ac:spMkLst>
        </pc:spChg>
        <pc:spChg chg="del">
          <ac:chgData name="Glen Jones" userId="e846aaca-4b24-4b13-b0d0-f2308e16b284" providerId="ADAL" clId="{ED47ACC3-9597-4D89-A1DC-43CF280EF274}" dt="2026-01-14T12:34:05.957" v="326" actId="478"/>
          <ac:spMkLst>
            <pc:docMk/>
            <pc:sldMk cId="1776717618" sldId="2595"/>
            <ac:spMk id="6" creationId="{BCD7B603-F2EF-43C0-E4ED-84F8FB8D7549}"/>
          </ac:spMkLst>
        </pc:spChg>
        <pc:spChg chg="del">
          <ac:chgData name="Glen Jones" userId="e846aaca-4b24-4b13-b0d0-f2308e16b284" providerId="ADAL" clId="{ED47ACC3-9597-4D89-A1DC-43CF280EF274}" dt="2026-01-14T12:34:03.527" v="325" actId="478"/>
          <ac:spMkLst>
            <pc:docMk/>
            <pc:sldMk cId="1776717618" sldId="2595"/>
            <ac:spMk id="8" creationId="{6F992700-5EB9-3791-B16C-3F69D069C71B}"/>
          </ac:spMkLst>
        </pc:spChg>
        <pc:spChg chg="add mod">
          <ac:chgData name="Glen Jones" userId="e846aaca-4b24-4b13-b0d0-f2308e16b284" providerId="ADAL" clId="{ED47ACC3-9597-4D89-A1DC-43CF280EF274}" dt="2026-01-14T12:34:07.376" v="327"/>
          <ac:spMkLst>
            <pc:docMk/>
            <pc:sldMk cId="1776717618" sldId="2595"/>
            <ac:spMk id="9" creationId="{37CF4E25-1CB0-0B5A-FFC8-3FE0545AD524}"/>
          </ac:spMkLst>
        </pc:spChg>
        <pc:spChg chg="add mod">
          <ac:chgData name="Glen Jones" userId="e846aaca-4b24-4b13-b0d0-f2308e16b284" providerId="ADAL" clId="{ED47ACC3-9597-4D89-A1DC-43CF280EF274}" dt="2026-01-14T12:34:07.376" v="327"/>
          <ac:spMkLst>
            <pc:docMk/>
            <pc:sldMk cId="1776717618" sldId="2595"/>
            <ac:spMk id="10" creationId="{7C864CBB-C46B-70FE-6915-84E6F706B993}"/>
          </ac:spMkLst>
        </pc:spChg>
        <pc:spChg chg="mod">
          <ac:chgData name="Glen Jones" userId="e846aaca-4b24-4b13-b0d0-f2308e16b284" providerId="ADAL" clId="{ED47ACC3-9597-4D89-A1DC-43CF280EF274}" dt="2026-01-14T12:34:23.606" v="332" actId="1076"/>
          <ac:spMkLst>
            <pc:docMk/>
            <pc:sldMk cId="1776717618" sldId="2595"/>
            <ac:spMk id="11" creationId="{1C1DDE0A-6EDD-5DAF-46A4-6691230F4643}"/>
          </ac:spMkLst>
        </pc:spChg>
        <pc:spChg chg="mod">
          <ac:chgData name="Glen Jones" userId="e846aaca-4b24-4b13-b0d0-f2308e16b284" providerId="ADAL" clId="{ED47ACC3-9597-4D89-A1DC-43CF280EF274}" dt="2026-01-14T12:34:28.936" v="333" actId="1076"/>
          <ac:spMkLst>
            <pc:docMk/>
            <pc:sldMk cId="1776717618" sldId="2595"/>
            <ac:spMk id="15" creationId="{40AD262A-3374-7974-C0C7-26B4A8955A4F}"/>
          </ac:spMkLst>
        </pc:spChg>
        <pc:spChg chg="mod">
          <ac:chgData name="Glen Jones" userId="e846aaca-4b24-4b13-b0d0-f2308e16b284" providerId="ADAL" clId="{ED47ACC3-9597-4D89-A1DC-43CF280EF274}" dt="2026-01-14T12:34:23.606" v="332" actId="1076"/>
          <ac:spMkLst>
            <pc:docMk/>
            <pc:sldMk cId="1776717618" sldId="2595"/>
            <ac:spMk id="17" creationId="{186DFC93-9520-ABBA-8394-BBBF003E1AB0}"/>
          </ac:spMkLst>
        </pc:spChg>
      </pc:sldChg>
      <pc:sldChg chg="addSp delSp modSp add mod">
        <pc:chgData name="Glen Jones" userId="e846aaca-4b24-4b13-b0d0-f2308e16b284" providerId="ADAL" clId="{ED47ACC3-9597-4D89-A1DC-43CF280EF274}" dt="2026-01-14T12:34:38.509" v="335" actId="1076"/>
        <pc:sldMkLst>
          <pc:docMk/>
          <pc:sldMk cId="2826632759" sldId="2596"/>
        </pc:sldMkLst>
        <pc:spChg chg="mod">
          <ac:chgData name="Glen Jones" userId="e846aaca-4b24-4b13-b0d0-f2308e16b284" providerId="ADAL" clId="{ED47ACC3-9597-4D89-A1DC-43CF280EF274}" dt="2026-01-14T12:22:47.687" v="171"/>
          <ac:spMkLst>
            <pc:docMk/>
            <pc:sldMk cId="2826632759" sldId="2596"/>
            <ac:spMk id="4" creationId="{28CB51AD-0428-EDA3-34D2-A142A9A274AA}"/>
          </ac:spMkLst>
        </pc:spChg>
        <pc:spChg chg="add mod">
          <ac:chgData name="Glen Jones" userId="e846aaca-4b24-4b13-b0d0-f2308e16b284" providerId="ADAL" clId="{ED47ACC3-9597-4D89-A1DC-43CF280EF274}" dt="2026-01-14T12:34:15.206" v="331"/>
          <ac:spMkLst>
            <pc:docMk/>
            <pc:sldMk cId="2826632759" sldId="2596"/>
            <ac:spMk id="5" creationId="{C9891027-1AA4-F4F7-1D61-AA4BA2D00399}"/>
          </ac:spMkLst>
        </pc:spChg>
        <pc:spChg chg="add mod">
          <ac:chgData name="Glen Jones" userId="e846aaca-4b24-4b13-b0d0-f2308e16b284" providerId="ADAL" clId="{ED47ACC3-9597-4D89-A1DC-43CF280EF274}" dt="2026-01-14T12:34:15.206" v="331"/>
          <ac:spMkLst>
            <pc:docMk/>
            <pc:sldMk cId="2826632759" sldId="2596"/>
            <ac:spMk id="8" creationId="{4AC7CBB8-2543-28A2-DF99-EA692A8621F0}"/>
          </ac:spMkLst>
        </pc:spChg>
        <pc:spChg chg="mod">
          <ac:chgData name="Glen Jones" userId="e846aaca-4b24-4b13-b0d0-f2308e16b284" providerId="ADAL" clId="{ED47ACC3-9597-4D89-A1DC-43CF280EF274}" dt="2026-01-14T12:34:38.509" v="335" actId="1076"/>
          <ac:spMkLst>
            <pc:docMk/>
            <pc:sldMk cId="2826632759" sldId="2596"/>
            <ac:spMk id="9" creationId="{21F129B3-29F6-7901-F1C3-1CDF1D731B15}"/>
          </ac:spMkLst>
        </pc:spChg>
        <pc:spChg chg="del">
          <ac:chgData name="Glen Jones" userId="e846aaca-4b24-4b13-b0d0-f2308e16b284" providerId="ADAL" clId="{ED47ACC3-9597-4D89-A1DC-43CF280EF274}" dt="2026-01-14T12:34:14.192" v="330" actId="478"/>
          <ac:spMkLst>
            <pc:docMk/>
            <pc:sldMk cId="2826632759" sldId="2596"/>
            <ac:spMk id="10" creationId="{7C9D823A-1A60-6064-ACAB-E4B022ADE34D}"/>
          </ac:spMkLst>
        </pc:spChg>
        <pc:spChg chg="del">
          <ac:chgData name="Glen Jones" userId="e846aaca-4b24-4b13-b0d0-f2308e16b284" providerId="ADAL" clId="{ED47ACC3-9597-4D89-A1DC-43CF280EF274}" dt="2026-01-14T12:34:12.822" v="329" actId="478"/>
          <ac:spMkLst>
            <pc:docMk/>
            <pc:sldMk cId="2826632759" sldId="2596"/>
            <ac:spMk id="11" creationId="{C162ECAB-92A7-5F85-6CED-10545EAED471}"/>
          </ac:spMkLst>
        </pc:spChg>
        <pc:spChg chg="mod">
          <ac:chgData name="Glen Jones" userId="e846aaca-4b24-4b13-b0d0-f2308e16b284" providerId="ADAL" clId="{ED47ACC3-9597-4D89-A1DC-43CF280EF274}" dt="2026-01-14T12:34:34.346" v="334" actId="1076"/>
          <ac:spMkLst>
            <pc:docMk/>
            <pc:sldMk cId="2826632759" sldId="2596"/>
            <ac:spMk id="15" creationId="{F158EA0F-AD25-1424-4678-F04FF6C88284}"/>
          </ac:spMkLst>
        </pc:spChg>
        <pc:spChg chg="mod">
          <ac:chgData name="Glen Jones" userId="e846aaca-4b24-4b13-b0d0-f2308e16b284" providerId="ADAL" clId="{ED47ACC3-9597-4D89-A1DC-43CF280EF274}" dt="2026-01-14T12:34:38.509" v="335" actId="1076"/>
          <ac:spMkLst>
            <pc:docMk/>
            <pc:sldMk cId="2826632759" sldId="2596"/>
            <ac:spMk id="17" creationId="{F0AA8936-063B-05F2-D750-91DE51AB9BF5}"/>
          </ac:spMkLst>
        </pc:spChg>
        <pc:spChg chg="mod">
          <ac:chgData name="Glen Jones" userId="e846aaca-4b24-4b13-b0d0-f2308e16b284" providerId="ADAL" clId="{ED47ACC3-9597-4D89-A1DC-43CF280EF274}" dt="2026-01-14T12:34:34.346" v="334" actId="1076"/>
          <ac:spMkLst>
            <pc:docMk/>
            <pc:sldMk cId="2826632759" sldId="2596"/>
            <ac:spMk id="20" creationId="{116A2CAE-F8FA-22F6-8B50-39E1DB2B1FE2}"/>
          </ac:spMkLst>
        </pc:spChg>
      </pc:sldChg>
      <pc:sldChg chg="modSp add mod">
        <pc:chgData name="Glen Jones" userId="e846aaca-4b24-4b13-b0d0-f2308e16b284" providerId="ADAL" clId="{ED47ACC3-9597-4D89-A1DC-43CF280EF274}" dt="2026-01-14T12:34:42.498" v="336" actId="1076"/>
        <pc:sldMkLst>
          <pc:docMk/>
          <pc:sldMk cId="321734416" sldId="2597"/>
        </pc:sldMkLst>
        <pc:spChg chg="mod">
          <ac:chgData name="Glen Jones" userId="e846aaca-4b24-4b13-b0d0-f2308e16b284" providerId="ADAL" clId="{ED47ACC3-9597-4D89-A1DC-43CF280EF274}" dt="2026-01-14T12:22:47.687" v="171"/>
          <ac:spMkLst>
            <pc:docMk/>
            <pc:sldMk cId="321734416" sldId="2597"/>
            <ac:spMk id="2" creationId="{4E3083AA-6CF6-D8EC-0381-903069348985}"/>
          </ac:spMkLst>
        </pc:spChg>
        <pc:spChg chg="mod">
          <ac:chgData name="Glen Jones" userId="e846aaca-4b24-4b13-b0d0-f2308e16b284" providerId="ADAL" clId="{ED47ACC3-9597-4D89-A1DC-43CF280EF274}" dt="2026-01-14T12:34:42.498" v="336" actId="1076"/>
          <ac:spMkLst>
            <pc:docMk/>
            <pc:sldMk cId="321734416" sldId="2597"/>
            <ac:spMk id="5" creationId="{98DC3EC4-5223-B4C3-A38E-365032F1DED5}"/>
          </ac:spMkLst>
        </pc:spChg>
      </pc:sldChg>
      <pc:sldChg chg="modSp add del mod">
        <pc:chgData name="Glen Jones" userId="e846aaca-4b24-4b13-b0d0-f2308e16b284" providerId="ADAL" clId="{ED47ACC3-9597-4D89-A1DC-43CF280EF274}" dt="2026-01-14T13:24:10.091" v="355" actId="47"/>
        <pc:sldMkLst>
          <pc:docMk/>
          <pc:sldMk cId="2606081075" sldId="2598"/>
        </pc:sldMkLst>
        <pc:spChg chg="mod">
          <ac:chgData name="Glen Jones" userId="e846aaca-4b24-4b13-b0d0-f2308e16b284" providerId="ADAL" clId="{ED47ACC3-9597-4D89-A1DC-43CF280EF274}" dt="2026-01-14T12:17:54.123" v="62" actId="20577"/>
          <ac:spMkLst>
            <pc:docMk/>
            <pc:sldMk cId="2606081075" sldId="2598"/>
            <ac:spMk id="7" creationId="{3EFAC891-ECEE-BC72-08C3-4943090634E8}"/>
          </ac:spMkLst>
        </pc:spChg>
        <pc:graphicFrameChg chg="mod modGraphic">
          <ac:chgData name="Glen Jones" userId="e846aaca-4b24-4b13-b0d0-f2308e16b284" providerId="ADAL" clId="{ED47ACC3-9597-4D89-A1DC-43CF280EF274}" dt="2026-01-14T12:18:05.233" v="64" actId="207"/>
          <ac:graphicFrameMkLst>
            <pc:docMk/>
            <pc:sldMk cId="2606081075" sldId="2598"/>
            <ac:graphicFrameMk id="4" creationId="{3A46F645-7505-916A-4362-CE5858C5A3AA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1-14T12:32:03.707" v="268"/>
        <pc:sldMkLst>
          <pc:docMk/>
          <pc:sldMk cId="4255232133" sldId="2599"/>
        </pc:sldMkLst>
        <pc:spChg chg="mod">
          <ac:chgData name="Glen Jones" userId="e846aaca-4b24-4b13-b0d0-f2308e16b284" providerId="ADAL" clId="{ED47ACC3-9597-4D89-A1DC-43CF280EF274}" dt="2026-01-14T12:32:03.707" v="268"/>
          <ac:spMkLst>
            <pc:docMk/>
            <pc:sldMk cId="4255232133" sldId="2599"/>
            <ac:spMk id="2" creationId="{466D6867-17AD-24E0-780C-E710DD13E72A}"/>
          </ac:spMkLst>
        </pc:spChg>
        <pc:spChg chg="mod">
          <ac:chgData name="Glen Jones" userId="e846aaca-4b24-4b13-b0d0-f2308e16b284" providerId="ADAL" clId="{ED47ACC3-9597-4D89-A1DC-43CF280EF274}" dt="2026-01-14T12:30:45.699" v="260" actId="207"/>
          <ac:spMkLst>
            <pc:docMk/>
            <pc:sldMk cId="4255232133" sldId="2599"/>
            <ac:spMk id="5" creationId="{7937B918-B9A6-8F4E-945C-F923F0F77790}"/>
          </ac:spMkLst>
        </pc:spChg>
      </pc:sldChg>
      <pc:sldChg chg="modSp add mod">
        <pc:chgData name="Glen Jones" userId="e846aaca-4b24-4b13-b0d0-f2308e16b284" providerId="ADAL" clId="{ED47ACC3-9597-4D89-A1DC-43CF280EF274}" dt="2026-01-14T12:32:03.707" v="268"/>
        <pc:sldMkLst>
          <pc:docMk/>
          <pc:sldMk cId="3482853873" sldId="2600"/>
        </pc:sldMkLst>
        <pc:spChg chg="mod">
          <ac:chgData name="Glen Jones" userId="e846aaca-4b24-4b13-b0d0-f2308e16b284" providerId="ADAL" clId="{ED47ACC3-9597-4D89-A1DC-43CF280EF274}" dt="2026-01-14T12:32:03.707" v="268"/>
          <ac:spMkLst>
            <pc:docMk/>
            <pc:sldMk cId="3482853873" sldId="2600"/>
            <ac:spMk id="2" creationId="{925DF92C-E873-ECB7-1C03-37364E96E246}"/>
          </ac:spMkLst>
        </pc:spChg>
        <pc:spChg chg="mod">
          <ac:chgData name="Glen Jones" userId="e846aaca-4b24-4b13-b0d0-f2308e16b284" providerId="ADAL" clId="{ED47ACC3-9597-4D89-A1DC-43CF280EF274}" dt="2026-01-14T12:31:15.539" v="266" actId="207"/>
          <ac:spMkLst>
            <pc:docMk/>
            <pc:sldMk cId="3482853873" sldId="2600"/>
            <ac:spMk id="4" creationId="{2F442063-6073-EB35-849B-B8B42397D088}"/>
          </ac:spMkLst>
        </pc:spChg>
      </pc:sldChg>
      <pc:sldChg chg="modSp add mod">
        <pc:chgData name="Glen Jones" userId="e846aaca-4b24-4b13-b0d0-f2308e16b284" providerId="ADAL" clId="{ED47ACC3-9597-4D89-A1DC-43CF280EF274}" dt="2026-01-14T12:32:18.006" v="275" actId="207"/>
        <pc:sldMkLst>
          <pc:docMk/>
          <pc:sldMk cId="3923644774" sldId="2601"/>
        </pc:sldMkLst>
        <pc:spChg chg="mod">
          <ac:chgData name="Glen Jones" userId="e846aaca-4b24-4b13-b0d0-f2308e16b284" providerId="ADAL" clId="{ED47ACC3-9597-4D89-A1DC-43CF280EF274}" dt="2026-01-14T12:32:18.006" v="275" actId="207"/>
          <ac:spMkLst>
            <pc:docMk/>
            <pc:sldMk cId="3923644774" sldId="2601"/>
            <ac:spMk id="2" creationId="{B65159E4-8A8C-A108-0FDC-4325F9328859}"/>
          </ac:spMkLst>
        </pc:spChg>
      </pc:sldChg>
      <pc:sldChg chg="modSp add mod">
        <pc:chgData name="Glen Jones" userId="e846aaca-4b24-4b13-b0d0-f2308e16b284" providerId="ADAL" clId="{ED47ACC3-9597-4D89-A1DC-43CF280EF274}" dt="2026-01-14T12:33:17.536" v="307" actId="27636"/>
        <pc:sldMkLst>
          <pc:docMk/>
          <pc:sldMk cId="3091364321" sldId="2602"/>
        </pc:sldMkLst>
        <pc:spChg chg="mod">
          <ac:chgData name="Glen Jones" userId="e846aaca-4b24-4b13-b0d0-f2308e16b284" providerId="ADAL" clId="{ED47ACC3-9597-4D89-A1DC-43CF280EF274}" dt="2026-01-14T12:33:17.536" v="307" actId="27636"/>
          <ac:spMkLst>
            <pc:docMk/>
            <pc:sldMk cId="3091364321" sldId="2602"/>
            <ac:spMk id="2" creationId="{79365672-535F-DDC3-C90D-FC45667030B9}"/>
          </ac:spMkLst>
        </pc:spChg>
      </pc:sldChg>
      <pc:sldChg chg="modSp add mod">
        <pc:chgData name="Glen Jones" userId="e846aaca-4b24-4b13-b0d0-f2308e16b284" providerId="ADAL" clId="{ED47ACC3-9597-4D89-A1DC-43CF280EF274}" dt="2026-01-14T12:33:33.928" v="313"/>
        <pc:sldMkLst>
          <pc:docMk/>
          <pc:sldMk cId="3575566134" sldId="2603"/>
        </pc:sldMkLst>
        <pc:spChg chg="mod">
          <ac:chgData name="Glen Jones" userId="e846aaca-4b24-4b13-b0d0-f2308e16b284" providerId="ADAL" clId="{ED47ACC3-9597-4D89-A1DC-43CF280EF274}" dt="2026-01-14T12:33:33.928" v="313"/>
          <ac:spMkLst>
            <pc:docMk/>
            <pc:sldMk cId="3575566134" sldId="2603"/>
            <ac:spMk id="2" creationId="{4ABA25F9-6141-4D46-A658-5595F86CCCCE}"/>
          </ac:spMkLst>
        </pc:spChg>
      </pc:sldChg>
      <pc:sldChg chg="modSp add mod">
        <pc:chgData name="Glen Jones" userId="e846aaca-4b24-4b13-b0d0-f2308e16b284" providerId="ADAL" clId="{ED47ACC3-9597-4D89-A1DC-43CF280EF274}" dt="2026-01-14T12:33:42.077" v="316" actId="20577"/>
        <pc:sldMkLst>
          <pc:docMk/>
          <pc:sldMk cId="1098517884" sldId="2604"/>
        </pc:sldMkLst>
        <pc:spChg chg="mod">
          <ac:chgData name="Glen Jones" userId="e846aaca-4b24-4b13-b0d0-f2308e16b284" providerId="ADAL" clId="{ED47ACC3-9597-4D89-A1DC-43CF280EF274}" dt="2026-01-14T12:33:42.077" v="316" actId="20577"/>
          <ac:spMkLst>
            <pc:docMk/>
            <pc:sldMk cId="1098517884" sldId="2604"/>
            <ac:spMk id="2" creationId="{F8EEAD22-1850-1503-8AB0-71E363ED0DBE}"/>
          </ac:spMkLst>
        </pc:spChg>
      </pc:sldChg>
      <pc:sldMasterChg chg="delSldLayout">
        <pc:chgData name="Glen Jones" userId="e846aaca-4b24-4b13-b0d0-f2308e16b284" providerId="ADAL" clId="{ED47ACC3-9597-4D89-A1DC-43CF280EF274}" dt="2026-01-14T13:24:10.091" v="355" actId="47"/>
        <pc:sldMasterMkLst>
          <pc:docMk/>
          <pc:sldMasterMk cId="451012602" sldId="2147483648"/>
        </pc:sldMasterMkLst>
        <pc:sldLayoutChg chg="del">
          <pc:chgData name="Glen Jones" userId="e846aaca-4b24-4b13-b0d0-f2308e16b284" providerId="ADAL" clId="{ED47ACC3-9597-4D89-A1DC-43CF280EF274}" dt="2026-01-14T13:24:10.091" v="355" actId="47"/>
          <pc:sldLayoutMkLst>
            <pc:docMk/>
            <pc:sldMasterMk cId="451012602" sldId="2147483648"/>
            <pc:sldLayoutMk cId="3814073556" sldId="2147483660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14/01/2026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A972E9-58DE-23F8-A4EE-4F39204AEC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B29C9E-AA01-776C-0DCF-F88209D06D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8C441C9-1526-6904-B556-9BF5445459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63DFF3E-61B5-B89F-466C-7941AFC9527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toy were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broked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89BF912-3D9F-3EC0-602E-8891C80F8E0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future? 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looks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like a star.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9E1A3FF-58BF-7EEE-0983-F3340175B1F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Does this sentence use alliteration, an onomatopoeia, a powerful verb, personification, a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or a metaphor?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looks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like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 star.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E9E01F-887E-CABB-EE08-4227F6E07B8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looks like a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rgbClr val="92D050"/>
                </a:solidFill>
                <a:ea typeface="Andika"/>
                <a:cs typeface="Andika"/>
              </a:rPr>
              <a:t>star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31493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B5FCA9-DB8E-DC45-543A-269B39D10B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BBF820D-D670-13CF-444B-F50AF30951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5159E4-8A8C-A108-0FDC-4325F932885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toy were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broked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8D913F-E5F4-C123-9857-417D7BCCFA9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future? 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looks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like a star.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F06E8D9-F70B-C413-3D28-E171112B3EB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Does this sentence use alliteration, an onomatopoeia, a powerful verb, personification, a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or a metaphor?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looks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like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 star.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B30C96D-E8FA-44D7-B8B4-6268CA6D63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looks like a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rgbClr val="92D050"/>
                </a:solidFill>
                <a:ea typeface="Andika"/>
                <a:cs typeface="Andika"/>
              </a:rPr>
              <a:t>star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23644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AA5A49-0290-D6F6-A994-7C1D94302B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6D5BF63-FE38-FC75-50AA-94BF6AD32D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365672-535F-DDC3-C90D-FC45667030B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toy </a:t>
            </a:r>
            <a:r>
              <a:rPr lang="en-GB" sz="36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broked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imee</a:t>
            </a:r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 toy</a:t>
            </a:r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were </a:t>
            </a:r>
            <a:r>
              <a:rPr lang="en-GB" sz="3600" dirty="0" err="1">
                <a:solidFill>
                  <a:schemeClr val="bg1"/>
                </a:solidFill>
                <a:ea typeface="Andika"/>
                <a:cs typeface="Andika"/>
              </a:rPr>
              <a:t>broked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DC6A36-5F00-D0A9-13D1-476A2861C7C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future? 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looks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like a star.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C406CC-D2C8-7CCD-1B59-8B936C3A023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Does this sentence use alliteration, an onomatopoeia, a powerful verb, personification, a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or a metaphor?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looks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like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 star.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A512297-5384-AE73-C7C8-2CC7E3528D1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looks like a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rgbClr val="92D050"/>
                </a:solidFill>
                <a:ea typeface="Andika"/>
                <a:cs typeface="Andika"/>
              </a:rPr>
              <a:t>star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91364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FD71B2-0D2D-E801-7148-93E87AEE46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BEDB836-D226-1F56-EAC4-D69082BC62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BA25F9-6141-4D46-A658-5595F86CCCC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toy </a:t>
            </a:r>
            <a:r>
              <a:rPr lang="en-GB" sz="36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broke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imee</a:t>
            </a:r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 toy</a:t>
            </a:r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were broke</a:t>
            </a:r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n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98A52C8-5968-D23B-62F5-0E3E45740CD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future? 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looks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like a star.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7F9804D-B0FF-C22D-B429-F010AECE15A9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Does this sentence use alliteration, an onomatopoeia, a powerful verb, personification, a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or a metaphor?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looks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like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 star.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F1530DB-8032-B2A6-D012-BB7D93DE678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looks like a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rgbClr val="92D050"/>
                </a:solidFill>
                <a:ea typeface="Andika"/>
                <a:cs typeface="Andika"/>
              </a:rPr>
              <a:t>star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75566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A66578-78A1-F0EA-D1C2-1ECA4A10C3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025348F-0EA2-BA45-3CD8-9E3A0D27AF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EEAD22-1850-1503-8AB0-71E363ED0DB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toy </a:t>
            </a:r>
            <a:r>
              <a:rPr lang="en-GB" sz="36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broke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n.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imee</a:t>
            </a:r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 toy</a:t>
            </a:r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were broke</a:t>
            </a:r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n.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C63275E-58EB-E215-D7F6-CDD79C6D9F6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future? 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looks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like a star.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2AD3F5E-EDE6-BC52-8EC5-453EE0B8BED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Does this sentence use alliteration, an onomatopoeia, a powerful verb, personification, a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or a metaphor?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looks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like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 star.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2CC5036-317C-C2C1-3A43-E565BC37E72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looks like a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rgbClr val="92D050"/>
                </a:solidFill>
                <a:ea typeface="Andika"/>
                <a:cs typeface="Andika"/>
              </a:rPr>
              <a:t>star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98517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495550" y="5009345"/>
            <a:ext cx="718185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slowly reads scary books.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113376" y="4344595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754717" y="438162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7CCCC2-E89F-7CB9-848A-84895472A624}"/>
              </a:ext>
            </a:extLst>
          </p:cNvPr>
          <p:cNvSpPr/>
          <p:nvPr/>
        </p:nvSpPr>
        <p:spPr>
          <a:xfrm>
            <a:off x="8084858" y="3829945"/>
            <a:ext cx="1198282" cy="6857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FC2617-C38E-E482-4B96-41909C04621E}"/>
              </a:ext>
            </a:extLst>
          </p:cNvPr>
          <p:cNvSpPr/>
          <p:nvPr/>
        </p:nvSpPr>
        <p:spPr>
          <a:xfrm>
            <a:off x="2701364" y="3852805"/>
            <a:ext cx="129913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142">
        <p:fade/>
      </p:transition>
    </mc:Choice>
    <mc:Fallback xmlns="">
      <p:transition spd="med" advTm="114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slowly reads scary books.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225364" y="5028277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112420" y="4450305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2853687" y="443215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7542517" y="5130412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7CF4E25-1CB0-0B5A-FFC8-3FE0545AD524}"/>
              </a:ext>
            </a:extLst>
          </p:cNvPr>
          <p:cNvSpPr/>
          <p:nvPr/>
        </p:nvSpPr>
        <p:spPr>
          <a:xfrm>
            <a:off x="8084858" y="3829945"/>
            <a:ext cx="1198282" cy="6857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C864CBB-C46B-70FE-6915-84E6F706B993}"/>
              </a:ext>
            </a:extLst>
          </p:cNvPr>
          <p:cNvSpPr/>
          <p:nvPr/>
        </p:nvSpPr>
        <p:spPr>
          <a:xfrm>
            <a:off x="2701364" y="3852805"/>
            <a:ext cx="129913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752">
        <p:fade/>
      </p:transition>
    </mc:Choice>
    <mc:Fallback xmlns="">
      <p:transition spd="med" advTm="17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slowly reads scary books.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7466719" y="506924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2754898" y="4444376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8095042" y="442622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282660" y="5049126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9891027-1AA4-F4F7-1D61-AA4BA2D00399}"/>
              </a:ext>
            </a:extLst>
          </p:cNvPr>
          <p:cNvSpPr/>
          <p:nvPr/>
        </p:nvSpPr>
        <p:spPr>
          <a:xfrm>
            <a:off x="8084858" y="3829945"/>
            <a:ext cx="1198282" cy="6857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AC7CBB8-2543-28A2-DF99-EA692A8621F0}"/>
              </a:ext>
            </a:extLst>
          </p:cNvPr>
          <p:cNvSpPr/>
          <p:nvPr/>
        </p:nvSpPr>
        <p:spPr>
          <a:xfrm>
            <a:off x="2701364" y="3852805"/>
            <a:ext cx="129913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25">
        <p:fade/>
      </p:transition>
    </mc:Choice>
    <mc:Fallback xmlns="">
      <p:transition spd="med" advTm="21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slowly reads scary books.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924891" y="5299085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197130" y="43859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8DC3EC4-5223-B4C3-A38E-365032F1DED5}"/>
              </a:ext>
            </a:extLst>
          </p:cNvPr>
          <p:cNvSpPr txBox="1">
            <a:spLocks/>
          </p:cNvSpPr>
          <p:nvPr/>
        </p:nvSpPr>
        <p:spPr>
          <a:xfrm>
            <a:off x="4924890" y="264815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5A5D1F0-9416-227B-D6C0-7B7D01B06DB1}"/>
              </a:ext>
            </a:extLst>
          </p:cNvPr>
          <p:cNvSpPr txBox="1">
            <a:spLocks/>
          </p:cNvSpPr>
          <p:nvPr/>
        </p:nvSpPr>
        <p:spPr>
          <a:xfrm>
            <a:off x="684224" y="1193117"/>
            <a:ext cx="9837594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- past, present or future -?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49">
        <p:fade/>
      </p:transition>
    </mc:Choice>
    <mc:Fallback xmlns="">
      <p:transition spd="med" advTm="214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slowly reads scary books.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slowly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3735269" y="5415353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4007508" y="450219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61">
        <p:fade/>
      </p:transition>
    </mc:Choice>
    <mc:Fallback xmlns="">
      <p:transition spd="med" advTm="10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toy were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broked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looks like a star.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looks like a star.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looks like a star.</a:t>
            </a:r>
          </a:p>
        </p:txBody>
      </p:sp>
    </p:spTree>
    <p:extLst>
      <p:ext uri="{BB962C8B-B14F-4D97-AF65-F5344CB8AC3E}">
        <p14:creationId xmlns:p14="http://schemas.microsoft.com/office/powerpoint/2010/main" val="119579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98F075-F010-7FC7-4514-9597B3923D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3266C92-EAA4-6C51-58F5-0E013AD7E4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8974CAA-56B5-2AE7-6BDC-AF52F077CA10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AE7002-5BE0-2621-671C-7B381657C978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slowly reads scary books.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227CE5F-B335-B84F-D95B-1A90E34CE0C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scary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51650D7-EAE2-1BA9-EA0F-0D0DBCD7B529}"/>
              </a:ext>
            </a:extLst>
          </p:cNvPr>
          <p:cNvSpPr txBox="1">
            <a:spLocks/>
          </p:cNvSpPr>
          <p:nvPr/>
        </p:nvSpPr>
        <p:spPr>
          <a:xfrm>
            <a:off x="6398607" y="534430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C3AC11C-2CF4-2652-7816-01EC6EB41E18}"/>
              </a:ext>
            </a:extLst>
          </p:cNvPr>
          <p:cNvSpPr/>
          <p:nvPr/>
        </p:nvSpPr>
        <p:spPr>
          <a:xfrm rot="16200000">
            <a:off x="6670846" y="443552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9594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61">
        <p:fade/>
      </p:transition>
    </mc:Choice>
    <mc:Fallback xmlns="">
      <p:transition spd="med" advTm="10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slowly reads scary books.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3941679" y="1623084"/>
            <a:ext cx="153310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4238500" y="2698241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709364" y="1572125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2797986" y="2689983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8400254" y="2629132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54473" y="1623083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5564098" y="1580384"/>
            <a:ext cx="143353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5529816" y="2670914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EE11102-EBC0-608B-FA4B-E297145F6556}"/>
              </a:ext>
            </a:extLst>
          </p:cNvPr>
          <p:cNvSpPr txBox="1">
            <a:spLocks/>
          </p:cNvSpPr>
          <p:nvPr/>
        </p:nvSpPr>
        <p:spPr>
          <a:xfrm>
            <a:off x="7086945" y="1572126"/>
            <a:ext cx="153310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5269BD2-8DB0-80BB-09AA-D948614AEA37}"/>
              </a:ext>
            </a:extLst>
          </p:cNvPr>
          <p:cNvSpPr/>
          <p:nvPr/>
        </p:nvSpPr>
        <p:spPr>
          <a:xfrm rot="5400000">
            <a:off x="6924451" y="2673582"/>
            <a:ext cx="1160685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hlinkClick r:id="rId4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299150" y="5954601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183">
        <p:fade/>
      </p:transition>
    </mc:Choice>
    <mc:Fallback xmlns="">
      <p:transition spd="med" advTm="318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6C83FE-1660-37A0-ED0C-6EB41F3A0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BCFFB3B-5AE1-C658-B8C4-4194432938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3330E2-61EF-BD9A-5D0E-02FEC442AD6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toy were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broked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E757D0D-83E4-F739-2C2A-543F59AE3FF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looks like a star.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6DF8BCC-258D-5B17-F2E4-A782E4BE8BD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looks like a star.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6C7C69A-0CF1-1189-9A59-4DC0B9C315E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looks like a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star.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06283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014426-BA08-E328-7DA6-6429DB3406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249AEE1-7053-B809-D9F3-4416EF0E59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AC5935C-9A07-C2EF-6242-579CFF0B112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toy were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broked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00A7F03-BBD0-8C8A-3955-3CC2E43FCAE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looks like a star.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A4630D-0A93-7AF7-7439-467A49A15CB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looks like a star.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845AA1C-A02A-8C87-BF0A-CC0AB9A884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looks like a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star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12847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9FA67F-B00D-FD80-0D19-F51206EC66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A60579D-1560-EE43-FDCA-90A8893933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2F2436-F53F-A055-C82E-330D4837985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toy were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broked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C3D3057-7EB8-A4CA-25DF-0C4799E1593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looks like a star.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B06B0EB-5747-7842-94C1-BBB0E3023C2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looks like a star.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F47876A-694B-A0CD-ADEA-3FF23A6E825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looks like a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star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54494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C9153-05C9-4ECE-624A-0D4FF703DB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34C25AE-3766-4CAE-9E6C-6D6E571470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4A70411-AC2F-D1A5-8D56-02DA040566D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toy were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broked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FCF15C2-342B-F461-8DD7-402AECD2FA1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looks like a star.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0C3636-6BC5-F843-D202-7E6D351EB9E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looks like a star.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58E0B6-27F8-3731-E0E1-CA6BBC03776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looks like a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rgbClr val="92D050"/>
                </a:solidFill>
                <a:ea typeface="Andika"/>
                <a:cs typeface="Andika"/>
              </a:rPr>
              <a:t>star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02863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D713D-F4A2-55AB-5033-DD7C68B02F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9EE1011-C543-5E2A-62DA-6DCEAEB43A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6D6867-17AD-24E0-780C-E710DD13E72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toy were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broked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153A3A5-562C-EBBE-5407-47B4F0C5A0B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looks like a star.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937B918-B9A6-8F4E-945C-F923F0F7779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looks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like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star.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145CA11-9870-5CB9-8586-5128D30DEA6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looks like a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rgbClr val="92D050"/>
                </a:solidFill>
                <a:ea typeface="Andika"/>
                <a:cs typeface="Andika"/>
              </a:rPr>
              <a:t>star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55232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F595A3-A665-6482-2EFE-81596687E1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5F943FF-ED45-129F-BDF5-B7B5CD5D1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2024218-8CF3-E660-F575-CFB78B53279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toy were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broked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0237147-DD36-62D4-67F1-4E3C1854200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looks like a star.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B3A7D81-D165-9F57-B4E4-6FD7DB5EB8B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Does this sentence use alliteration, an onomatopoeia, a powerful verb, personification, a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or a metaphor?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looks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like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 star.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A3834A0-644B-5291-67F8-8F18280FC13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looks like a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rgbClr val="92D050"/>
                </a:solidFill>
                <a:ea typeface="Andika"/>
                <a:cs typeface="Andika"/>
              </a:rPr>
              <a:t>star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27262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39CFB6-B5AB-81E6-4731-032DDD081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9EA420-0C39-2420-79B5-FB107B6B5A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25DF92C-E873-ECB7-1C03-37364E96E24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toy were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broked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442063-6073-EB35-849B-B8B42397D08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looks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like a star.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AD9A270-1767-83E8-DD2A-9141B516763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Does this sentence use alliteration, an onomatopoeia, a powerful verb, personification, a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or a metaphor?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looks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like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 star.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416AC7E-DC09-A01D-9C11-137B76F6383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looks like a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rgbClr val="92D050"/>
                </a:solidFill>
                <a:ea typeface="Andika"/>
                <a:cs typeface="Andika"/>
              </a:rPr>
              <a:t>star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82853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5|0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5|0.4|0.5|0.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1442</Words>
  <Application>Microsoft Office PowerPoint</Application>
  <PresentationFormat>Widescreen</PresentationFormat>
  <Paragraphs>259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2026-01-14T13:24:14Z</dcterms:modified>
</cp:coreProperties>
</file>