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82"/>
  </p:notesMasterIdLst>
  <p:sldIdLst>
    <p:sldId id="390" r:id="rId2"/>
    <p:sldId id="433" r:id="rId3"/>
    <p:sldId id="484" r:id="rId4"/>
    <p:sldId id="485" r:id="rId5"/>
    <p:sldId id="486" r:id="rId6"/>
    <p:sldId id="487" r:id="rId7"/>
    <p:sldId id="488" r:id="rId8"/>
    <p:sldId id="489" r:id="rId9"/>
    <p:sldId id="490" r:id="rId10"/>
    <p:sldId id="491" r:id="rId11"/>
    <p:sldId id="492" r:id="rId12"/>
    <p:sldId id="493" r:id="rId13"/>
    <p:sldId id="494" r:id="rId14"/>
    <p:sldId id="495" r:id="rId15"/>
    <p:sldId id="497" r:id="rId16"/>
    <p:sldId id="496" r:id="rId17"/>
    <p:sldId id="409" r:id="rId18"/>
    <p:sldId id="434" r:id="rId19"/>
    <p:sldId id="435" r:id="rId20"/>
    <p:sldId id="436" r:id="rId21"/>
    <p:sldId id="437" r:id="rId22"/>
    <p:sldId id="438" r:id="rId23"/>
    <p:sldId id="440" r:id="rId24"/>
    <p:sldId id="441" r:id="rId25"/>
    <p:sldId id="445" r:id="rId26"/>
    <p:sldId id="442" r:id="rId27"/>
    <p:sldId id="451" r:id="rId28"/>
    <p:sldId id="452" r:id="rId29"/>
    <p:sldId id="439" r:id="rId30"/>
    <p:sldId id="274" r:id="rId31"/>
    <p:sldId id="443" r:id="rId32"/>
    <p:sldId id="413" r:id="rId33"/>
    <p:sldId id="419" r:id="rId34"/>
    <p:sldId id="418" r:id="rId35"/>
    <p:sldId id="411" r:id="rId36"/>
    <p:sldId id="528" r:id="rId37"/>
    <p:sldId id="529" r:id="rId38"/>
    <p:sldId id="446" r:id="rId39"/>
    <p:sldId id="447" r:id="rId40"/>
    <p:sldId id="448" r:id="rId41"/>
    <p:sldId id="449" r:id="rId42"/>
    <p:sldId id="450" r:id="rId43"/>
    <p:sldId id="470" r:id="rId44"/>
    <p:sldId id="471" r:id="rId45"/>
    <p:sldId id="474" r:id="rId46"/>
    <p:sldId id="475" r:id="rId47"/>
    <p:sldId id="476" r:id="rId48"/>
    <p:sldId id="477" r:id="rId49"/>
    <p:sldId id="478" r:id="rId50"/>
    <p:sldId id="479" r:id="rId51"/>
    <p:sldId id="465" r:id="rId52"/>
    <p:sldId id="480" r:id="rId53"/>
    <p:sldId id="481" r:id="rId54"/>
    <p:sldId id="444" r:id="rId55"/>
    <p:sldId id="466" r:id="rId56"/>
    <p:sldId id="467" r:id="rId57"/>
    <p:sldId id="482" r:id="rId58"/>
    <p:sldId id="483" r:id="rId59"/>
    <p:sldId id="472" r:id="rId60"/>
    <p:sldId id="473" r:id="rId61"/>
    <p:sldId id="468" r:id="rId62"/>
    <p:sldId id="469" r:id="rId63"/>
    <p:sldId id="509" r:id="rId64"/>
    <p:sldId id="511" r:id="rId65"/>
    <p:sldId id="512" r:id="rId66"/>
    <p:sldId id="513" r:id="rId67"/>
    <p:sldId id="514" r:id="rId68"/>
    <p:sldId id="515" r:id="rId69"/>
    <p:sldId id="522" r:id="rId70"/>
    <p:sldId id="517" r:id="rId71"/>
    <p:sldId id="518" r:id="rId72"/>
    <p:sldId id="523" r:id="rId73"/>
    <p:sldId id="519" r:id="rId74"/>
    <p:sldId id="520" r:id="rId75"/>
    <p:sldId id="521" r:id="rId76"/>
    <p:sldId id="524" r:id="rId77"/>
    <p:sldId id="525" r:id="rId78"/>
    <p:sldId id="526" r:id="rId79"/>
    <p:sldId id="527" r:id="rId80"/>
    <p:sldId id="385" r:id="rId81"/>
  </p:sldIdLst>
  <p:sldSz cx="12192000" cy="6858000"/>
  <p:notesSz cx="6858000" cy="9144000"/>
  <p:embeddedFontLst>
    <p:embeddedFont>
      <p:font typeface="Andika" panose="02000000000000000000" pitchFamily="2" charset="0"/>
      <p:regular r:id="rId83"/>
      <p:bold r:id="rId84"/>
      <p:italic r:id="rId85"/>
      <p:boldItalic r:id="rId8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9EADCC-6819-4376-B13F-BDF25E0CA0E0}" v="1" dt="2026-04-21T10:37:25.9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874" y="43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font" Target="fonts/font2.fntdata"/><Relationship Id="rId89" Type="http://schemas.openxmlformats.org/officeDocument/2006/relationships/theme" Target="theme/theme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tableStyles" Target="tableStyle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font" Target="fonts/font3.fntdata"/><Relationship Id="rId93" Type="http://schemas.microsoft.com/office/2018/10/relationships/authors" Target="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font" Target="fonts/font1.fntdata"/><Relationship Id="rId88" Type="http://schemas.openxmlformats.org/officeDocument/2006/relationships/viewProps" Target="viewProps.xml"/><Relationship Id="rId9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microsoft.com/office/2015/10/relationships/revisionInfo" Target="revisionInfo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6-04-21T10:37:30.648" v="2" actId="47"/>
      <pc:docMkLst>
        <pc:docMk/>
      </pc:docMkLst>
      <pc:sldChg chg="del">
        <pc:chgData name="Glen Jones" userId="e846aaca-4b24-4b13-b0d0-f2308e16b284" providerId="ADAL" clId="{ED47ACC3-9597-4D89-A1DC-43CF280EF274}" dt="2026-04-21T10:37:30.648" v="2" actId="47"/>
        <pc:sldMkLst>
          <pc:docMk/>
          <pc:sldMk cId="593449080" sldId="453"/>
        </pc:sldMkLst>
      </pc:sldChg>
      <pc:sldChg chg="del">
        <pc:chgData name="Glen Jones" userId="e846aaca-4b24-4b13-b0d0-f2308e16b284" providerId="ADAL" clId="{ED47ACC3-9597-4D89-A1DC-43CF280EF274}" dt="2026-04-21T10:37:28.348" v="1" actId="47"/>
        <pc:sldMkLst>
          <pc:docMk/>
          <pc:sldMk cId="2410636859" sldId="454"/>
        </pc:sldMkLst>
      </pc:sldChg>
      <pc:sldChg chg="add">
        <pc:chgData name="Glen Jones" userId="e846aaca-4b24-4b13-b0d0-f2308e16b284" providerId="ADAL" clId="{ED47ACC3-9597-4D89-A1DC-43CF280EF274}" dt="2026-04-21T10:37:25.910" v="0"/>
        <pc:sldMkLst>
          <pc:docMk/>
          <pc:sldMk cId="903594647" sldId="528"/>
        </pc:sldMkLst>
      </pc:sldChg>
      <pc:sldChg chg="add">
        <pc:chgData name="Glen Jones" userId="e846aaca-4b24-4b13-b0d0-f2308e16b284" providerId="ADAL" clId="{ED47ACC3-9597-4D89-A1DC-43CF280EF274}" dt="2026-04-21T10:37:25.910" v="0"/>
        <pc:sldMkLst>
          <pc:docMk/>
          <pc:sldMk cId="806382432" sldId="529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A27C240B-AEB7-4928-8658-26D49E9CD2AE}">
      <dgm:prSet phldrT="[Text]" custT="1"/>
      <dgm:spPr/>
      <dgm:t>
        <a:bodyPr/>
        <a:lstStyle/>
        <a:p>
          <a:r>
            <a:rPr lang="en-GB" sz="1400" dirty="0"/>
            <a:t>Past tense</a:t>
          </a:r>
        </a:p>
      </dgm:t>
    </dgm:pt>
    <dgm:pt modelId="{27E3FA08-3C16-4339-A4A2-B1A09BA815AC}" type="parTrans" cxnId="{019BBD4B-283C-48FB-AEFE-6C1C8318D067}">
      <dgm:prSet/>
      <dgm:spPr/>
      <dgm:t>
        <a:bodyPr/>
        <a:lstStyle/>
        <a:p>
          <a:endParaRPr lang="en-GB"/>
        </a:p>
      </dgm:t>
    </dgm:pt>
    <dgm:pt modelId="{1D7DFF4F-8E34-4CE4-BAD8-9632DD1C5910}" type="sibTrans" cxnId="{019BBD4B-283C-48FB-AEFE-6C1C8318D067}">
      <dgm:prSet/>
      <dgm:spPr/>
      <dgm:t>
        <a:bodyPr/>
        <a:lstStyle/>
        <a:p>
          <a:endParaRPr lang="en-GB"/>
        </a:p>
      </dgm:t>
    </dgm:pt>
    <dgm:pt modelId="{DFC8DFAA-E17F-428E-ADC4-80A487EADCD7}">
      <dgm:prSet phldrT="[Text]" custT="1"/>
      <dgm:spPr/>
      <dgm:t>
        <a:bodyPr/>
        <a:lstStyle/>
        <a:p>
          <a:r>
            <a:rPr lang="en-GB" sz="1400" dirty="0"/>
            <a:t>Present tense</a:t>
          </a:r>
        </a:p>
      </dgm:t>
    </dgm:pt>
    <dgm:pt modelId="{5914AA93-5273-4A7B-9DED-C8A3C46C907B}" type="parTrans" cxnId="{1EA9AFC5-A438-47F7-8D9D-F2A403E5DFB3}">
      <dgm:prSet/>
      <dgm:spPr/>
      <dgm:t>
        <a:bodyPr/>
        <a:lstStyle/>
        <a:p>
          <a:endParaRPr lang="en-GB"/>
        </a:p>
      </dgm:t>
    </dgm:pt>
    <dgm:pt modelId="{52056569-CD17-4B90-BF99-72022F5E258F}" type="sibTrans" cxnId="{1EA9AFC5-A438-47F7-8D9D-F2A403E5DFB3}">
      <dgm:prSet/>
      <dgm:spPr/>
      <dgm:t>
        <a:bodyPr/>
        <a:lstStyle/>
        <a:p>
          <a:endParaRPr lang="en-GB"/>
        </a:p>
      </dgm:t>
    </dgm:pt>
    <dgm:pt modelId="{EBB6280A-0576-427C-B32A-EFE442F92795}">
      <dgm:prSet phldrT="[Text]" custT="1"/>
      <dgm:spPr/>
      <dgm:t>
        <a:bodyPr/>
        <a:lstStyle/>
        <a:p>
          <a:r>
            <a:rPr lang="en-GB" sz="1400" dirty="0"/>
            <a:t>Future tense</a:t>
          </a:r>
        </a:p>
      </dgm:t>
    </dgm:pt>
    <dgm:pt modelId="{75BA72AE-8D8D-4DD0-907A-7BB5EBAF1F31}" type="parTrans" cxnId="{02EB6C7F-2580-4FF8-A9BE-528DE446958D}">
      <dgm:prSet/>
      <dgm:spPr/>
      <dgm:t>
        <a:bodyPr/>
        <a:lstStyle/>
        <a:p>
          <a:endParaRPr lang="en-GB"/>
        </a:p>
      </dgm:t>
    </dgm:pt>
    <dgm:pt modelId="{49855231-3F66-4E17-8162-127620ECFCFD}" type="sibTrans" cxnId="{02EB6C7F-2580-4FF8-A9BE-528DE446958D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7F2CDCF9-67EB-4464-9CBC-20B80B443733}" type="pres">
      <dgm:prSet presAssocID="{6164C4B7-2FD3-411B-9DE0-6075F300ACD2}" presName="Name19" presStyleLbl="parChTrans1D2" presStyleIdx="1" presStyleCnt="3"/>
      <dgm:spPr/>
    </dgm:pt>
    <dgm:pt modelId="{13A46D06-B5B8-4621-BEDD-9B3565249F36}" type="pres">
      <dgm:prSet presAssocID="{EBA8B7DB-6598-4380-B1E1-363E74D81801}" presName="Name21" presStyleCnt="0"/>
      <dgm:spPr/>
    </dgm:pt>
    <dgm:pt modelId="{6F0675D3-15F3-4B82-9422-407D5A660003}" type="pres">
      <dgm:prSet presAssocID="{EBA8B7DB-6598-4380-B1E1-363E74D81801}" presName="level2Shape" presStyleLbl="node2" presStyleIdx="1" presStyleCnt="3"/>
      <dgm:spPr/>
    </dgm:pt>
    <dgm:pt modelId="{383FE505-63D8-43CF-BAA4-811CC2AFD667}" type="pres">
      <dgm:prSet presAssocID="{EBA8B7DB-6598-4380-B1E1-363E74D81801}" presName="hierChild3" presStyleCnt="0"/>
      <dgm:spPr/>
    </dgm:pt>
    <dgm:pt modelId="{9FB79C18-1641-4210-9B14-D4AFDEAD95AA}" type="pres">
      <dgm:prSet presAssocID="{27E3FA08-3C16-4339-A4A2-B1A09BA815AC}" presName="Name19" presStyleLbl="parChTrans1D3" presStyleIdx="0" presStyleCnt="3"/>
      <dgm:spPr/>
    </dgm:pt>
    <dgm:pt modelId="{75026DCC-B88C-4D8D-9813-3F542B5A3C9E}" type="pres">
      <dgm:prSet presAssocID="{A27C240B-AEB7-4928-8658-26D49E9CD2AE}" presName="Name21" presStyleCnt="0"/>
      <dgm:spPr/>
    </dgm:pt>
    <dgm:pt modelId="{AFDD6AAD-A3DF-4F6E-AE7A-1C5016873C8A}" type="pres">
      <dgm:prSet presAssocID="{A27C240B-AEB7-4928-8658-26D49E9CD2AE}" presName="level2Shape" presStyleLbl="node3" presStyleIdx="0" presStyleCnt="3"/>
      <dgm:spPr/>
    </dgm:pt>
    <dgm:pt modelId="{628CD63A-DB82-4DF6-8B91-A92F90C117AA}" type="pres">
      <dgm:prSet presAssocID="{A27C240B-AEB7-4928-8658-26D49E9CD2AE}" presName="hierChild3" presStyleCnt="0"/>
      <dgm:spPr/>
    </dgm:pt>
    <dgm:pt modelId="{E56BEC92-09A9-4170-B2C1-1E5EA2008F96}" type="pres">
      <dgm:prSet presAssocID="{5914AA93-5273-4A7B-9DED-C8A3C46C907B}" presName="Name19" presStyleLbl="parChTrans1D3" presStyleIdx="1" presStyleCnt="3"/>
      <dgm:spPr/>
    </dgm:pt>
    <dgm:pt modelId="{E674541C-E6D5-4927-95FD-BA0869C5F977}" type="pres">
      <dgm:prSet presAssocID="{DFC8DFAA-E17F-428E-ADC4-80A487EADCD7}" presName="Name21" presStyleCnt="0"/>
      <dgm:spPr/>
    </dgm:pt>
    <dgm:pt modelId="{B1EF3B4B-B9CB-4EA9-AF58-2E2901DA0B77}" type="pres">
      <dgm:prSet presAssocID="{DFC8DFAA-E17F-428E-ADC4-80A487EADCD7}" presName="level2Shape" presStyleLbl="node3" presStyleIdx="1" presStyleCnt="3"/>
      <dgm:spPr/>
    </dgm:pt>
    <dgm:pt modelId="{747BD389-E609-42C9-B999-B0DDAE6B4017}" type="pres">
      <dgm:prSet presAssocID="{DFC8DFAA-E17F-428E-ADC4-80A487EADCD7}" presName="hierChild3" presStyleCnt="0"/>
      <dgm:spPr/>
    </dgm:pt>
    <dgm:pt modelId="{5C364237-61E7-41AC-9D80-6DD8850F74C2}" type="pres">
      <dgm:prSet presAssocID="{75BA72AE-8D8D-4DD0-907A-7BB5EBAF1F31}" presName="Name19" presStyleLbl="parChTrans1D3" presStyleIdx="2" presStyleCnt="3"/>
      <dgm:spPr/>
    </dgm:pt>
    <dgm:pt modelId="{78FD088C-9B9B-46FA-84F6-8B90636BAA74}" type="pres">
      <dgm:prSet presAssocID="{EBB6280A-0576-427C-B32A-EFE442F92795}" presName="Name21" presStyleCnt="0"/>
      <dgm:spPr/>
    </dgm:pt>
    <dgm:pt modelId="{9FC3D7C1-56E1-4AA8-891D-6D27023964E0}" type="pres">
      <dgm:prSet presAssocID="{EBB6280A-0576-427C-B32A-EFE442F92795}" presName="level2Shape" presStyleLbl="node3" presStyleIdx="2" presStyleCnt="3"/>
      <dgm:spPr/>
    </dgm:pt>
    <dgm:pt modelId="{70439727-5543-4780-A575-DAA2C0282AE0}" type="pres">
      <dgm:prSet presAssocID="{EBB6280A-0576-427C-B32A-EFE442F92795}" presName="hierChild3" presStyleCnt="0"/>
      <dgm:spPr/>
    </dgm:pt>
    <dgm:pt modelId="{0C4F33BF-51C6-48DD-AB42-7F3F9950094B}" type="pres">
      <dgm:prSet presAssocID="{25080C42-F311-4646-B860-4B2E41968E42}" presName="Name19" presStyleLbl="parChTrans1D2" presStyleIdx="2" presStyleCnt="3"/>
      <dgm:spPr/>
    </dgm:pt>
    <dgm:pt modelId="{B22C713F-821D-45E1-A257-E542DCAC5F85}" type="pres">
      <dgm:prSet presAssocID="{E4077D0A-89B9-48D0-B430-37B0E120FC14}" presName="Name21" presStyleCnt="0"/>
      <dgm:spPr/>
    </dgm:pt>
    <dgm:pt modelId="{31341C0F-FFF4-474F-82CB-F52292443D00}" type="pres">
      <dgm:prSet presAssocID="{E4077D0A-89B9-48D0-B430-37B0E120FC14}" presName="level2Shape" presStyleLbl="node2" presStyleIdx="2" presStyleCnt="3"/>
      <dgm:spPr/>
    </dgm:pt>
    <dgm:pt modelId="{4278B348-6047-431F-BD2C-FDEB24DD2679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0DA4204-71C7-4F35-9E59-2C7BB50C5EC4}" type="presOf" srcId="{EBA8B7DB-6598-4380-B1E1-363E74D81801}" destId="{6F0675D3-15F3-4B82-9422-407D5A660003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1C2C8238-4A53-4F05-8756-8963C3FDD3F9}" type="presOf" srcId="{27E3FA08-3C16-4339-A4A2-B1A09BA815AC}" destId="{9FB79C18-1641-4210-9B14-D4AFDEAD95AA}" srcOrd="0" destOrd="0" presId="urn:microsoft.com/office/officeart/2005/8/layout/hierarchy6"/>
    <dgm:cxn modelId="{E64DDC3B-3D56-4525-B536-69A73BC6CFA8}" type="presOf" srcId="{EBB6280A-0576-427C-B32A-EFE442F92795}" destId="{9FC3D7C1-56E1-4AA8-891D-6D27023964E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019BBD4B-283C-48FB-AEFE-6C1C8318D067}" srcId="{EBA8B7DB-6598-4380-B1E1-363E74D81801}" destId="{A27C240B-AEB7-4928-8658-26D49E9CD2AE}" srcOrd="0" destOrd="0" parTransId="{27E3FA08-3C16-4339-A4A2-B1A09BA815AC}" sibTransId="{1D7DFF4F-8E34-4CE4-BAD8-9632DD1C5910}"/>
    <dgm:cxn modelId="{59DB2270-20ED-4FCB-B93C-4FCD7A8AA1E0}" type="presOf" srcId="{6164C4B7-2FD3-411B-9DE0-6075F300ACD2}" destId="{7F2CDCF9-67EB-4464-9CBC-20B80B443733}" srcOrd="0" destOrd="0" presId="urn:microsoft.com/office/officeart/2005/8/layout/hierarchy6"/>
    <dgm:cxn modelId="{F4248678-301F-4008-92D0-CEFE2E6C82EB}" type="presOf" srcId="{A27C240B-AEB7-4928-8658-26D49E9CD2AE}" destId="{AFDD6AAD-A3DF-4F6E-AE7A-1C5016873C8A}" srcOrd="0" destOrd="0" presId="urn:microsoft.com/office/officeart/2005/8/layout/hierarchy6"/>
    <dgm:cxn modelId="{02EB6C7F-2580-4FF8-A9BE-528DE446958D}" srcId="{EBA8B7DB-6598-4380-B1E1-363E74D81801}" destId="{EBB6280A-0576-427C-B32A-EFE442F92795}" srcOrd="2" destOrd="0" parTransId="{75BA72AE-8D8D-4DD0-907A-7BB5EBAF1F31}" sibTransId="{49855231-3F66-4E17-8162-127620ECFCFD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1398F5BD-14F8-49E5-B295-EE8C3B09A477}" type="presOf" srcId="{75BA72AE-8D8D-4DD0-907A-7BB5EBAF1F31}" destId="{5C364237-61E7-41AC-9D80-6DD8850F74C2}" srcOrd="0" destOrd="0" presId="urn:microsoft.com/office/officeart/2005/8/layout/hierarchy6"/>
    <dgm:cxn modelId="{1EA9AFC5-A438-47F7-8D9D-F2A403E5DFB3}" srcId="{EBA8B7DB-6598-4380-B1E1-363E74D81801}" destId="{DFC8DFAA-E17F-428E-ADC4-80A487EADCD7}" srcOrd="1" destOrd="0" parTransId="{5914AA93-5273-4A7B-9DED-C8A3C46C907B}" sibTransId="{52056569-CD17-4B90-BF99-72022F5E258F}"/>
    <dgm:cxn modelId="{F04FA3C6-78EE-4A6D-827B-49951D5E39BB}" type="presOf" srcId="{25080C42-F311-4646-B860-4B2E41968E42}" destId="{0C4F33BF-51C6-48DD-AB42-7F3F9950094B}" srcOrd="0" destOrd="0" presId="urn:microsoft.com/office/officeart/2005/8/layout/hierarchy6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99C9F8CE-8EBA-4EE1-B029-3EE3B4685ED3}" type="presOf" srcId="{DFC8DFAA-E17F-428E-ADC4-80A487EADCD7}" destId="{B1EF3B4B-B9CB-4EA9-AF58-2E2901DA0B77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DE68BEE2-2F96-4473-B4EB-28FF39554084}" type="presOf" srcId="{5914AA93-5273-4A7B-9DED-C8A3C46C907B}" destId="{E56BEC92-09A9-4170-B2C1-1E5EA2008F9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C218EF2-8EF3-4140-98F5-2DD95EDF6326}" type="presOf" srcId="{E4077D0A-89B9-48D0-B430-37B0E120FC14}" destId="{31341C0F-FFF4-474F-82CB-F52292443D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917F319-8DAD-439E-A007-9D84B0AFFFB7}" type="presParOf" srcId="{0810A678-E60C-4760-BC00-63A28DF49489}" destId="{7F2CDCF9-67EB-4464-9CBC-20B80B443733}" srcOrd="2" destOrd="0" presId="urn:microsoft.com/office/officeart/2005/8/layout/hierarchy6"/>
    <dgm:cxn modelId="{0B853609-048D-4431-B6D0-6D11FB038491}" type="presParOf" srcId="{0810A678-E60C-4760-BC00-63A28DF49489}" destId="{13A46D06-B5B8-4621-BEDD-9B3565249F36}" srcOrd="3" destOrd="0" presId="urn:microsoft.com/office/officeart/2005/8/layout/hierarchy6"/>
    <dgm:cxn modelId="{813FAFE0-F9E5-4225-B592-882D8AF07A17}" type="presParOf" srcId="{13A46D06-B5B8-4621-BEDD-9B3565249F36}" destId="{6F0675D3-15F3-4B82-9422-407D5A660003}" srcOrd="0" destOrd="0" presId="urn:microsoft.com/office/officeart/2005/8/layout/hierarchy6"/>
    <dgm:cxn modelId="{408C434A-E7B8-4798-9777-6747357435CF}" type="presParOf" srcId="{13A46D06-B5B8-4621-BEDD-9B3565249F36}" destId="{383FE505-63D8-43CF-BAA4-811CC2AFD667}" srcOrd="1" destOrd="0" presId="urn:microsoft.com/office/officeart/2005/8/layout/hierarchy6"/>
    <dgm:cxn modelId="{D16D1606-07AC-485F-A22D-CF30D42AD14C}" type="presParOf" srcId="{383FE505-63D8-43CF-BAA4-811CC2AFD667}" destId="{9FB79C18-1641-4210-9B14-D4AFDEAD95AA}" srcOrd="0" destOrd="0" presId="urn:microsoft.com/office/officeart/2005/8/layout/hierarchy6"/>
    <dgm:cxn modelId="{8AE5BEBA-6EA3-4450-8269-F5F9CECC5DD6}" type="presParOf" srcId="{383FE505-63D8-43CF-BAA4-811CC2AFD667}" destId="{75026DCC-B88C-4D8D-9813-3F542B5A3C9E}" srcOrd="1" destOrd="0" presId="urn:microsoft.com/office/officeart/2005/8/layout/hierarchy6"/>
    <dgm:cxn modelId="{794B188B-3DAA-4E21-9E5E-B063B0E6E014}" type="presParOf" srcId="{75026DCC-B88C-4D8D-9813-3F542B5A3C9E}" destId="{AFDD6AAD-A3DF-4F6E-AE7A-1C5016873C8A}" srcOrd="0" destOrd="0" presId="urn:microsoft.com/office/officeart/2005/8/layout/hierarchy6"/>
    <dgm:cxn modelId="{89E2E043-476D-40CF-A983-E28BFA53A253}" type="presParOf" srcId="{75026DCC-B88C-4D8D-9813-3F542B5A3C9E}" destId="{628CD63A-DB82-4DF6-8B91-A92F90C117AA}" srcOrd="1" destOrd="0" presId="urn:microsoft.com/office/officeart/2005/8/layout/hierarchy6"/>
    <dgm:cxn modelId="{2BEC238A-6249-49A4-A5DB-941315A646E9}" type="presParOf" srcId="{383FE505-63D8-43CF-BAA4-811CC2AFD667}" destId="{E56BEC92-09A9-4170-B2C1-1E5EA2008F96}" srcOrd="2" destOrd="0" presId="urn:microsoft.com/office/officeart/2005/8/layout/hierarchy6"/>
    <dgm:cxn modelId="{0DAFE0D8-CE45-4529-A662-92073D84758A}" type="presParOf" srcId="{383FE505-63D8-43CF-BAA4-811CC2AFD667}" destId="{E674541C-E6D5-4927-95FD-BA0869C5F977}" srcOrd="3" destOrd="0" presId="urn:microsoft.com/office/officeart/2005/8/layout/hierarchy6"/>
    <dgm:cxn modelId="{79124CC4-3CDC-4226-A4DB-E92AEFD8B6B7}" type="presParOf" srcId="{E674541C-E6D5-4927-95FD-BA0869C5F977}" destId="{B1EF3B4B-B9CB-4EA9-AF58-2E2901DA0B77}" srcOrd="0" destOrd="0" presId="urn:microsoft.com/office/officeart/2005/8/layout/hierarchy6"/>
    <dgm:cxn modelId="{41A41169-BEDF-414E-8AF6-25145923807D}" type="presParOf" srcId="{E674541C-E6D5-4927-95FD-BA0869C5F977}" destId="{747BD389-E609-42C9-B999-B0DDAE6B4017}" srcOrd="1" destOrd="0" presId="urn:microsoft.com/office/officeart/2005/8/layout/hierarchy6"/>
    <dgm:cxn modelId="{E16D3AA6-8C8A-438D-AB3A-94822577847F}" type="presParOf" srcId="{383FE505-63D8-43CF-BAA4-811CC2AFD667}" destId="{5C364237-61E7-41AC-9D80-6DD8850F74C2}" srcOrd="4" destOrd="0" presId="urn:microsoft.com/office/officeart/2005/8/layout/hierarchy6"/>
    <dgm:cxn modelId="{0EA3AAD9-A712-405D-82A0-4D2A426C9DEE}" type="presParOf" srcId="{383FE505-63D8-43CF-BAA4-811CC2AFD667}" destId="{78FD088C-9B9B-46FA-84F6-8B90636BAA74}" srcOrd="5" destOrd="0" presId="urn:microsoft.com/office/officeart/2005/8/layout/hierarchy6"/>
    <dgm:cxn modelId="{6F325CAA-6A31-47CD-AD45-E295C6738D59}" type="presParOf" srcId="{78FD088C-9B9B-46FA-84F6-8B90636BAA74}" destId="{9FC3D7C1-56E1-4AA8-891D-6D27023964E0}" srcOrd="0" destOrd="0" presId="urn:microsoft.com/office/officeart/2005/8/layout/hierarchy6"/>
    <dgm:cxn modelId="{4768A701-F4DC-45C3-A0E0-6D233EC77ADC}" type="presParOf" srcId="{78FD088C-9B9B-46FA-84F6-8B90636BAA74}" destId="{70439727-5543-4780-A575-DAA2C0282AE0}" srcOrd="1" destOrd="0" presId="urn:microsoft.com/office/officeart/2005/8/layout/hierarchy6"/>
    <dgm:cxn modelId="{92E98D8A-9792-42F1-85D4-FC59493A4439}" type="presParOf" srcId="{0810A678-E60C-4760-BC00-63A28DF49489}" destId="{0C4F33BF-51C6-48DD-AB42-7F3F9950094B}" srcOrd="4" destOrd="0" presId="urn:microsoft.com/office/officeart/2005/8/layout/hierarchy6"/>
    <dgm:cxn modelId="{339F93AB-3904-4B05-A0F4-EA2EE09F0457}" type="presParOf" srcId="{0810A678-E60C-4760-BC00-63A28DF49489}" destId="{B22C713F-821D-45E1-A257-E542DCAC5F85}" srcOrd="5" destOrd="0" presId="urn:microsoft.com/office/officeart/2005/8/layout/hierarchy6"/>
    <dgm:cxn modelId="{D6EE9B73-668A-4CE0-92F5-7245195A843A}" type="presParOf" srcId="{B22C713F-821D-45E1-A257-E542DCAC5F85}" destId="{31341C0F-FFF4-474F-82CB-F52292443D00}" srcOrd="0" destOrd="0" presId="urn:microsoft.com/office/officeart/2005/8/layout/hierarchy6"/>
    <dgm:cxn modelId="{FF654610-BEBA-40C6-A3C1-4AB426F659D5}" type="presParOf" srcId="{B22C713F-821D-45E1-A257-E542DCAC5F85}" destId="{4278B348-6047-431F-BD2C-FDEB24DD267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89644" y="1569"/>
          <a:ext cx="6373067" cy="162879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37350" y="49275"/>
        <a:ext cx="6277655" cy="1533379"/>
      </dsp:txXfrm>
    </dsp:sp>
    <dsp:sp modelId="{33643D00-C75E-4DF5-A0F0-DFA21355EB8A}">
      <dsp:nvSpPr>
        <dsp:cNvPr id="0" name=""/>
        <dsp:cNvSpPr/>
      </dsp:nvSpPr>
      <dsp:spPr>
        <a:xfrm>
          <a:off x="2093487" y="1630361"/>
          <a:ext cx="2882690" cy="540381"/>
        </a:xfrm>
        <a:custGeom>
          <a:avLst/>
          <a:gdLst/>
          <a:ahLst/>
          <a:cxnLst/>
          <a:rect l="0" t="0" r="0" b="0"/>
          <a:pathLst>
            <a:path>
              <a:moveTo>
                <a:pt x="2882690" y="0"/>
              </a:moveTo>
              <a:lnTo>
                <a:pt x="2882690" y="270190"/>
              </a:lnTo>
              <a:lnTo>
                <a:pt x="0" y="270190"/>
              </a:lnTo>
              <a:lnTo>
                <a:pt x="0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80271" y="2170743"/>
          <a:ext cx="2026431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119839" y="2210311"/>
        <a:ext cx="1947295" cy="1271818"/>
      </dsp:txXfrm>
    </dsp:sp>
    <dsp:sp modelId="{67357A81-5F47-46C8-8791-23DB6B665016}">
      <dsp:nvSpPr>
        <dsp:cNvPr id="0" name=""/>
        <dsp:cNvSpPr/>
      </dsp:nvSpPr>
      <dsp:spPr>
        <a:xfrm>
          <a:off x="4727848" y="1630361"/>
          <a:ext cx="248329" cy="540381"/>
        </a:xfrm>
        <a:custGeom>
          <a:avLst/>
          <a:gdLst/>
          <a:ahLst/>
          <a:cxnLst/>
          <a:rect l="0" t="0" r="0" b="0"/>
          <a:pathLst>
            <a:path>
              <a:moveTo>
                <a:pt x="248329" y="0"/>
              </a:moveTo>
              <a:lnTo>
                <a:pt x="248329" y="270190"/>
              </a:lnTo>
              <a:lnTo>
                <a:pt x="0" y="270190"/>
              </a:lnTo>
              <a:lnTo>
                <a:pt x="0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14632" y="2170743"/>
          <a:ext cx="2026431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54200" y="2210311"/>
        <a:ext cx="1947295" cy="1271818"/>
      </dsp:txXfrm>
    </dsp:sp>
    <dsp:sp modelId="{F7436063-BF3D-4400-ABDF-46A0C91AC2E1}">
      <dsp:nvSpPr>
        <dsp:cNvPr id="0" name=""/>
        <dsp:cNvSpPr/>
      </dsp:nvSpPr>
      <dsp:spPr>
        <a:xfrm>
          <a:off x="4976178" y="1630361"/>
          <a:ext cx="2634361" cy="5403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190"/>
              </a:lnTo>
              <a:lnTo>
                <a:pt x="2634361" y="270190"/>
              </a:lnTo>
              <a:lnTo>
                <a:pt x="2634361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48994" y="2170743"/>
          <a:ext cx="2523090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88562" y="2210311"/>
        <a:ext cx="2443954" cy="12718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67379" y="1694"/>
          <a:ext cx="6617597" cy="169128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16915" y="51230"/>
        <a:ext cx="6518525" cy="1592215"/>
      </dsp:txXfrm>
    </dsp:sp>
    <dsp:sp modelId="{33643D00-C75E-4DF5-A0F0-DFA21355EB8A}">
      <dsp:nvSpPr>
        <dsp:cNvPr id="0" name=""/>
        <dsp:cNvSpPr/>
      </dsp:nvSpPr>
      <dsp:spPr>
        <a:xfrm>
          <a:off x="1982880" y="1692981"/>
          <a:ext cx="2993297" cy="561115"/>
        </a:xfrm>
        <a:custGeom>
          <a:avLst/>
          <a:gdLst/>
          <a:ahLst/>
          <a:cxnLst/>
          <a:rect l="0" t="0" r="0" b="0"/>
          <a:pathLst>
            <a:path>
              <a:moveTo>
                <a:pt x="2993297" y="0"/>
              </a:moveTo>
              <a:lnTo>
                <a:pt x="2993297" y="280557"/>
              </a:lnTo>
              <a:lnTo>
                <a:pt x="0" y="280557"/>
              </a:lnTo>
              <a:lnTo>
                <a:pt x="0" y="56111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930788" y="2254097"/>
          <a:ext cx="2104184" cy="140278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71874" y="2295183"/>
        <a:ext cx="2022012" cy="1320617"/>
      </dsp:txXfrm>
    </dsp:sp>
    <dsp:sp modelId="{67357A81-5F47-46C8-8791-23DB6B665016}">
      <dsp:nvSpPr>
        <dsp:cNvPr id="0" name=""/>
        <dsp:cNvSpPr/>
      </dsp:nvSpPr>
      <dsp:spPr>
        <a:xfrm>
          <a:off x="4718320" y="1692981"/>
          <a:ext cx="257857" cy="561115"/>
        </a:xfrm>
        <a:custGeom>
          <a:avLst/>
          <a:gdLst/>
          <a:ahLst/>
          <a:cxnLst/>
          <a:rect l="0" t="0" r="0" b="0"/>
          <a:pathLst>
            <a:path>
              <a:moveTo>
                <a:pt x="257857" y="0"/>
              </a:moveTo>
              <a:lnTo>
                <a:pt x="257857" y="280557"/>
              </a:lnTo>
              <a:lnTo>
                <a:pt x="0" y="280557"/>
              </a:lnTo>
              <a:lnTo>
                <a:pt x="0" y="56111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66228" y="2254097"/>
          <a:ext cx="2104184" cy="140278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07314" y="2295183"/>
        <a:ext cx="2022012" cy="1320617"/>
      </dsp:txXfrm>
    </dsp:sp>
    <dsp:sp modelId="{F7436063-BF3D-4400-ABDF-46A0C91AC2E1}">
      <dsp:nvSpPr>
        <dsp:cNvPr id="0" name=""/>
        <dsp:cNvSpPr/>
      </dsp:nvSpPr>
      <dsp:spPr>
        <a:xfrm>
          <a:off x="4976178" y="1692981"/>
          <a:ext cx="2735440" cy="5611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0557"/>
              </a:lnTo>
              <a:lnTo>
                <a:pt x="2735440" y="280557"/>
              </a:lnTo>
              <a:lnTo>
                <a:pt x="2735440" y="56111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01668" y="2254097"/>
          <a:ext cx="2619899" cy="140278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42754" y="2295183"/>
        <a:ext cx="2537727" cy="132061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549980" y="1462"/>
          <a:ext cx="4852395" cy="12401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586303" y="37785"/>
        <a:ext cx="4779749" cy="1167501"/>
      </dsp:txXfrm>
    </dsp:sp>
    <dsp:sp modelId="{33643D00-C75E-4DF5-A0F0-DFA21355EB8A}">
      <dsp:nvSpPr>
        <dsp:cNvPr id="0" name=""/>
        <dsp:cNvSpPr/>
      </dsp:nvSpPr>
      <dsp:spPr>
        <a:xfrm>
          <a:off x="2970399" y="1241609"/>
          <a:ext cx="2005778" cy="411441"/>
        </a:xfrm>
        <a:custGeom>
          <a:avLst/>
          <a:gdLst/>
          <a:ahLst/>
          <a:cxnLst/>
          <a:rect l="0" t="0" r="0" b="0"/>
          <a:pathLst>
            <a:path>
              <a:moveTo>
                <a:pt x="2005778" y="0"/>
              </a:moveTo>
              <a:lnTo>
                <a:pt x="2005778" y="205720"/>
              </a:lnTo>
              <a:lnTo>
                <a:pt x="0" y="205720"/>
              </a:lnTo>
              <a:lnTo>
                <a:pt x="0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198945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229072" y="1683178"/>
        <a:ext cx="1482652" cy="968350"/>
      </dsp:txXfrm>
    </dsp:sp>
    <dsp:sp modelId="{7F2CDCF9-67EB-4464-9CBC-20B80B443733}">
      <dsp:nvSpPr>
        <dsp:cNvPr id="0" name=""/>
        <dsp:cNvSpPr/>
      </dsp:nvSpPr>
      <dsp:spPr>
        <a:xfrm>
          <a:off x="4930458" y="1241609"/>
          <a:ext cx="91440" cy="41144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0675D3-15F3-4B82-9422-407D5A660003}">
      <dsp:nvSpPr>
        <dsp:cNvPr id="0" name=""/>
        <dsp:cNvSpPr/>
      </dsp:nvSpPr>
      <dsp:spPr>
        <a:xfrm>
          <a:off x="4204724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4234851" y="1683178"/>
        <a:ext cx="1482652" cy="968350"/>
      </dsp:txXfrm>
    </dsp:sp>
    <dsp:sp modelId="{9FB79C18-1641-4210-9B14-D4AFDEAD95AA}">
      <dsp:nvSpPr>
        <dsp:cNvPr id="0" name=""/>
        <dsp:cNvSpPr/>
      </dsp:nvSpPr>
      <dsp:spPr>
        <a:xfrm>
          <a:off x="2970399" y="2681655"/>
          <a:ext cx="2005778" cy="411441"/>
        </a:xfrm>
        <a:custGeom>
          <a:avLst/>
          <a:gdLst/>
          <a:ahLst/>
          <a:cxnLst/>
          <a:rect l="0" t="0" r="0" b="0"/>
          <a:pathLst>
            <a:path>
              <a:moveTo>
                <a:pt x="2005778" y="0"/>
              </a:moveTo>
              <a:lnTo>
                <a:pt x="2005778" y="205720"/>
              </a:lnTo>
              <a:lnTo>
                <a:pt x="0" y="205720"/>
              </a:lnTo>
              <a:lnTo>
                <a:pt x="0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DD6AAD-A3DF-4F6E-AE7A-1C5016873C8A}">
      <dsp:nvSpPr>
        <dsp:cNvPr id="0" name=""/>
        <dsp:cNvSpPr/>
      </dsp:nvSpPr>
      <dsp:spPr>
        <a:xfrm>
          <a:off x="2198945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Past tense</a:t>
          </a:r>
        </a:p>
      </dsp:txBody>
      <dsp:txXfrm>
        <a:off x="2229072" y="3123224"/>
        <a:ext cx="1482652" cy="968350"/>
      </dsp:txXfrm>
    </dsp:sp>
    <dsp:sp modelId="{E56BEC92-09A9-4170-B2C1-1E5EA2008F96}">
      <dsp:nvSpPr>
        <dsp:cNvPr id="0" name=""/>
        <dsp:cNvSpPr/>
      </dsp:nvSpPr>
      <dsp:spPr>
        <a:xfrm>
          <a:off x="4930458" y="2681655"/>
          <a:ext cx="91440" cy="41144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EF3B4B-B9CB-4EA9-AF58-2E2901DA0B77}">
      <dsp:nvSpPr>
        <dsp:cNvPr id="0" name=""/>
        <dsp:cNvSpPr/>
      </dsp:nvSpPr>
      <dsp:spPr>
        <a:xfrm>
          <a:off x="4204724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Present tense</a:t>
          </a:r>
        </a:p>
      </dsp:txBody>
      <dsp:txXfrm>
        <a:off x="4234851" y="3123224"/>
        <a:ext cx="1482652" cy="968350"/>
      </dsp:txXfrm>
    </dsp:sp>
    <dsp:sp modelId="{5C364237-61E7-41AC-9D80-6DD8850F74C2}">
      <dsp:nvSpPr>
        <dsp:cNvPr id="0" name=""/>
        <dsp:cNvSpPr/>
      </dsp:nvSpPr>
      <dsp:spPr>
        <a:xfrm>
          <a:off x="4976178" y="2681655"/>
          <a:ext cx="2005778" cy="4114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20"/>
              </a:lnTo>
              <a:lnTo>
                <a:pt x="2005778" y="205720"/>
              </a:lnTo>
              <a:lnTo>
                <a:pt x="2005778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C3D7C1-56E1-4AA8-891D-6D27023964E0}">
      <dsp:nvSpPr>
        <dsp:cNvPr id="0" name=""/>
        <dsp:cNvSpPr/>
      </dsp:nvSpPr>
      <dsp:spPr>
        <a:xfrm>
          <a:off x="6210503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Future tense</a:t>
          </a:r>
        </a:p>
      </dsp:txBody>
      <dsp:txXfrm>
        <a:off x="6240630" y="3123224"/>
        <a:ext cx="1482652" cy="968350"/>
      </dsp:txXfrm>
    </dsp:sp>
    <dsp:sp modelId="{0C4F33BF-51C6-48DD-AB42-7F3F9950094B}">
      <dsp:nvSpPr>
        <dsp:cNvPr id="0" name=""/>
        <dsp:cNvSpPr/>
      </dsp:nvSpPr>
      <dsp:spPr>
        <a:xfrm>
          <a:off x="4976178" y="1241609"/>
          <a:ext cx="2005778" cy="4114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20"/>
              </a:lnTo>
              <a:lnTo>
                <a:pt x="2005778" y="205720"/>
              </a:lnTo>
              <a:lnTo>
                <a:pt x="2005778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341C0F-FFF4-474F-82CB-F52292443D00}">
      <dsp:nvSpPr>
        <dsp:cNvPr id="0" name=""/>
        <dsp:cNvSpPr/>
      </dsp:nvSpPr>
      <dsp:spPr>
        <a:xfrm>
          <a:off x="6210503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240630" y="1683178"/>
        <a:ext cx="1482652" cy="9683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21/04/2026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C16FEE-997A-A509-E462-97B560D138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F313792-65AE-8AE1-8F82-87F3FCC3FE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49613ED-C308-345E-B954-6FF9882694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A31531-303E-DA3C-9BC7-070958BC40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45042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678178-3536-D239-C0AF-44678FD7E0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3563DA0-C196-A051-6026-9D41C2E62D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21DB124-5D47-CA5A-10FC-60E0C99291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90ACCC-21CC-CAA3-6B3F-1AB06D5AC6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07685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450628-23E9-43BE-D5FB-D5050FF361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F04D584-EC3B-1388-7BE9-4B70CA223C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CFE4E58-4BAD-BEAB-7919-89EDB22C5D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464FC3-717A-1764-7E32-271D4B0A54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43532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D1873E-6382-59DB-F386-067443C56F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669BEE4-0B69-9BE8-65AF-3B215A3989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9D88E93-9E0F-9CDD-4C83-5200238FE7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30010F-B9B7-4B38-D37F-9E7EB0BCEE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08496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2D9101-87D5-A319-2B25-B86C04E2BD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A5D566C-9FAF-3996-B093-3757582D07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519781A-8238-F83B-4884-6538D114C2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CDE393-E6B3-12C4-0FE0-E765D1221A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84765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436C7A-7CB6-9B15-0DA6-578973966F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0EA896-EEDE-45B8-A5E1-F61481A3FD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F6057E-383F-E3B3-C811-3ECDB2EB7C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1E31AA-02DA-5228-7553-C52155B62F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77865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2D7739-82CE-D17E-C6AB-8EFCF6F5AE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980BB1F-9A70-9B26-784A-D2D0F4CC205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04ADDB-3F6C-FFD9-02C3-83A8167955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DCFCC-BED8-F3B2-BEA5-BB4F5F1C38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87840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2AF52D-BC2E-BDA4-8248-382CAE38EE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BF9B31-FA84-3169-A556-78DB2A1772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98C3766-04DF-609B-1F44-5CC50C1737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FEE854-3D0D-85AB-60ED-9C877B0B92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81881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999D1B-D7F1-0088-9A0B-DFCAC9A9CF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1BB8C18-ED55-4AE6-D2AE-E50B95BC5A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49BCF65-0681-B1DC-8051-E7A6727335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CC6F25-27D1-9B84-EAB4-6102AD60FD1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12841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587C0A-F8AB-E674-9735-6F879EF024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EF03D52-0F22-CD47-918D-8CF8E66366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86ECA29-2007-1E40-C022-C1E80F1522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CC5C2D-7D6D-5222-1830-07542A867F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0181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17791C-1AA8-69C9-7802-39A9372F89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440C5D2-F7A5-56C6-D8D9-53C23C5ED0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0EAD9AB-D30D-6BF3-2142-4A5D7E38E4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286448-642A-5E27-F96E-16EBE6DFDB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19117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40AD1B-8BFA-B2D0-4444-2422A78454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9D99B15-91F6-A09A-4723-7D5996AABF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0DACA3F-380D-F280-6879-1CA7B0CA5D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5C7BFE-7713-BD40-B910-E34891B20B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7405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EED278-8B9C-2FC1-F89F-6FCF22E658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9FB35F4-6BE8-17CB-7373-EFB6B4EB62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9363D0-42D5-51E1-58FF-6D1C0241C6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A6A6A6-A7BD-A153-5A89-6A7C5DA3F9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75777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1E3468-275A-3F0A-E3BA-AADE448966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667930-24CE-6841-CE95-5A0C99CA39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1E0C412-49DD-B411-835F-65596C3275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7C2E59-C6FF-7A6B-EB8D-20968FC3D7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76334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E7DB8E-23CC-3056-1F97-AB790254FE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AFB390-02E3-E4FC-6F90-32FD6DF3AD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9401872-B03F-4286-E790-A55FF2F837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9BE094-FEED-875C-48D3-2D5C1DE7A6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21126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389249-B954-E787-D6E7-F45D6B1E63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F81E78-9387-9D22-DCB2-1825F90160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F891894-BC30-8106-FF63-0DC5B5626A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6FD37C-35F7-567B-B8F0-AA78F07E7A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30441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2745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54DCCF-89E3-45F3-3C80-16480AB1AA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BF4D6E4-DCAC-D5A0-A99D-729D432380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3A0034E-7954-EA88-CA72-1CEDD3BB0BF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459A09F-3248-5F55-F2B4-5B1FFF9F344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simple past or past progressive?</a:t>
            </a: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83F9892-0911-9268-582D-793ADBD9500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verb, 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groaned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FB222EC-022D-62AF-8651-D35BF213E8D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388158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C639BB-C9E1-17A3-80FC-501EC3E939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AE1DBA-D875-945A-E083-60FB692A86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D9A6A1-54EA-E2A2-4142-E7DB90B45EAF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A67BB17-0B10-CF0E-59A5-CE8D25F047F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past progressive?</a:t>
            </a: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11DC3B9-DE0A-82B5-7692-DE176A92C96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verb, 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groaned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7173343-C42E-91FB-98AC-83E9C9A4506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076016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AB4D02-BE7C-F59D-38F2-BF2C2501AF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28DEE1D-FE81-501F-4B43-9B24D59EEB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CEAF043-D20D-309B-6E36-9ACD8967E937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E17B955-609F-DB9F-1401-4073FCDF153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past progressive?</a:t>
            </a: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9F8FB6E-5DB5-DAEB-692B-73126F92B57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verb, 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groaned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67F2C79-0370-EA95-7465-95901934052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55390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BA4CFD-3969-41B4-39C1-76CA4B67EC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C1DA93F-626E-4161-62C2-922D456030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F4C04DB-5979-68F2-5F40-C39934420142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omorrow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EB776C-39C9-A203-03E7-39C25811E04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past progressive?</a:t>
            </a: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C5271B4-4440-30FD-693E-9619690B078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verb, 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groaned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E656726-0EC9-B11D-1DD2-F316200272D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706099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5754ED-FBC2-B055-B9CC-C341CBF11F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7A46AD6-413C-951D-1033-516DE01DEE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D62E204-2AA9-4915-C3EC-60D0159322F3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omorrow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D1B87FD-8A4F-2209-AB47-91F5EFB3798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past progressive?</a:t>
            </a: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F6082F9-DAC0-885C-BCCE-C6E948B9477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verb, 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groaned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E7B3D58-CAD0-41F0-7E88-3D46C482596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612120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3305CD-DE8D-09AF-EB8B-E6AD961D7F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988F711-18D2-AA7D-411A-08F2A27A50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E297FBE-6358-881D-5CDD-BB29C8271A6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omorrow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can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D10D7F1-270F-F894-9B71-68FA63005EC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past progressive?</a:t>
            </a: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C1E58CB-C6FC-ED87-A12C-9F80DB75BBBB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verb, 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groaned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6AB7AA0-FE9D-59CB-12D1-279A97ED28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851072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692C06-0F1C-97AD-70B1-2656FD3911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A5D268-07AD-2843-8AD6-26BCC50702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292392-8A2E-8C56-7991-95E42B9088C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</a:t>
            </a:r>
            <a:r>
              <a:rPr lang="en-GB" sz="2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starts with an adverbial of time.</a:t>
            </a: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omorrow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can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have a worse day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7F53E08-6B8A-B511-4617-4756EE35806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past progressive?</a:t>
            </a: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964BE00-FB31-B38F-5963-31A862C6CBA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verb, 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groaned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1CCED6-3616-8AD8-4D45-AD36F2E40E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328066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bought fresh flowers and arranged them beautifully in a vase.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1400175" y="4837895"/>
            <a:ext cx="935355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816F5DB-E4AC-3770-3BD3-1CB398A7D839}"/>
              </a:ext>
            </a:extLst>
          </p:cNvPr>
          <p:cNvSpPr/>
          <p:nvPr/>
        </p:nvSpPr>
        <p:spPr>
          <a:xfrm>
            <a:off x="4082175" y="3704663"/>
            <a:ext cx="1013682" cy="5959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10189845" y="3688742"/>
            <a:ext cx="669234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10017173" y="4193882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59A88F-8400-BEA2-402D-4B8AA7741A2F}"/>
              </a:ext>
            </a:extLst>
          </p:cNvPr>
          <p:cNvSpPr txBox="1">
            <a:spLocks/>
          </p:cNvSpPr>
          <p:nvPr/>
        </p:nvSpPr>
        <p:spPr>
          <a:xfrm>
            <a:off x="697057" y="1192361"/>
            <a:ext cx="649908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 phrases?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791020D-7DCA-2C86-17BF-CA87CB1DD224}"/>
              </a:ext>
            </a:extLst>
          </p:cNvPr>
          <p:cNvSpPr txBox="1">
            <a:spLocks/>
          </p:cNvSpPr>
          <p:nvPr/>
        </p:nvSpPr>
        <p:spPr>
          <a:xfrm>
            <a:off x="3295650" y="2749377"/>
            <a:ext cx="1914525" cy="522301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phrase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4051727" y="4171738"/>
            <a:ext cx="1074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158781" y="4174250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1297930" y="3658272"/>
            <a:ext cx="797570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897F2F6-54FF-BA65-B6A0-D1DFFDE056A3}"/>
              </a:ext>
            </a:extLst>
          </p:cNvPr>
          <p:cNvSpPr txBox="1">
            <a:spLocks/>
          </p:cNvSpPr>
          <p:nvPr/>
        </p:nvSpPr>
        <p:spPr>
          <a:xfrm>
            <a:off x="9416108" y="2733456"/>
            <a:ext cx="1914525" cy="522301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phrase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6" grpId="0" animBg="1"/>
      <p:bldP spid="2" grpId="0" animBg="1"/>
      <p:bldP spid="5" grpId="0" animBg="1"/>
      <p:bldP spid="6" grpId="0" animBg="1"/>
      <p:bldP spid="8" grpId="0" animBg="1"/>
      <p:bldP spid="9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A4668CB-BAF3-8D97-7B5C-3FDA3AC3E2F9}"/>
              </a:ext>
            </a:extLst>
          </p:cNvPr>
          <p:cNvSpPr txBox="1">
            <a:spLocks/>
          </p:cNvSpPr>
          <p:nvPr/>
        </p:nvSpPr>
        <p:spPr>
          <a:xfrm>
            <a:off x="220878" y="309374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bought fresh flowers and arranged them beautifully in a vase.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325578" y="4795837"/>
            <a:ext cx="9353550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D2D76BC-DB26-95BC-D1C0-7AC2334D5FCE}"/>
              </a:ext>
            </a:extLst>
          </p:cNvPr>
          <p:cNvSpPr/>
          <p:nvPr/>
        </p:nvSpPr>
        <p:spPr>
          <a:xfrm>
            <a:off x="4082175" y="3704663"/>
            <a:ext cx="1013682" cy="5959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34C7FA8-5055-74C4-E8A8-96947742A1DB}"/>
              </a:ext>
            </a:extLst>
          </p:cNvPr>
          <p:cNvSpPr/>
          <p:nvPr/>
        </p:nvSpPr>
        <p:spPr>
          <a:xfrm>
            <a:off x="10189845" y="3688742"/>
            <a:ext cx="669234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B6B212-B436-C83A-E89B-EE5E651350E0}"/>
              </a:ext>
            </a:extLst>
          </p:cNvPr>
          <p:cNvSpPr/>
          <p:nvPr/>
        </p:nvSpPr>
        <p:spPr>
          <a:xfrm rot="16200000">
            <a:off x="10017173" y="4193882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BBCEEBC5-6AD9-53E2-8E8F-086F1B873157}"/>
              </a:ext>
            </a:extLst>
          </p:cNvPr>
          <p:cNvSpPr/>
          <p:nvPr/>
        </p:nvSpPr>
        <p:spPr>
          <a:xfrm rot="5400000">
            <a:off x="4051727" y="2732970"/>
            <a:ext cx="1074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1158781" y="4174250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D32C3A5-1132-5D20-F452-74B9A1430B87}"/>
              </a:ext>
            </a:extLst>
          </p:cNvPr>
          <p:cNvSpPr/>
          <p:nvPr/>
        </p:nvSpPr>
        <p:spPr>
          <a:xfrm>
            <a:off x="1297930" y="3658272"/>
            <a:ext cx="797570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BFB0958-9413-D30D-0415-29F49265D575}"/>
              </a:ext>
            </a:extLst>
          </p:cNvPr>
          <p:cNvSpPr txBox="1">
            <a:spLocks/>
          </p:cNvSpPr>
          <p:nvPr/>
        </p:nvSpPr>
        <p:spPr>
          <a:xfrm>
            <a:off x="2975981" y="2024330"/>
            <a:ext cx="322606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9" grpId="0" animBg="1"/>
      <p:bldP spid="19" grpId="0" animBg="1"/>
      <p:bldP spid="20" grpId="0" animBg="1"/>
      <p:bldP spid="2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5D84622-93BC-6A51-D17F-2DE3A85C5799}"/>
              </a:ext>
            </a:extLst>
          </p:cNvPr>
          <p:cNvSpPr txBox="1">
            <a:spLocks/>
          </p:cNvSpPr>
          <p:nvPr/>
        </p:nvSpPr>
        <p:spPr>
          <a:xfrm>
            <a:off x="220878" y="309374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bought fresh flowers and arranged them beautifully in a vase.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4352925" y="4837895"/>
            <a:ext cx="6400800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45D9350-9759-14E7-FD6F-23F35FD447CB}"/>
              </a:ext>
            </a:extLst>
          </p:cNvPr>
          <p:cNvSpPr/>
          <p:nvPr/>
        </p:nvSpPr>
        <p:spPr>
          <a:xfrm>
            <a:off x="4082175" y="3704663"/>
            <a:ext cx="1013682" cy="5959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CCB3048-8BB8-7E21-2791-6788EDB5B853}"/>
              </a:ext>
            </a:extLst>
          </p:cNvPr>
          <p:cNvSpPr/>
          <p:nvPr/>
        </p:nvSpPr>
        <p:spPr>
          <a:xfrm>
            <a:off x="10189845" y="3688742"/>
            <a:ext cx="669234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D0E9C31E-795B-320E-EDC8-24C0BD1BFFA6}"/>
              </a:ext>
            </a:extLst>
          </p:cNvPr>
          <p:cNvSpPr/>
          <p:nvPr/>
        </p:nvSpPr>
        <p:spPr>
          <a:xfrm rot="16200000">
            <a:off x="10017173" y="4193882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E10D1700-CDB8-37AC-2749-4BD8E0026E70}"/>
              </a:ext>
            </a:extLst>
          </p:cNvPr>
          <p:cNvSpPr/>
          <p:nvPr/>
        </p:nvSpPr>
        <p:spPr>
          <a:xfrm rot="16200000">
            <a:off x="4051727" y="4171738"/>
            <a:ext cx="1074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1127077" y="4205954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3AB872B-6F34-14D6-842D-379B9C15F5A0}"/>
              </a:ext>
            </a:extLst>
          </p:cNvPr>
          <p:cNvSpPr/>
          <p:nvPr/>
        </p:nvSpPr>
        <p:spPr>
          <a:xfrm>
            <a:off x="1297930" y="3658272"/>
            <a:ext cx="797570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361950" y="4837895"/>
            <a:ext cx="2704901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7" grpId="0" animBg="1"/>
      <p:bldP spid="18" grpId="0" animBg="1"/>
      <p:bldP spid="20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groaned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nouns?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</p:spTree>
    <p:extLst>
      <p:ext uri="{BB962C8B-B14F-4D97-AF65-F5344CB8AC3E}">
        <p14:creationId xmlns:p14="http://schemas.microsoft.com/office/powerpoint/2010/main" val="1195790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89F64C5-1709-331D-8546-53103EAA3275}"/>
              </a:ext>
            </a:extLst>
          </p:cNvPr>
          <p:cNvSpPr txBox="1">
            <a:spLocks/>
          </p:cNvSpPr>
          <p:nvPr/>
        </p:nvSpPr>
        <p:spPr>
          <a:xfrm>
            <a:off x="220878" y="309374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bought fresh flowers and arranged them beautifully in a vase.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2171701" y="5105400"/>
            <a:ext cx="44957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1830934" y="429482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CA6A2D1D-488C-80D2-715E-2EC9F656C994}"/>
              </a:ext>
            </a:extLst>
          </p:cNvPr>
          <p:cNvSpPr/>
          <p:nvPr/>
        </p:nvSpPr>
        <p:spPr>
          <a:xfrm rot="16200000">
            <a:off x="5588773" y="427197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  <p:bldP spid="14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D6D755F-1634-B4C6-E4FF-BECC6003A84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498284A-DC7B-BA94-8C27-8B58777B1AD9}"/>
              </a:ext>
            </a:extLst>
          </p:cNvPr>
          <p:cNvSpPr txBox="1">
            <a:spLocks/>
          </p:cNvSpPr>
          <p:nvPr/>
        </p:nvSpPr>
        <p:spPr>
          <a:xfrm>
            <a:off x="220878" y="309374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bought fresh flowers and arranged them beautifully in a vase.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56FB0E7-7FB1-FCA7-F08E-40D18CB9F196}"/>
              </a:ext>
            </a:extLst>
          </p:cNvPr>
          <p:cNvSpPr txBox="1">
            <a:spLocks/>
          </p:cNvSpPr>
          <p:nvPr/>
        </p:nvSpPr>
        <p:spPr>
          <a:xfrm>
            <a:off x="2171701" y="5105400"/>
            <a:ext cx="44957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B160FC82-2B8F-5D4C-A6DE-872D81195C50}"/>
              </a:ext>
            </a:extLst>
          </p:cNvPr>
          <p:cNvSpPr/>
          <p:nvPr/>
        </p:nvSpPr>
        <p:spPr>
          <a:xfrm rot="16200000">
            <a:off x="1830934" y="429482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5CE0C5B8-EA73-BA27-1E4F-70C33BC8DBEE}"/>
              </a:ext>
            </a:extLst>
          </p:cNvPr>
          <p:cNvSpPr/>
          <p:nvPr/>
        </p:nvSpPr>
        <p:spPr>
          <a:xfrm rot="16200000">
            <a:off x="5657350" y="427653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3C6F6B-6448-4C4F-13DB-C3DFDB0A06FE}"/>
              </a:ext>
            </a:extLst>
          </p:cNvPr>
          <p:cNvSpPr txBox="1">
            <a:spLocks/>
          </p:cNvSpPr>
          <p:nvPr/>
        </p:nvSpPr>
        <p:spPr>
          <a:xfrm>
            <a:off x="1600760" y="265942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5310010" y="265942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B0D356-EF8E-0915-536B-4B1163DF3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D8182D8-22ED-6A8D-1421-41AED29D8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4439F33-3CB0-4D32-EC9A-F6C8FC165808}"/>
              </a:ext>
            </a:extLst>
          </p:cNvPr>
          <p:cNvSpPr txBox="1">
            <a:spLocks/>
          </p:cNvSpPr>
          <p:nvPr/>
        </p:nvSpPr>
        <p:spPr>
          <a:xfrm>
            <a:off x="220878" y="309374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bought fresh flowers and arranged them beautifully in a vase.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F8E9AB8-5CF9-744A-A2CB-D101B478B3D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“and”?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7E07356-917F-401E-4868-9DF2FB6E498A}"/>
              </a:ext>
            </a:extLst>
          </p:cNvPr>
          <p:cNvSpPr txBox="1">
            <a:spLocks/>
          </p:cNvSpPr>
          <p:nvPr/>
        </p:nvSpPr>
        <p:spPr>
          <a:xfrm>
            <a:off x="4343772" y="4916021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495531E-CEAA-467D-254D-243528D38D62}"/>
              </a:ext>
            </a:extLst>
          </p:cNvPr>
          <p:cNvSpPr/>
          <p:nvPr/>
        </p:nvSpPr>
        <p:spPr>
          <a:xfrm rot="16200000">
            <a:off x="4843526" y="420923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0864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“and”?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031CA9-6834-4C41-34B6-E0BBA7C681E9}"/>
              </a:ext>
            </a:extLst>
          </p:cNvPr>
          <p:cNvSpPr txBox="1">
            <a:spLocks/>
          </p:cNvSpPr>
          <p:nvPr/>
        </p:nvSpPr>
        <p:spPr>
          <a:xfrm>
            <a:off x="4466555" y="4945464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F0574CB-8346-E4C7-D258-D62E1222B182}"/>
              </a:ext>
            </a:extLst>
          </p:cNvPr>
          <p:cNvSpPr txBox="1">
            <a:spLocks/>
          </p:cNvSpPr>
          <p:nvPr/>
        </p:nvSpPr>
        <p:spPr>
          <a:xfrm>
            <a:off x="220878" y="309374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bought fresh flowers and arranged them beautifully in a vase.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FE11DEE-51DA-D40D-199C-950523DE4A09}"/>
              </a:ext>
            </a:extLst>
          </p:cNvPr>
          <p:cNvSpPr/>
          <p:nvPr/>
        </p:nvSpPr>
        <p:spPr>
          <a:xfrm rot="16200000">
            <a:off x="4859902" y="4210968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and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1266825" y="3744445"/>
            <a:ext cx="3829050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5824697" y="3745565"/>
            <a:ext cx="5005227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and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4462969" y="4941554"/>
            <a:ext cx="2200275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AFB520-A586-6591-96A8-14740CBEEC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A2E696A-F490-5C62-1F17-7E70F4A6B4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2C95ABAD-E293-9084-8752-740D9D01A01A}"/>
              </a:ext>
            </a:extLst>
          </p:cNvPr>
          <p:cNvSpPr txBox="1">
            <a:spLocks/>
          </p:cNvSpPr>
          <p:nvPr/>
        </p:nvSpPr>
        <p:spPr>
          <a:xfrm>
            <a:off x="220878" y="309374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bought fresh flowers and arranged them beautifully in a vase.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9D2FD9D-4572-3825-6DC7-95FFB965E2D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“fresh”?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22F93C-DE42-BF90-87AB-2432469D2DC0}"/>
              </a:ext>
            </a:extLst>
          </p:cNvPr>
          <p:cNvSpPr txBox="1">
            <a:spLocks/>
          </p:cNvSpPr>
          <p:nvPr/>
        </p:nvSpPr>
        <p:spPr>
          <a:xfrm>
            <a:off x="1457325" y="4748213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E190A58C-990F-0453-15EB-89E8A3661F5F}"/>
              </a:ext>
            </a:extLst>
          </p:cNvPr>
          <p:cNvSpPr/>
          <p:nvPr/>
        </p:nvSpPr>
        <p:spPr>
          <a:xfrm rot="16200000">
            <a:off x="2983831" y="4152160"/>
            <a:ext cx="1208272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33126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“beautifully”?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6DA3285-D2AB-88B9-CC65-49E8F1AE917B}"/>
              </a:ext>
            </a:extLst>
          </p:cNvPr>
          <p:cNvSpPr txBox="1">
            <a:spLocks/>
          </p:cNvSpPr>
          <p:nvPr/>
        </p:nvSpPr>
        <p:spPr>
          <a:xfrm>
            <a:off x="220878" y="309374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bought fresh flowers and arranged them beautifully in a vase.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8734425" y="4975259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8322358" y="4188473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9476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680B78-D3A0-F03F-D490-9C97CEB859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611E338-113C-9694-3594-1891763AA9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F4B1A34-2F91-2896-8856-F65562FA6C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A24534-2151-3A1B-9A9E-CCC55A00C993}"/>
              </a:ext>
            </a:extLst>
          </p:cNvPr>
          <p:cNvSpPr txBox="1">
            <a:spLocks/>
          </p:cNvSpPr>
          <p:nvPr/>
        </p:nvSpPr>
        <p:spPr>
          <a:xfrm>
            <a:off x="8420099" y="4971811"/>
            <a:ext cx="2628901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DAAA7F9-D419-9EF6-E75C-B1DBC03761F7}"/>
              </a:ext>
            </a:extLst>
          </p:cNvPr>
          <p:cNvSpPr txBox="1">
            <a:spLocks/>
          </p:cNvSpPr>
          <p:nvPr/>
        </p:nvSpPr>
        <p:spPr>
          <a:xfrm>
            <a:off x="220878" y="309374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bought fresh flowers and arranged them beautifully in a vase.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38F1EADB-7A5F-4A26-133B-8F5DA0692C16}"/>
              </a:ext>
            </a:extLst>
          </p:cNvPr>
          <p:cNvSpPr/>
          <p:nvPr/>
        </p:nvSpPr>
        <p:spPr>
          <a:xfrm rot="16200000">
            <a:off x="9421645" y="4204789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0517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3A8CF6-5031-21A3-34A5-94036DC334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C8F60-7DC7-CB71-D2FE-EA351B42B4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A352216-B763-98C8-DDE2-44EF8F9E5262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“them”?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A300DF-F0B3-E53F-3251-8CB1AC56F399}"/>
              </a:ext>
            </a:extLst>
          </p:cNvPr>
          <p:cNvSpPr txBox="1">
            <a:spLocks/>
          </p:cNvSpPr>
          <p:nvPr/>
        </p:nvSpPr>
        <p:spPr>
          <a:xfrm>
            <a:off x="6330802" y="4904897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 (personal)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FFA71C6-16F2-6A8A-C1DB-13FDF4F8FFCB}"/>
              </a:ext>
            </a:extLst>
          </p:cNvPr>
          <p:cNvSpPr txBox="1">
            <a:spLocks/>
          </p:cNvSpPr>
          <p:nvPr/>
        </p:nvSpPr>
        <p:spPr>
          <a:xfrm>
            <a:off x="220878" y="309374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bought fresh flowers and arranged them beautifully in a vase.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1F214F13-7CFE-674D-DCAB-414D9E9D0DB2}"/>
              </a:ext>
            </a:extLst>
          </p:cNvPr>
          <p:cNvSpPr/>
          <p:nvPr/>
        </p:nvSpPr>
        <p:spPr>
          <a:xfrm rot="16200000">
            <a:off x="6907045" y="4166689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5619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10F10-AFD4-73EB-64C7-7B4C7D789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F80B6CC-9673-2570-822B-310F0722CA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74132B3-98DA-685B-269E-7FB37F7D0AA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“in”?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DC6DAE-BF32-08B5-0987-B8F4A3F5082D}"/>
              </a:ext>
            </a:extLst>
          </p:cNvPr>
          <p:cNvSpPr txBox="1">
            <a:spLocks/>
          </p:cNvSpPr>
          <p:nvPr/>
        </p:nvSpPr>
        <p:spPr>
          <a:xfrm>
            <a:off x="8521552" y="4904897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0FCF774-FEF2-90DE-F634-5F53189E96D7}"/>
              </a:ext>
            </a:extLst>
          </p:cNvPr>
          <p:cNvSpPr txBox="1">
            <a:spLocks/>
          </p:cNvSpPr>
          <p:nvPr/>
        </p:nvSpPr>
        <p:spPr>
          <a:xfrm>
            <a:off x="220878" y="309374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bought fresh flowers and arranged them beautifully in a vase.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A162DEA-975A-D5E2-2A1D-EB903BD54F6F}"/>
              </a:ext>
            </a:extLst>
          </p:cNvPr>
          <p:cNvSpPr/>
          <p:nvPr/>
        </p:nvSpPr>
        <p:spPr>
          <a:xfrm rot="16200000">
            <a:off x="9097795" y="4166689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2474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DD5EBB12-6197-1D08-C464-BCF6AE2A91C9}"/>
              </a:ext>
            </a:extLst>
          </p:cNvPr>
          <p:cNvSpPr txBox="1">
            <a:spLocks/>
          </p:cNvSpPr>
          <p:nvPr/>
        </p:nvSpPr>
        <p:spPr>
          <a:xfrm>
            <a:off x="220878" y="309374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bought fresh flowers and arranged them beautifully in a vase.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1120502" y="4649242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2091559" y="4057769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220878" y="1726803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055633" y="2744246"/>
            <a:ext cx="1034891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5400000">
            <a:off x="10084500" y="2727272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C60577F-B3C2-F329-4AA4-8F7B7EFA88D4}"/>
              </a:ext>
            </a:extLst>
          </p:cNvPr>
          <p:cNvSpPr txBox="1">
            <a:spLocks/>
          </p:cNvSpPr>
          <p:nvPr/>
        </p:nvSpPr>
        <p:spPr>
          <a:xfrm>
            <a:off x="4050304" y="1726803"/>
            <a:ext cx="1937592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3141E489-10ED-0682-382C-49F228C56F8C}"/>
              </a:ext>
            </a:extLst>
          </p:cNvPr>
          <p:cNvSpPr/>
          <p:nvPr/>
        </p:nvSpPr>
        <p:spPr>
          <a:xfrm rot="5400000">
            <a:off x="4940505" y="2768896"/>
            <a:ext cx="987590" cy="236255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10353302" y="1690852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632CEE7-D7B0-ADDE-FE5C-F3999D35AFB4}"/>
              </a:ext>
            </a:extLst>
          </p:cNvPr>
          <p:cNvSpPr txBox="1">
            <a:spLocks/>
          </p:cNvSpPr>
          <p:nvPr/>
        </p:nvSpPr>
        <p:spPr>
          <a:xfrm>
            <a:off x="1838698" y="1726803"/>
            <a:ext cx="1938238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80C8F0-5B8D-8963-1666-5D36529D0816}"/>
              </a:ext>
            </a:extLst>
          </p:cNvPr>
          <p:cNvSpPr/>
          <p:nvPr/>
        </p:nvSpPr>
        <p:spPr>
          <a:xfrm rot="5400000">
            <a:off x="3075436" y="2723782"/>
            <a:ext cx="101109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D8C467DF-6995-9C08-34D9-84DD33C5E27F}"/>
              </a:ext>
            </a:extLst>
          </p:cNvPr>
          <p:cNvSpPr/>
          <p:nvPr/>
        </p:nvSpPr>
        <p:spPr>
          <a:xfrm rot="16200000">
            <a:off x="9457190" y="4057841"/>
            <a:ext cx="1019974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57C53DD-17B6-CF99-FD2C-8B2421C574EF}"/>
              </a:ext>
            </a:extLst>
          </p:cNvPr>
          <p:cNvSpPr txBox="1">
            <a:spLocks/>
          </p:cNvSpPr>
          <p:nvPr/>
        </p:nvSpPr>
        <p:spPr>
          <a:xfrm>
            <a:off x="8190571" y="1759417"/>
            <a:ext cx="1979920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2B3860B7-2E20-209B-7185-45CDD9A6FB23}"/>
              </a:ext>
            </a:extLst>
          </p:cNvPr>
          <p:cNvSpPr/>
          <p:nvPr/>
        </p:nvSpPr>
        <p:spPr>
          <a:xfrm rot="5409744">
            <a:off x="9190766" y="2755350"/>
            <a:ext cx="990707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0C51C92-E196-3290-D499-F22E9E3E9678}"/>
              </a:ext>
            </a:extLst>
          </p:cNvPr>
          <p:cNvSpPr txBox="1">
            <a:spLocks/>
          </p:cNvSpPr>
          <p:nvPr/>
        </p:nvSpPr>
        <p:spPr>
          <a:xfrm>
            <a:off x="2848586" y="4654142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F97F6AB-37D8-11EA-DC8C-B4F8906B010E}"/>
              </a:ext>
            </a:extLst>
          </p:cNvPr>
          <p:cNvSpPr/>
          <p:nvPr/>
        </p:nvSpPr>
        <p:spPr>
          <a:xfrm rot="16200000">
            <a:off x="3782201" y="4082866"/>
            <a:ext cx="917792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A8142D0D-C2FD-2440-2B84-E09EFC1BF715}"/>
              </a:ext>
            </a:extLst>
          </p:cNvPr>
          <p:cNvSpPr/>
          <p:nvPr/>
        </p:nvSpPr>
        <p:spPr>
          <a:xfrm rot="16200000">
            <a:off x="5591731" y="4072920"/>
            <a:ext cx="1075583" cy="229901"/>
          </a:xfrm>
          <a:prstGeom prst="rightArrow">
            <a:avLst>
              <a:gd name="adj1" fmla="val 46691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FFF402B-5612-8F5E-7318-88581F887112}"/>
              </a:ext>
            </a:extLst>
          </p:cNvPr>
          <p:cNvSpPr txBox="1">
            <a:spLocks/>
          </p:cNvSpPr>
          <p:nvPr/>
        </p:nvSpPr>
        <p:spPr>
          <a:xfrm>
            <a:off x="5268363" y="4660888"/>
            <a:ext cx="1050240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49D0AF4F-C003-4938-6E5E-B99DC3061DD2}"/>
              </a:ext>
            </a:extLst>
          </p:cNvPr>
          <p:cNvSpPr txBox="1">
            <a:spLocks/>
          </p:cNvSpPr>
          <p:nvPr/>
        </p:nvSpPr>
        <p:spPr>
          <a:xfrm>
            <a:off x="9238527" y="4688117"/>
            <a:ext cx="193759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C3EACDC5-140E-07FF-88CB-962973E8CA46}"/>
              </a:ext>
            </a:extLst>
          </p:cNvPr>
          <p:cNvSpPr txBox="1">
            <a:spLocks/>
          </p:cNvSpPr>
          <p:nvPr/>
        </p:nvSpPr>
        <p:spPr>
          <a:xfrm>
            <a:off x="7044811" y="4679916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9AF2C57C-F3D1-B794-85CD-3ABEBF7E2787}"/>
              </a:ext>
            </a:extLst>
          </p:cNvPr>
          <p:cNvSpPr/>
          <p:nvPr/>
        </p:nvSpPr>
        <p:spPr>
          <a:xfrm rot="16200000">
            <a:off x="7714107" y="4085009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A581209-82E4-F711-613C-2FA43BF9DA01}"/>
              </a:ext>
            </a:extLst>
          </p:cNvPr>
          <p:cNvSpPr txBox="1">
            <a:spLocks/>
          </p:cNvSpPr>
          <p:nvPr/>
        </p:nvSpPr>
        <p:spPr>
          <a:xfrm>
            <a:off x="6129913" y="1690852"/>
            <a:ext cx="1852037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 (personal)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2358DFF4-AEB7-56A0-7741-00B71E28C4AC}"/>
              </a:ext>
            </a:extLst>
          </p:cNvPr>
          <p:cNvSpPr/>
          <p:nvPr/>
        </p:nvSpPr>
        <p:spPr>
          <a:xfrm rot="5400000">
            <a:off x="7036881" y="2766194"/>
            <a:ext cx="100598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7" grpId="0" animBg="1"/>
      <p:bldP spid="21" grpId="0" animBg="1"/>
      <p:bldP spid="22" grpId="0" animBg="1"/>
      <p:bldP spid="29" grpId="0" animBg="1"/>
      <p:bldP spid="11" grpId="0" animBg="1"/>
      <p:bldP spid="12" grpId="0" animBg="1"/>
      <p:bldP spid="32" grpId="0" animBg="1"/>
      <p:bldP spid="6" grpId="0" animBg="1"/>
      <p:bldP spid="8" grpId="0" animBg="1"/>
      <p:bldP spid="9" grpId="0" animBg="1"/>
      <p:bldP spid="14" grpId="0" animBg="1"/>
      <p:bldP spid="15" grpId="0" animBg="1"/>
      <p:bldP spid="20" grpId="0" animBg="1"/>
      <p:bldP spid="27" grpId="0" animBg="1"/>
      <p:bldP spid="31" grpId="0" animBg="1"/>
      <p:bldP spid="33" grpId="0" animBg="1"/>
      <p:bldP spid="18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037364-4A79-806C-EAF8-CC17278DDE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4FCB68-AFBB-E617-A0D2-C1E7C5A45C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7CAAF80-1C06-03ED-1269-F4164BF5537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E3900D1-FCF8-6C94-DB79-08C0CB41407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033D15A-4AC0-FCE1-E3F5-154C9187FFD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groaned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96B0941-AD39-098A-8839-361514038C4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107751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 Tenses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/>
        </p:nvGraphicFramePr>
        <p:xfrm>
          <a:off x="1544318" y="781050"/>
          <a:ext cx="9952356" cy="4123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2F40A91-63CB-D951-5328-2A76C379F162}"/>
              </a:ext>
            </a:extLst>
          </p:cNvPr>
          <p:cNvSpPr txBox="1"/>
          <p:nvPr/>
        </p:nvSpPr>
        <p:spPr>
          <a:xfrm>
            <a:off x="2943858" y="5094714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 can subcategorise verbs into when they happened. 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6BE6C4-5B96-A531-D6B9-6BAD781714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230B5458-F816-D736-0587-78C15EC7AE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E2F94FB-E9BA-1A6D-260D-56CB64D2B0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A2B242B-D1C1-630B-E927-2B96D2A10F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already met 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“simple” tenses.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D32E4B-CA2F-2095-38B7-59D11071994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5E2CEC7-78EB-A7EF-DA84-21CD35BA1759}"/>
              </a:ext>
            </a:extLst>
          </p:cNvPr>
          <p:cNvGraphicFramePr>
            <a:graphicFrameLocks noGrp="1"/>
          </p:cNvGraphicFramePr>
          <p:nvPr/>
        </p:nvGraphicFramePr>
        <p:xfrm>
          <a:off x="1781173" y="2972753"/>
          <a:ext cx="9620252" cy="1645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5063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3594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F01359-A582-0703-E61A-49B6759046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C6A4ED1-A484-72C2-BA93-720F05E4EE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D3E0A99-0F4F-D522-2CE0-E6EB147188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8FF2547-89C3-4370-1385-0563C35B61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the “progressive” tenses.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775D644-8D49-98E1-16AA-F943CCB3242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E51F854-B530-DBBC-50C2-4EB503759477}"/>
              </a:ext>
            </a:extLst>
          </p:cNvPr>
          <p:cNvGraphicFramePr>
            <a:graphicFrameLocks noGrp="1"/>
          </p:cNvGraphicFramePr>
          <p:nvPr/>
        </p:nvGraphicFramePr>
        <p:xfrm>
          <a:off x="1714498" y="2458403"/>
          <a:ext cx="9639304" cy="283464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jumping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Was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jumping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Is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jumping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6382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47444" y="231203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 vs Present Progressive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8669DA4-5F78-7B54-4A9E-FE877D998FBD}"/>
              </a:ext>
            </a:extLst>
          </p:cNvPr>
          <p:cNvSpPr txBox="1">
            <a:spLocks/>
          </p:cNvSpPr>
          <p:nvPr/>
        </p:nvSpPr>
        <p:spPr>
          <a:xfrm>
            <a:off x="6465453" y="1549700"/>
            <a:ext cx="53791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66CD327-4634-1001-99CC-7D49C7428821}"/>
              </a:ext>
            </a:extLst>
          </p:cNvPr>
          <p:cNvSpPr txBox="1">
            <a:spLocks/>
          </p:cNvSpPr>
          <p:nvPr/>
        </p:nvSpPr>
        <p:spPr>
          <a:xfrm>
            <a:off x="6465453" y="2531209"/>
            <a:ext cx="53791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now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AD03537-86DE-72C8-49D5-4AC64228F923}"/>
              </a:ext>
            </a:extLst>
          </p:cNvPr>
          <p:cNvSpPr txBox="1">
            <a:spLocks/>
          </p:cNvSpPr>
          <p:nvPr/>
        </p:nvSpPr>
        <p:spPr>
          <a:xfrm>
            <a:off x="6465453" y="3512429"/>
            <a:ext cx="53791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chemeClr val="bg1"/>
                </a:solidFill>
                <a:ea typeface="Andika"/>
                <a:cs typeface="Andika"/>
              </a:rPr>
              <a:t>am playing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0E2379-3144-2DDB-941B-CA83BFB6054E}"/>
              </a:ext>
            </a:extLst>
          </p:cNvPr>
          <p:cNvSpPr txBox="1">
            <a:spLocks/>
          </p:cNvSpPr>
          <p:nvPr/>
        </p:nvSpPr>
        <p:spPr>
          <a:xfrm>
            <a:off x="347449" y="1566258"/>
            <a:ext cx="53791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1F9469D-0A7A-50F7-BE61-ECC511A09C62}"/>
              </a:ext>
            </a:extLst>
          </p:cNvPr>
          <p:cNvSpPr txBox="1">
            <a:spLocks/>
          </p:cNvSpPr>
          <p:nvPr/>
        </p:nvSpPr>
        <p:spPr>
          <a:xfrm>
            <a:off x="347449" y="2547767"/>
            <a:ext cx="53791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33CC0A2-5D10-4139-A2C3-5BBFA311B926}"/>
              </a:ext>
            </a:extLst>
          </p:cNvPr>
          <p:cNvSpPr txBox="1">
            <a:spLocks/>
          </p:cNvSpPr>
          <p:nvPr/>
        </p:nvSpPr>
        <p:spPr>
          <a:xfrm>
            <a:off x="347449" y="3528987"/>
            <a:ext cx="53791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chemeClr val="bg1"/>
                </a:solidFill>
                <a:ea typeface="Andika"/>
                <a:cs typeface="Andika"/>
              </a:rPr>
              <a:t>was playing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76D1E02-F428-8A5D-2F4E-4A88BE194B99}"/>
              </a:ext>
            </a:extLst>
          </p:cNvPr>
          <p:cNvSpPr txBox="1">
            <a:spLocks/>
          </p:cNvSpPr>
          <p:nvPr/>
        </p:nvSpPr>
        <p:spPr>
          <a:xfrm>
            <a:off x="6465453" y="4493646"/>
            <a:ext cx="53791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playing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4B483DA-C19A-1448-9946-8311DC7DB866}"/>
              </a:ext>
            </a:extLst>
          </p:cNvPr>
          <p:cNvSpPr txBox="1">
            <a:spLocks/>
          </p:cNvSpPr>
          <p:nvPr/>
        </p:nvSpPr>
        <p:spPr>
          <a:xfrm>
            <a:off x="347449" y="4519077"/>
            <a:ext cx="53791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playing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545610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  <p:bldP spid="2" grpId="0" animBg="1"/>
      <p:bldP spid="3" grpId="0" animBg="1"/>
      <p:bldP spid="11" grpId="0" animBg="1"/>
      <p:bldP spid="12" grpId="0" animBg="1"/>
      <p:bldP spid="1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3542DE4A-9861-241B-964D-DCD2CEC0AA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6014E4D6-C502-D0FE-9CE5-5FACBFF05F7A}"/>
              </a:ext>
            </a:extLst>
          </p:cNvPr>
          <p:cNvSpPr txBox="1">
            <a:spLocks/>
          </p:cNvSpPr>
          <p:nvPr/>
        </p:nvSpPr>
        <p:spPr>
          <a:xfrm>
            <a:off x="379502" y="1801517"/>
            <a:ext cx="5513028" cy="73912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mother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working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5FB78EA-5552-AB3B-97C0-6A9C86BAAE9C}"/>
              </a:ext>
            </a:extLst>
          </p:cNvPr>
          <p:cNvSpPr txBox="1">
            <a:spLocks/>
          </p:cNvSpPr>
          <p:nvPr/>
        </p:nvSpPr>
        <p:spPr>
          <a:xfrm>
            <a:off x="6232101" y="1801517"/>
            <a:ext cx="5513028" cy="73912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mother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working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B9D0ADC-2709-C109-037C-FC79DD5CEC80}"/>
              </a:ext>
            </a:extLst>
          </p:cNvPr>
          <p:cNvSpPr txBox="1">
            <a:spLocks/>
          </p:cNvSpPr>
          <p:nvPr/>
        </p:nvSpPr>
        <p:spPr>
          <a:xfrm>
            <a:off x="398790" y="767841"/>
            <a:ext cx="5466850" cy="73912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4492DE8-55B8-A4A3-266E-132B4F1FACA7}"/>
              </a:ext>
            </a:extLst>
          </p:cNvPr>
          <p:cNvSpPr txBox="1">
            <a:spLocks/>
          </p:cNvSpPr>
          <p:nvPr/>
        </p:nvSpPr>
        <p:spPr>
          <a:xfrm>
            <a:off x="6255192" y="767842"/>
            <a:ext cx="5466850" cy="73913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AD84136-D873-C06F-3918-02AD51340E96}"/>
              </a:ext>
            </a:extLst>
          </p:cNvPr>
          <p:cNvSpPr txBox="1">
            <a:spLocks/>
          </p:cNvSpPr>
          <p:nvPr/>
        </p:nvSpPr>
        <p:spPr>
          <a:xfrm>
            <a:off x="352610" y="2803661"/>
            <a:ext cx="5513028" cy="73912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past.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92BBF31C-FBD3-15A1-1EA8-FEE53E15DA2A}"/>
              </a:ext>
            </a:extLst>
          </p:cNvPr>
          <p:cNvSpPr/>
          <p:nvPr/>
        </p:nvSpPr>
        <p:spPr>
          <a:xfrm>
            <a:off x="655784" y="3758556"/>
            <a:ext cx="10751127" cy="2140220"/>
          </a:xfrm>
          <a:prstGeom prst="roundRect">
            <a:avLst>
              <a:gd name="adj" fmla="val 7426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1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67FC972-A7E2-800A-493B-0AB33C24BEDC}"/>
              </a:ext>
            </a:extLst>
          </p:cNvPr>
          <p:cNvSpPr txBox="1">
            <a:spLocks/>
          </p:cNvSpPr>
          <p:nvPr/>
        </p:nvSpPr>
        <p:spPr>
          <a:xfrm>
            <a:off x="6209011" y="2803661"/>
            <a:ext cx="5513028" cy="73912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now.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C8B2B8A-9AA3-2945-770D-623ABC61A232}"/>
              </a:ext>
            </a:extLst>
          </p:cNvPr>
          <p:cNvCxnSpPr/>
          <p:nvPr/>
        </p:nvCxnSpPr>
        <p:spPr>
          <a:xfrm>
            <a:off x="1265381" y="5432861"/>
            <a:ext cx="98552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E06930A2-1836-5635-73DA-805068224B56}"/>
              </a:ext>
            </a:extLst>
          </p:cNvPr>
          <p:cNvCxnSpPr>
            <a:cxnSpLocks/>
          </p:cNvCxnSpPr>
          <p:nvPr/>
        </p:nvCxnSpPr>
        <p:spPr>
          <a:xfrm>
            <a:off x="6012873" y="4693952"/>
            <a:ext cx="0" cy="63731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40DAFC97-C068-BEFA-5BA9-FEBDE62F2B1A}"/>
              </a:ext>
            </a:extLst>
          </p:cNvPr>
          <p:cNvSpPr txBox="1"/>
          <p:nvPr/>
        </p:nvSpPr>
        <p:spPr>
          <a:xfrm>
            <a:off x="4892417" y="3791574"/>
            <a:ext cx="22767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Now</a:t>
            </a:r>
          </a:p>
          <a:p>
            <a:pPr algn="ctr"/>
            <a:r>
              <a:rPr lang="en-GB" sz="2800" dirty="0"/>
              <a:t>The present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94A64FA2-1A48-96A8-F471-1107C5B4BCD3}"/>
              </a:ext>
            </a:extLst>
          </p:cNvPr>
          <p:cNvCxnSpPr>
            <a:cxnSpLocks/>
          </p:cNvCxnSpPr>
          <p:nvPr/>
        </p:nvCxnSpPr>
        <p:spPr>
          <a:xfrm flipH="1">
            <a:off x="1339274" y="5012605"/>
            <a:ext cx="4517129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53244C29-DD72-528E-7E24-8B470792A7B0}"/>
              </a:ext>
            </a:extLst>
          </p:cNvPr>
          <p:cNvSpPr txBox="1"/>
          <p:nvPr/>
        </p:nvSpPr>
        <p:spPr>
          <a:xfrm>
            <a:off x="2641875" y="4655342"/>
            <a:ext cx="1911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 past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4D8A12C8-00ED-0849-BC78-1DA6381F7224}"/>
              </a:ext>
            </a:extLst>
          </p:cNvPr>
          <p:cNvCxnSpPr>
            <a:cxnSpLocks/>
          </p:cNvCxnSpPr>
          <p:nvPr/>
        </p:nvCxnSpPr>
        <p:spPr>
          <a:xfrm>
            <a:off x="6199777" y="5012607"/>
            <a:ext cx="4625243" cy="2044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C58EAE9D-9D01-8B7F-7EBE-D612672BD756}"/>
              </a:ext>
            </a:extLst>
          </p:cNvPr>
          <p:cNvSpPr txBox="1"/>
          <p:nvPr/>
        </p:nvSpPr>
        <p:spPr>
          <a:xfrm>
            <a:off x="7471946" y="4675788"/>
            <a:ext cx="1911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 future</a:t>
            </a:r>
          </a:p>
        </p:txBody>
      </p:sp>
    </p:spTree>
    <p:extLst>
      <p:ext uri="{BB962C8B-B14F-4D97-AF65-F5344CB8AC3E}">
        <p14:creationId xmlns:p14="http://schemas.microsoft.com/office/powerpoint/2010/main" val="29492345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D0C978-E445-62E0-2899-A3E3CD9696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7EB630F-4CEA-739A-F490-FF57787DAD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BE6C82-7864-0B54-6184-633468BCF8A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4061DE5-D9FA-F56C-BAAE-3063AAA8918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4C7B32B-9C70-6778-C257-D42955DE95F8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groaned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2E69DEC-A0F2-D1BB-874A-C04C7E74B56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(Common, proper, abstract,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961532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8" name="Heading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47446" y="609602"/>
            <a:ext cx="11497109" cy="174402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verbs and when the sentences are happening in the present or in the past?</a:t>
            </a:r>
          </a:p>
        </p:txBody>
      </p:sp>
      <p:sp>
        <p:nvSpPr>
          <p:cNvPr id="2" name="c - vow">
            <a:extLst>
              <a:ext uri="{FF2B5EF4-FFF2-40B4-BE49-F238E27FC236}">
                <a16:creationId xmlns:a16="http://schemas.microsoft.com/office/drawing/2014/main" id="{CFEE33DF-BF8A-551C-69C1-5C42C474908C}"/>
              </a:ext>
            </a:extLst>
          </p:cNvPr>
          <p:cNvSpPr txBox="1">
            <a:spLocks/>
          </p:cNvSpPr>
          <p:nvPr/>
        </p:nvSpPr>
        <p:spPr>
          <a:xfrm>
            <a:off x="347446" y="2774020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was playing football yesterday.</a:t>
            </a:r>
          </a:p>
        </p:txBody>
      </p:sp>
      <p:sp>
        <p:nvSpPr>
          <p:cNvPr id="4" name="c - vow">
            <a:extLst>
              <a:ext uri="{FF2B5EF4-FFF2-40B4-BE49-F238E27FC236}">
                <a16:creationId xmlns:a16="http://schemas.microsoft.com/office/drawing/2014/main" id="{4D97DBD7-16CF-FB6A-2791-D3F7EDF07068}"/>
              </a:ext>
            </a:extLst>
          </p:cNvPr>
          <p:cNvSpPr txBox="1">
            <a:spLocks/>
          </p:cNvSpPr>
          <p:nvPr/>
        </p:nvSpPr>
        <p:spPr>
          <a:xfrm>
            <a:off x="6362413" y="2774020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is playing football.</a:t>
            </a:r>
          </a:p>
        </p:txBody>
      </p:sp>
      <p:sp>
        <p:nvSpPr>
          <p:cNvPr id="14" name="c - vow">
            <a:extLst>
              <a:ext uri="{FF2B5EF4-FFF2-40B4-BE49-F238E27FC236}">
                <a16:creationId xmlns:a16="http://schemas.microsoft.com/office/drawing/2014/main" id="{E58DC5DD-CBD3-6397-D562-4AE2F87CD5B0}"/>
              </a:ext>
            </a:extLst>
          </p:cNvPr>
          <p:cNvSpPr txBox="1">
            <a:spLocks/>
          </p:cNvSpPr>
          <p:nvPr/>
        </p:nvSpPr>
        <p:spPr>
          <a:xfrm>
            <a:off x="347446" y="3755531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was playing piano.</a:t>
            </a:r>
          </a:p>
        </p:txBody>
      </p:sp>
      <p:sp>
        <p:nvSpPr>
          <p:cNvPr id="22" name="c - vow">
            <a:extLst>
              <a:ext uri="{FF2B5EF4-FFF2-40B4-BE49-F238E27FC236}">
                <a16:creationId xmlns:a16="http://schemas.microsoft.com/office/drawing/2014/main" id="{154DC940-292A-38DA-34AF-57D4B97E3EDD}"/>
              </a:ext>
            </a:extLst>
          </p:cNvPr>
          <p:cNvSpPr txBox="1">
            <a:spLocks/>
          </p:cNvSpPr>
          <p:nvPr/>
        </p:nvSpPr>
        <p:spPr>
          <a:xfrm>
            <a:off x="6362412" y="3798395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is playing piano. </a:t>
            </a:r>
          </a:p>
        </p:txBody>
      </p:sp>
      <p:sp>
        <p:nvSpPr>
          <p:cNvPr id="23" name="c - vow">
            <a:extLst>
              <a:ext uri="{FF2B5EF4-FFF2-40B4-BE49-F238E27FC236}">
                <a16:creationId xmlns:a16="http://schemas.microsoft.com/office/drawing/2014/main" id="{0FABC698-4DAA-91E5-90BA-31545CCBDC52}"/>
              </a:ext>
            </a:extLst>
          </p:cNvPr>
          <p:cNvSpPr txBox="1">
            <a:spLocks/>
          </p:cNvSpPr>
          <p:nvPr/>
        </p:nvSpPr>
        <p:spPr>
          <a:xfrm>
            <a:off x="347446" y="4853356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were receiving lots of presents.</a:t>
            </a:r>
          </a:p>
        </p:txBody>
      </p:sp>
      <p:sp>
        <p:nvSpPr>
          <p:cNvPr id="25" name="c - vow">
            <a:extLst>
              <a:ext uri="{FF2B5EF4-FFF2-40B4-BE49-F238E27FC236}">
                <a16:creationId xmlns:a16="http://schemas.microsoft.com/office/drawing/2014/main" id="{29D511BA-64FE-42E8-2D0F-9F5AB8D16CE0}"/>
              </a:ext>
            </a:extLst>
          </p:cNvPr>
          <p:cNvSpPr txBox="1">
            <a:spLocks/>
          </p:cNvSpPr>
          <p:nvPr/>
        </p:nvSpPr>
        <p:spPr>
          <a:xfrm>
            <a:off x="6362412" y="4896220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are receiving lots of presents.</a:t>
            </a:r>
          </a:p>
        </p:txBody>
      </p:sp>
      <p:sp>
        <p:nvSpPr>
          <p:cNvPr id="3" name="c - vow">
            <a:extLst>
              <a:ext uri="{FF2B5EF4-FFF2-40B4-BE49-F238E27FC236}">
                <a16:creationId xmlns:a16="http://schemas.microsoft.com/office/drawing/2014/main" id="{55A7B949-1499-3F2C-FCE1-6E36DA22D742}"/>
              </a:ext>
            </a:extLst>
          </p:cNvPr>
          <p:cNvSpPr txBox="1">
            <a:spLocks/>
          </p:cNvSpPr>
          <p:nvPr/>
        </p:nvSpPr>
        <p:spPr>
          <a:xfrm>
            <a:off x="347446" y="2786077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playing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football yesterday.</a:t>
            </a:r>
          </a:p>
        </p:txBody>
      </p:sp>
      <p:sp>
        <p:nvSpPr>
          <p:cNvPr id="5" name="c - vow">
            <a:extLst>
              <a:ext uri="{FF2B5EF4-FFF2-40B4-BE49-F238E27FC236}">
                <a16:creationId xmlns:a16="http://schemas.microsoft.com/office/drawing/2014/main" id="{BC1687F1-FE67-A960-F809-649EB1C4B13F}"/>
              </a:ext>
            </a:extLst>
          </p:cNvPr>
          <p:cNvSpPr txBox="1">
            <a:spLocks/>
          </p:cNvSpPr>
          <p:nvPr/>
        </p:nvSpPr>
        <p:spPr>
          <a:xfrm>
            <a:off x="347446" y="3741602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20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playing</a:t>
            </a:r>
            <a:r>
              <a:rPr lang="en-GB" sz="220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piano.</a:t>
            </a:r>
          </a:p>
        </p:txBody>
      </p:sp>
      <p:sp>
        <p:nvSpPr>
          <p:cNvPr id="6" name="c - vow">
            <a:extLst>
              <a:ext uri="{FF2B5EF4-FFF2-40B4-BE49-F238E27FC236}">
                <a16:creationId xmlns:a16="http://schemas.microsoft.com/office/drawing/2014/main" id="{9C561AA9-4BE5-39AE-498C-F00401EFCDAC}"/>
              </a:ext>
            </a:extLst>
          </p:cNvPr>
          <p:cNvSpPr txBox="1">
            <a:spLocks/>
          </p:cNvSpPr>
          <p:nvPr/>
        </p:nvSpPr>
        <p:spPr>
          <a:xfrm>
            <a:off x="347446" y="4858409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</a:t>
            </a:r>
            <a:r>
              <a:rPr lang="en-GB" sz="220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 receiving</a:t>
            </a:r>
            <a:r>
              <a:rPr lang="en-GB" sz="220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lots of presents.</a:t>
            </a:r>
          </a:p>
        </p:txBody>
      </p:sp>
      <p:sp>
        <p:nvSpPr>
          <p:cNvPr id="11" name="c - vow">
            <a:extLst>
              <a:ext uri="{FF2B5EF4-FFF2-40B4-BE49-F238E27FC236}">
                <a16:creationId xmlns:a16="http://schemas.microsoft.com/office/drawing/2014/main" id="{66B30EC7-C0A9-DB39-D252-B9A190FD833C}"/>
              </a:ext>
            </a:extLst>
          </p:cNvPr>
          <p:cNvSpPr txBox="1">
            <a:spLocks/>
          </p:cNvSpPr>
          <p:nvPr/>
        </p:nvSpPr>
        <p:spPr>
          <a:xfrm>
            <a:off x="6362413" y="2756446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playing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football.</a:t>
            </a:r>
          </a:p>
        </p:txBody>
      </p:sp>
      <p:sp>
        <p:nvSpPr>
          <p:cNvPr id="12" name="c - vow">
            <a:extLst>
              <a:ext uri="{FF2B5EF4-FFF2-40B4-BE49-F238E27FC236}">
                <a16:creationId xmlns:a16="http://schemas.microsoft.com/office/drawing/2014/main" id="{C0290D6E-C7BE-09BB-74B7-5A3978C2771E}"/>
              </a:ext>
            </a:extLst>
          </p:cNvPr>
          <p:cNvSpPr txBox="1">
            <a:spLocks/>
          </p:cNvSpPr>
          <p:nvPr/>
        </p:nvSpPr>
        <p:spPr>
          <a:xfrm>
            <a:off x="6362412" y="3780821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playing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piano. </a:t>
            </a:r>
          </a:p>
        </p:txBody>
      </p:sp>
      <p:sp>
        <p:nvSpPr>
          <p:cNvPr id="13" name="c - vow">
            <a:extLst>
              <a:ext uri="{FF2B5EF4-FFF2-40B4-BE49-F238E27FC236}">
                <a16:creationId xmlns:a16="http://schemas.microsoft.com/office/drawing/2014/main" id="{756181D4-C919-DCDB-843D-DBDF70BB8D78}"/>
              </a:ext>
            </a:extLst>
          </p:cNvPr>
          <p:cNvSpPr txBox="1">
            <a:spLocks/>
          </p:cNvSpPr>
          <p:nvPr/>
        </p:nvSpPr>
        <p:spPr>
          <a:xfrm>
            <a:off x="6362412" y="4878647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are receiving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lots of presents.</a:t>
            </a:r>
          </a:p>
        </p:txBody>
      </p:sp>
    </p:spTree>
    <p:extLst>
      <p:ext uri="{BB962C8B-B14F-4D97-AF65-F5344CB8AC3E}">
        <p14:creationId xmlns:p14="http://schemas.microsoft.com/office/powerpoint/2010/main" val="35649584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11" grpId="0" animBg="1"/>
      <p:bldP spid="12" grpId="0" animBg="1"/>
      <p:bldP spid="1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5" y="3262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5" y="309127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5" y="3262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verb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from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tense.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571925" y="1752932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is walking.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571925" y="2617072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woman is shouting.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571925" y="3481214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is purring.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571925" y="4345357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is running.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571925" y="5209501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king is thinking.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4065750" y="1780967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walking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4065750" y="2645109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shouting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4065750" y="3509252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purring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4065750" y="4373394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running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63F718-F6D1-8304-8E15-373177BB1548}"/>
              </a:ext>
            </a:extLst>
          </p:cNvPr>
          <p:cNvSpPr txBox="1">
            <a:spLocks/>
          </p:cNvSpPr>
          <p:nvPr/>
        </p:nvSpPr>
        <p:spPr>
          <a:xfrm>
            <a:off x="4065750" y="5237538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king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thinking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81F6791-386F-2B1B-4315-5A6410C5066F}"/>
              </a:ext>
            </a:extLst>
          </p:cNvPr>
          <p:cNvSpPr txBox="1">
            <a:spLocks/>
          </p:cNvSpPr>
          <p:nvPr/>
        </p:nvSpPr>
        <p:spPr>
          <a:xfrm>
            <a:off x="7559576" y="1752932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walking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98162A-672E-4471-F558-68D0BB8EBC68}"/>
              </a:ext>
            </a:extLst>
          </p:cNvPr>
          <p:cNvSpPr txBox="1">
            <a:spLocks/>
          </p:cNvSpPr>
          <p:nvPr/>
        </p:nvSpPr>
        <p:spPr>
          <a:xfrm>
            <a:off x="7559576" y="2617072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woman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was shouting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8139C3A-816F-DF09-AC31-FD3659F3C6D4}"/>
              </a:ext>
            </a:extLst>
          </p:cNvPr>
          <p:cNvSpPr txBox="1">
            <a:spLocks/>
          </p:cNvSpPr>
          <p:nvPr/>
        </p:nvSpPr>
        <p:spPr>
          <a:xfrm>
            <a:off x="7559576" y="3481214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cat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was purring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7EC5DED-E8A6-ECEE-FB42-05E78D0CECA3}"/>
              </a:ext>
            </a:extLst>
          </p:cNvPr>
          <p:cNvSpPr txBox="1">
            <a:spLocks/>
          </p:cNvSpPr>
          <p:nvPr/>
        </p:nvSpPr>
        <p:spPr>
          <a:xfrm>
            <a:off x="7559576" y="4345357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 girl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was running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EE2A0BF-AB96-31FA-F502-BD7DCDC349B0}"/>
              </a:ext>
            </a:extLst>
          </p:cNvPr>
          <p:cNvSpPr txBox="1">
            <a:spLocks/>
          </p:cNvSpPr>
          <p:nvPr/>
        </p:nvSpPr>
        <p:spPr>
          <a:xfrm>
            <a:off x="7559576" y="5209501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king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was thinking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912523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11" grpId="0" animBg="1"/>
      <p:bldP spid="12" grpId="0" animBg="1"/>
      <p:bldP spid="13" grpId="0" animBg="1"/>
      <p:bldP spid="14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5" y="3262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5" y="309127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5" y="3262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from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tense.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571925" y="1752932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was bouncing.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571925" y="2617072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was kicking.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571925" y="3481214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was barking.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571925" y="4345357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were singing.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571925" y="5209501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teachers were smiling.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4065750" y="1780967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bouncing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4065750" y="2645109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kicking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4065750" y="3509252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barking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4065750" y="4373394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 singing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63F718-F6D1-8304-8E15-373177BB1548}"/>
              </a:ext>
            </a:extLst>
          </p:cNvPr>
          <p:cNvSpPr txBox="1">
            <a:spLocks/>
          </p:cNvSpPr>
          <p:nvPr/>
        </p:nvSpPr>
        <p:spPr>
          <a:xfrm>
            <a:off x="4065750" y="5237538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teachers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 smiling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81F6791-386F-2B1B-4315-5A6410C5066F}"/>
              </a:ext>
            </a:extLst>
          </p:cNvPr>
          <p:cNvSpPr txBox="1">
            <a:spLocks/>
          </p:cNvSpPr>
          <p:nvPr/>
        </p:nvSpPr>
        <p:spPr>
          <a:xfrm>
            <a:off x="7559576" y="1752932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 ball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is bouncing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98162A-672E-4471-F558-68D0BB8EBC68}"/>
              </a:ext>
            </a:extLst>
          </p:cNvPr>
          <p:cNvSpPr txBox="1">
            <a:spLocks/>
          </p:cNvSpPr>
          <p:nvPr/>
        </p:nvSpPr>
        <p:spPr>
          <a:xfrm>
            <a:off x="7559576" y="2617072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girl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is kicking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8139C3A-816F-DF09-AC31-FD3659F3C6D4}"/>
              </a:ext>
            </a:extLst>
          </p:cNvPr>
          <p:cNvSpPr txBox="1">
            <a:spLocks/>
          </p:cNvSpPr>
          <p:nvPr/>
        </p:nvSpPr>
        <p:spPr>
          <a:xfrm>
            <a:off x="7559576" y="3481214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dog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is barking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7EC5DED-E8A6-ECEE-FB42-05E78D0CECA3}"/>
              </a:ext>
            </a:extLst>
          </p:cNvPr>
          <p:cNvSpPr txBox="1">
            <a:spLocks/>
          </p:cNvSpPr>
          <p:nvPr/>
        </p:nvSpPr>
        <p:spPr>
          <a:xfrm>
            <a:off x="7559576" y="4345357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boys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are singing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EE2A0BF-AB96-31FA-F502-BD7DCDC349B0}"/>
              </a:ext>
            </a:extLst>
          </p:cNvPr>
          <p:cNvSpPr txBox="1">
            <a:spLocks/>
          </p:cNvSpPr>
          <p:nvPr/>
        </p:nvSpPr>
        <p:spPr>
          <a:xfrm>
            <a:off x="7559576" y="5209501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teachers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are  smiling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192515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11" grpId="0" animBg="1"/>
      <p:bldP spid="12" grpId="0" animBg="1"/>
      <p:bldP spid="13" grpId="0" animBg="1"/>
      <p:bldP spid="14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She is slamming the door. 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46990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“is slamming”.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present progressive tense. 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D857D0-11A3-4654-18AE-17E2C79D8FFE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She is slamming the door. 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41504E-2525-F5DE-489D-CB7CF21BB89D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cake tasted like heaven.</a:t>
            </a:r>
          </a:p>
        </p:txBody>
      </p:sp>
    </p:spTree>
    <p:extLst>
      <p:ext uri="{BB962C8B-B14F-4D97-AF65-F5344CB8AC3E}">
        <p14:creationId xmlns:p14="http://schemas.microsoft.com/office/powerpoint/2010/main" val="3450105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1834FC2-841F-9F40-15FB-5CBE99BDA255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cake tasted like heaven.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6E807E-2D08-863D-9D62-3B0AEA960127}"/>
              </a:ext>
            </a:extLst>
          </p:cNvPr>
          <p:cNvSpPr txBox="1"/>
          <p:nvPr/>
        </p:nvSpPr>
        <p:spPr>
          <a:xfrm>
            <a:off x="583055" y="46990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“tasted”.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past tense. </a:t>
            </a:r>
          </a:p>
        </p:txBody>
      </p:sp>
    </p:spTree>
    <p:extLst>
      <p:ext uri="{BB962C8B-B14F-4D97-AF65-F5344CB8AC3E}">
        <p14:creationId xmlns:p14="http://schemas.microsoft.com/office/powerpoint/2010/main" val="26341779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52C450-B6F2-B453-5B72-A75135978CB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closes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door.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31D27B1-3A44-B75A-FBC7-BAE43AAA300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closes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door.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2B4C843-5709-67BB-F484-1B1894888585}"/>
              </a:ext>
            </a:extLst>
          </p:cNvPr>
          <p:cNvSpPr txBox="1"/>
          <p:nvPr/>
        </p:nvSpPr>
        <p:spPr>
          <a:xfrm>
            <a:off x="583055" y="46990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“closes”.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present tense. 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70B72C-94BB-8BB4-A5D7-3A2E4457C92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was devouring the sandwich.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198E33-C947-60AF-6819-DC13195877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C0B4A13-9944-E630-72A1-FD2683CB18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709D0F-C1F9-0268-4FE1-A2508C72CAE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561778-B991-1271-569F-F650682DA76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5F0FC9C-95EC-BD04-AC82-5B6A4F4D67A9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groaned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188B811-2B87-1BFA-C7F6-0EEF5EFE9BD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865397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ED6B9B1-6AD2-B37E-2C30-AA37DC290CB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was devouring the sandwich.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8F6C28F-B826-C176-65A7-AB7191B7900D}"/>
              </a:ext>
            </a:extLst>
          </p:cNvPr>
          <p:cNvSpPr txBox="1"/>
          <p:nvPr/>
        </p:nvSpPr>
        <p:spPr>
          <a:xfrm>
            <a:off x="673143" y="5326410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“was devouring”.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past progressive tense. 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ate the sandwich.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42E7C59-661A-204C-CC86-0C1CDC1D632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ate the sandwich.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C8D4A7-8685-04AD-FEB0-CD38578119FA}"/>
              </a:ext>
            </a:extLst>
          </p:cNvPr>
          <p:cNvSpPr txBox="1"/>
          <p:nvPr/>
        </p:nvSpPr>
        <p:spPr>
          <a:xfrm>
            <a:off x="528636" y="5040360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“ate”.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past tense. 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EA7D9-2F10-8C00-6C58-AF6A5D23BAA2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</a:t>
            </a:r>
            <a:r>
              <a:rPr lang="en-GB" sz="8000">
                <a:solidFill>
                  <a:srgbClr val="FFFF00"/>
                </a:solidFill>
                <a:latin typeface="Andika" panose="02000000000000000000" pitchFamily="2" charset="0"/>
              </a:rPr>
              <a:t>dog moved 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towards the man.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61D6A77-3A1A-5BD4-EB1A-CB658C666124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dog moved towards the man.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9C5317-56BF-7E97-BA70-8C119EBCF72A}"/>
              </a:ext>
            </a:extLst>
          </p:cNvPr>
          <p:cNvSpPr txBox="1"/>
          <p:nvPr/>
        </p:nvSpPr>
        <p:spPr>
          <a:xfrm>
            <a:off x="583055" y="46990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“moved”.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past tense. 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271C4-3BC9-3E1B-E1BE-A0A3BED3E1D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takes all the keys.</a:t>
            </a:r>
          </a:p>
        </p:txBody>
      </p:sp>
    </p:spTree>
    <p:extLst>
      <p:ext uri="{BB962C8B-B14F-4D97-AF65-F5344CB8AC3E}">
        <p14:creationId xmlns:p14="http://schemas.microsoft.com/office/powerpoint/2010/main" val="33657309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CDD7D51-4A01-C8F1-7112-EFA78E4ADB4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takes all the keys.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C5DE08-8E27-A11F-E16C-1CC91E7FC274}"/>
              </a:ext>
            </a:extLst>
          </p:cNvPr>
          <p:cNvSpPr txBox="1"/>
          <p:nvPr/>
        </p:nvSpPr>
        <p:spPr>
          <a:xfrm>
            <a:off x="583055" y="46990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“takes”.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present tense. </a:t>
            </a:r>
          </a:p>
        </p:txBody>
      </p:sp>
    </p:spTree>
    <p:extLst>
      <p:ext uri="{BB962C8B-B14F-4D97-AF65-F5344CB8AC3E}">
        <p14:creationId xmlns:p14="http://schemas.microsoft.com/office/powerpoint/2010/main" val="40550109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8CA4A3-1CDC-A060-2719-0786034FFDE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is snatching the keys from the table!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394BD61-19C0-D6D1-A8F0-1DC660C6E8EB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is snatching the keys from the table!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B56757-DBEA-DBA2-45F5-A03D0CF6E5E4}"/>
              </a:ext>
            </a:extLst>
          </p:cNvPr>
          <p:cNvSpPr txBox="1"/>
          <p:nvPr/>
        </p:nvSpPr>
        <p:spPr>
          <a:xfrm>
            <a:off x="646066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“is snatching”.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present progressive tense. 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B8132E-D6EA-AC81-DFA6-1ED30E71D064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was hurling balls across the field.</a:t>
            </a:r>
          </a:p>
        </p:txBody>
      </p:sp>
    </p:spTree>
    <p:extLst>
      <p:ext uri="{BB962C8B-B14F-4D97-AF65-F5344CB8AC3E}">
        <p14:creationId xmlns:p14="http://schemas.microsoft.com/office/powerpoint/2010/main" val="14303526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B93575-0E4C-A909-90C0-6EFAA58BA7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B4F82F8-E67D-5E98-0BFB-A829239BDC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A0485D-9A73-1842-9217-D9AEEC66BB1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A25D557-884A-05EF-98E4-616B7A333D0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30D59F9-2134-1CB3-9C08-19B7760A20FB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groaned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85007CB-C42D-B0C9-BC33-46934BCDDF6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458271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B4986C0-D22A-F809-CA0F-50F2A6403A3F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was hurling balls across the field.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4751A2-09B9-D02B-0B66-78F274ED5B1F}"/>
              </a:ext>
            </a:extLst>
          </p:cNvPr>
          <p:cNvSpPr txBox="1"/>
          <p:nvPr/>
        </p:nvSpPr>
        <p:spPr>
          <a:xfrm>
            <a:off x="528636" y="5150210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“was hurling”.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past progressive tense. </a:t>
            </a:r>
          </a:p>
        </p:txBody>
      </p:sp>
    </p:spTree>
    <p:extLst>
      <p:ext uri="{BB962C8B-B14F-4D97-AF65-F5344CB8AC3E}">
        <p14:creationId xmlns:p14="http://schemas.microsoft.com/office/powerpoint/2010/main" val="33728126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D18D43-E09B-A119-ACE6-16980228278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>
                <a:solidFill>
                  <a:srgbClr val="FFFF00"/>
                </a:solidFill>
                <a:latin typeface="Andika" panose="02000000000000000000" pitchFamily="2" charset="0"/>
              </a:rPr>
              <a:t>He throws 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ball.</a:t>
            </a:r>
          </a:p>
        </p:txBody>
      </p:sp>
    </p:spTree>
    <p:extLst>
      <p:ext uri="{BB962C8B-B14F-4D97-AF65-F5344CB8AC3E}">
        <p14:creationId xmlns:p14="http://schemas.microsoft.com/office/powerpoint/2010/main" val="34285285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4263F-F2D2-C6FF-6809-3A34D95F20D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0EC300-0E13-99C3-B404-5A435DD521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CC7E35A-81C3-AF67-5BFA-CD107FE1D69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throws the ball.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6CAC68-39B1-3B19-CB21-370989C0B241}"/>
              </a:ext>
            </a:extLst>
          </p:cNvPr>
          <p:cNvSpPr txBox="1"/>
          <p:nvPr/>
        </p:nvSpPr>
        <p:spPr>
          <a:xfrm>
            <a:off x="583055" y="46990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“throws”.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present tense. </a:t>
            </a:r>
          </a:p>
        </p:txBody>
      </p:sp>
    </p:spTree>
    <p:extLst>
      <p:ext uri="{BB962C8B-B14F-4D97-AF65-F5344CB8AC3E}">
        <p14:creationId xmlns:p14="http://schemas.microsoft.com/office/powerpoint/2010/main" val="41383180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7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42FFEEE-F5A7-8A0F-8A96-95EBB6CBE23A}"/>
              </a:ext>
            </a:extLst>
          </p:cNvPr>
          <p:cNvSpPr/>
          <p:nvPr/>
        </p:nvSpPr>
        <p:spPr>
          <a:xfrm>
            <a:off x="371475" y="1996057"/>
            <a:ext cx="11182349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3355349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next slide, there will be three sentences with verbs in the simple present tense.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First, identify the verb in each sentence.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9093" y="-930596"/>
            <a:ext cx="1999407" cy="247904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3119" y="4189088"/>
            <a:ext cx="9372389" cy="2310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bg1"/>
                </a:solidFill>
                <a:latin typeface="+mn-lt"/>
              </a:rPr>
              <a:t>For </a:t>
            </a:r>
            <a:r>
              <a:rPr lang="en-GB" sz="2400" noProof="0" dirty="0">
                <a:solidFill>
                  <a:schemeClr val="bg1"/>
                </a:solidFill>
                <a:latin typeface="+mn-lt"/>
              </a:rPr>
              <a:t>example, ‘The robot </a:t>
            </a:r>
            <a:r>
              <a:rPr lang="en-GB" sz="2400" i="1" u="sng" noProof="0" dirty="0">
                <a:solidFill>
                  <a:schemeClr val="bg1"/>
                </a:solidFill>
                <a:latin typeface="+mn-lt"/>
              </a:rPr>
              <a:t>finds</a:t>
            </a:r>
            <a:r>
              <a:rPr lang="en-GB" sz="2400" noProof="0" dirty="0">
                <a:solidFill>
                  <a:schemeClr val="bg1"/>
                </a:solidFill>
                <a:latin typeface="+mn-lt"/>
              </a:rPr>
              <a:t> an important clue.’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</a:rPr>
              <a:t>Simple past: The robot </a:t>
            </a:r>
            <a:r>
              <a:rPr lang="en-GB" sz="2400" i="1" u="sng" dirty="0">
                <a:solidFill>
                  <a:schemeClr val="bg1"/>
                </a:solidFill>
              </a:rPr>
              <a:t>found</a:t>
            </a:r>
            <a:r>
              <a:rPr lang="en-GB" sz="2400" dirty="0">
                <a:solidFill>
                  <a:schemeClr val="bg1"/>
                </a:solidFill>
              </a:rPr>
              <a:t> an important clue.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</a:rPr>
              <a:t>Present progressive: The robot </a:t>
            </a:r>
            <a:r>
              <a:rPr lang="en-GB" sz="2400" i="1" u="sng" dirty="0">
                <a:solidFill>
                  <a:schemeClr val="bg1"/>
                </a:solidFill>
              </a:rPr>
              <a:t>is finding </a:t>
            </a:r>
            <a:r>
              <a:rPr lang="en-GB" sz="2400" dirty="0">
                <a:solidFill>
                  <a:schemeClr val="bg1"/>
                </a:solidFill>
              </a:rPr>
              <a:t>an important clue.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</a:rPr>
              <a:t>Past progressive: The robot </a:t>
            </a:r>
            <a:r>
              <a:rPr lang="en-GB" sz="2400" i="1" u="sng" dirty="0">
                <a:solidFill>
                  <a:schemeClr val="bg1"/>
                </a:solidFill>
              </a:rPr>
              <a:t>was finding</a:t>
            </a:r>
            <a:r>
              <a:rPr lang="en-GB" sz="2400" dirty="0">
                <a:solidFill>
                  <a:schemeClr val="bg1"/>
                </a:solidFill>
              </a:rPr>
              <a:t> an important clue.</a:t>
            </a:r>
            <a:endParaRPr lang="fr-FR" altLang="en-US" sz="24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407083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0.2345 0.2118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813" y="1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0A4E53-6200-8486-78BF-BCEB2998F3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947F153-15CE-946A-18EE-8CD1867950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C1B5C5C-7093-B8F6-E10F-9698D297CBF7}"/>
              </a:ext>
            </a:extLst>
          </p:cNvPr>
          <p:cNvSpPr/>
          <p:nvPr/>
        </p:nvSpPr>
        <p:spPr>
          <a:xfrm>
            <a:off x="990598" y="4031257"/>
            <a:ext cx="9720053" cy="247904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628B14C-70B2-F277-481D-799C860F5B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705229D-1164-DA1A-515D-F2E95D6DCD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1347" y="4247343"/>
            <a:ext cx="9229304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alien races across the field.</a:t>
            </a:r>
          </a:p>
          <a:p>
            <a:pPr marL="600075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robots warn about danger ahead.</a:t>
            </a:r>
          </a:p>
          <a:p>
            <a:pPr marL="600075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 child cries about a small problem.</a:t>
            </a: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A8D8D44-7E1E-1FC0-9F81-97914F412D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8663" y="1805916"/>
            <a:ext cx="8533979" cy="2310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bg1"/>
                </a:solidFill>
                <a:latin typeface="+mn-lt"/>
              </a:rPr>
              <a:t>For </a:t>
            </a:r>
            <a:r>
              <a:rPr lang="en-GB" sz="2400" noProof="0" dirty="0">
                <a:solidFill>
                  <a:schemeClr val="bg1"/>
                </a:solidFill>
                <a:latin typeface="+mn-lt"/>
              </a:rPr>
              <a:t>example, ‘The robot </a:t>
            </a:r>
            <a:r>
              <a:rPr lang="en-GB" sz="2400" u="sng" noProof="0" dirty="0">
                <a:solidFill>
                  <a:schemeClr val="bg1"/>
                </a:solidFill>
                <a:latin typeface="+mn-lt"/>
              </a:rPr>
              <a:t>finds</a:t>
            </a:r>
            <a:r>
              <a:rPr lang="en-GB" sz="2400" noProof="0" dirty="0">
                <a:solidFill>
                  <a:schemeClr val="bg1"/>
                </a:solidFill>
                <a:latin typeface="+mn-lt"/>
              </a:rPr>
              <a:t> an important clue.’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bg1"/>
                </a:solidFill>
              </a:rPr>
              <a:t>My robot found a clue.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bg1"/>
                </a:solidFill>
              </a:rPr>
              <a:t>That robot found another clue.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bg1"/>
                </a:solidFill>
              </a:rPr>
              <a:t>Some robot found their clue</a:t>
            </a:r>
            <a:r>
              <a:rPr lang="fr-FR" altLang="en-US" sz="2400" dirty="0">
                <a:solidFill>
                  <a:schemeClr val="bg1"/>
                </a:solidFill>
              </a:rPr>
              <a:t>.</a:t>
            </a:r>
            <a:endParaRPr lang="fr-FR" altLang="en-US" sz="2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9D162DD-195E-9E99-DEAC-CC59A4C8CB2B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3355349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next slide, there will be three sentences with verbs in the simple present tense.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First, identify the verb in each sentence.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5FE54B9-7E79-6479-0621-CDA9404B28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3987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2A9DC3-44AF-D9EC-A065-5774045B03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D6A7476E-182D-1315-69D6-78D3905D7F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2B9E5C6-6327-F371-8AE7-97C7FADFDCF8}"/>
              </a:ext>
            </a:extLst>
          </p:cNvPr>
          <p:cNvSpPr/>
          <p:nvPr/>
        </p:nvSpPr>
        <p:spPr>
          <a:xfrm>
            <a:off x="990598" y="4031257"/>
            <a:ext cx="9720053" cy="247904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B80A6C4-8B36-1DB0-3FA3-3790323FAE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DBD5C63-3C49-1604-BC54-BE9D92721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1347" y="4247343"/>
            <a:ext cx="9229304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alien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races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across the field.</a:t>
            </a:r>
          </a:p>
          <a:p>
            <a:pPr marL="600075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robots warn about danger ahead.</a:t>
            </a:r>
          </a:p>
          <a:p>
            <a:pPr marL="600075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 child cries about a small problem.</a:t>
            </a: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D92F88A-9B5E-FA84-1124-1487AC0B99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8663" y="1805916"/>
            <a:ext cx="8533979" cy="2310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bg1"/>
                </a:solidFill>
                <a:latin typeface="+mn-lt"/>
              </a:rPr>
              <a:t>For </a:t>
            </a:r>
            <a:r>
              <a:rPr lang="en-GB" sz="2400" noProof="0" dirty="0">
                <a:solidFill>
                  <a:schemeClr val="bg1"/>
                </a:solidFill>
                <a:latin typeface="+mn-lt"/>
              </a:rPr>
              <a:t>example, ‘The robot </a:t>
            </a:r>
            <a:r>
              <a:rPr lang="en-GB" sz="2400" u="sng" noProof="0" dirty="0">
                <a:solidFill>
                  <a:schemeClr val="bg1"/>
                </a:solidFill>
                <a:latin typeface="+mn-lt"/>
              </a:rPr>
              <a:t>finds</a:t>
            </a:r>
            <a:r>
              <a:rPr lang="en-GB" sz="2400" noProof="0" dirty="0">
                <a:solidFill>
                  <a:schemeClr val="bg1"/>
                </a:solidFill>
                <a:latin typeface="+mn-lt"/>
              </a:rPr>
              <a:t> an important clue.’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bg1"/>
                </a:solidFill>
              </a:rPr>
              <a:t>My robot found a clue.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bg1"/>
                </a:solidFill>
              </a:rPr>
              <a:t>That robot found another clue.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bg1"/>
                </a:solidFill>
              </a:rPr>
              <a:t>Some robot found their clue</a:t>
            </a:r>
            <a:r>
              <a:rPr lang="fr-FR" altLang="en-US" sz="2400" dirty="0">
                <a:solidFill>
                  <a:schemeClr val="bg1"/>
                </a:solidFill>
              </a:rPr>
              <a:t>.</a:t>
            </a:r>
            <a:endParaRPr lang="fr-FR" altLang="en-US" sz="2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AC45D16-280B-445E-E9EA-9BF2FF683C26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3355349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next slide, there will be three sentences with verbs in the simple present tense.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First, identify the verb in each sentence.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EFAA0256-4B2D-35B9-A8E9-102787FC6E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713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E2FC8E-7461-F077-5918-DBAC6E6C36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2484C8C-D959-F86D-B28E-30F67A4CF4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D9630E1-B701-2C1F-FD0F-4D2D3C7A5C16}"/>
              </a:ext>
            </a:extLst>
          </p:cNvPr>
          <p:cNvSpPr/>
          <p:nvPr/>
        </p:nvSpPr>
        <p:spPr>
          <a:xfrm>
            <a:off x="990598" y="4031257"/>
            <a:ext cx="9720053" cy="247904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D8B9A7F-B20E-8459-56C9-F69FEF1BE5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74BC6E2-75C4-7D3F-8B75-F45FD259D8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1347" y="4247343"/>
            <a:ext cx="9229304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alien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races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across the field.</a:t>
            </a:r>
          </a:p>
          <a:p>
            <a:pPr marL="600075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robots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warn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about danger ahead.</a:t>
            </a:r>
          </a:p>
          <a:p>
            <a:pPr marL="600075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 child cries about a small problem.</a:t>
            </a: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FF4BDA9-3A8B-736E-8E57-856538872C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8663" y="1805916"/>
            <a:ext cx="8533979" cy="2310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bg1"/>
                </a:solidFill>
                <a:latin typeface="+mn-lt"/>
              </a:rPr>
              <a:t>For </a:t>
            </a:r>
            <a:r>
              <a:rPr lang="en-GB" sz="2400" noProof="0" dirty="0">
                <a:solidFill>
                  <a:schemeClr val="bg1"/>
                </a:solidFill>
                <a:latin typeface="+mn-lt"/>
              </a:rPr>
              <a:t>example, ‘The robot </a:t>
            </a:r>
            <a:r>
              <a:rPr lang="en-GB" sz="2400" u="sng" noProof="0" dirty="0">
                <a:solidFill>
                  <a:schemeClr val="bg1"/>
                </a:solidFill>
                <a:latin typeface="+mn-lt"/>
              </a:rPr>
              <a:t>finds</a:t>
            </a:r>
            <a:r>
              <a:rPr lang="en-GB" sz="2400" noProof="0" dirty="0">
                <a:solidFill>
                  <a:schemeClr val="bg1"/>
                </a:solidFill>
                <a:latin typeface="+mn-lt"/>
              </a:rPr>
              <a:t> an important clue.’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bg1"/>
                </a:solidFill>
              </a:rPr>
              <a:t>My robot found a clue.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bg1"/>
                </a:solidFill>
              </a:rPr>
              <a:t>That robot found another clue.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bg1"/>
                </a:solidFill>
              </a:rPr>
              <a:t>Some robot found their clue</a:t>
            </a:r>
            <a:r>
              <a:rPr lang="fr-FR" altLang="en-US" sz="2400" dirty="0">
                <a:solidFill>
                  <a:schemeClr val="bg1"/>
                </a:solidFill>
              </a:rPr>
              <a:t>.</a:t>
            </a:r>
            <a:endParaRPr lang="fr-FR" altLang="en-US" sz="2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0A196A0-69CE-E2DB-D412-076D8721DDEE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3355349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next slide, there will be three sentences with verbs in the simple present tense.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First, identify the verb in each sentence.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3D6950C-A0E0-E19F-375D-1DFBC9AF68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0453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93EFF6-F752-4B46-450A-FBBA6B25C0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62849BE3-80AD-925D-7F95-2DAC8EDCAE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EAAF887-1F6F-3BD6-4013-D1DC329EDC4A}"/>
              </a:ext>
            </a:extLst>
          </p:cNvPr>
          <p:cNvSpPr/>
          <p:nvPr/>
        </p:nvSpPr>
        <p:spPr>
          <a:xfrm>
            <a:off x="990598" y="4031257"/>
            <a:ext cx="9720053" cy="247904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FB886EE-F3AC-7FE8-B62B-409216478E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63F101F-88F8-AFDC-9C99-2AB79A903D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1347" y="4247343"/>
            <a:ext cx="9229304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alien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races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across the field.</a:t>
            </a:r>
          </a:p>
          <a:p>
            <a:pPr marL="600075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robots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warn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about danger ahead.</a:t>
            </a:r>
          </a:p>
          <a:p>
            <a:pPr marL="600075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 child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cries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about a small problem.</a:t>
            </a: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83F219E-EAC1-DBE4-7D53-105BAF3D53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8663" y="1805916"/>
            <a:ext cx="8533979" cy="2310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bg1"/>
                </a:solidFill>
                <a:latin typeface="+mn-lt"/>
              </a:rPr>
              <a:t>For </a:t>
            </a:r>
            <a:r>
              <a:rPr lang="en-GB" sz="2400" noProof="0" dirty="0">
                <a:solidFill>
                  <a:schemeClr val="bg1"/>
                </a:solidFill>
                <a:latin typeface="+mn-lt"/>
              </a:rPr>
              <a:t>example, ‘The robot </a:t>
            </a:r>
            <a:r>
              <a:rPr lang="en-GB" sz="2400" u="sng" noProof="0" dirty="0">
                <a:solidFill>
                  <a:schemeClr val="bg1"/>
                </a:solidFill>
                <a:latin typeface="+mn-lt"/>
              </a:rPr>
              <a:t>finds</a:t>
            </a:r>
            <a:r>
              <a:rPr lang="en-GB" sz="2400" noProof="0" dirty="0">
                <a:solidFill>
                  <a:schemeClr val="bg1"/>
                </a:solidFill>
                <a:latin typeface="+mn-lt"/>
              </a:rPr>
              <a:t> an important clue.’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bg1"/>
                </a:solidFill>
              </a:rPr>
              <a:t>My robot found a clue.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bg1"/>
                </a:solidFill>
              </a:rPr>
              <a:t>That robot found another clue.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bg1"/>
                </a:solidFill>
              </a:rPr>
              <a:t>Some robot found their clue</a:t>
            </a:r>
            <a:r>
              <a:rPr lang="fr-FR" altLang="en-US" sz="2400" dirty="0">
                <a:solidFill>
                  <a:schemeClr val="bg1"/>
                </a:solidFill>
              </a:rPr>
              <a:t>.</a:t>
            </a:r>
            <a:endParaRPr lang="fr-FR" altLang="en-US" sz="2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91D2033-D345-36E2-8663-84489137B7C0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3355349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next slide, there will be three sentences with verbs in the simple present tense.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First, identify the verb in each sentence.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265C4EB0-68E8-E9D8-DB11-8AF908CE43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0241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517C2C-3E46-D328-0759-1DB1944686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9A89C2F-C87B-4635-C89B-59895E5491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FCCFAE8-C235-D51B-B61C-7C3BD7BC8CAF}"/>
              </a:ext>
            </a:extLst>
          </p:cNvPr>
          <p:cNvSpPr/>
          <p:nvPr/>
        </p:nvSpPr>
        <p:spPr>
          <a:xfrm>
            <a:off x="321329" y="1996057"/>
            <a:ext cx="11182349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2019E3A-22B7-409B-E932-EE9FBB0803D5}"/>
              </a:ext>
            </a:extLst>
          </p:cNvPr>
          <p:cNvSpPr/>
          <p:nvPr/>
        </p:nvSpPr>
        <p:spPr>
          <a:xfrm>
            <a:off x="895348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17D6F83-78F6-1211-0B1E-A36F0F6A7B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7F62EC5-4F59-2F94-1C5B-BFE044B35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alien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races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across the field.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F8BCABE-DC29-3596-21DC-070753B8627B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9CC6F09-4FBE-E1A5-9A7F-73CE29CC9C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E73F850-9B9C-0F8E-941B-8E40FF9370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329" y="3826963"/>
            <a:ext cx="1092769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</a:t>
            </a:r>
          </a:p>
        </p:txBody>
      </p:sp>
    </p:spTree>
    <p:extLst>
      <p:ext uri="{BB962C8B-B14F-4D97-AF65-F5344CB8AC3E}">
        <p14:creationId xmlns:p14="http://schemas.microsoft.com/office/powerpoint/2010/main" val="22161507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D68793-B9FC-8FCF-3946-D8F0533FD9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40C330C6-F81D-6251-1CF0-7FE6AD46C8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0D4B2B1-7EC5-12DA-EF78-0C55BC28014B}"/>
              </a:ext>
            </a:extLst>
          </p:cNvPr>
          <p:cNvSpPr/>
          <p:nvPr/>
        </p:nvSpPr>
        <p:spPr>
          <a:xfrm>
            <a:off x="321329" y="1996057"/>
            <a:ext cx="11182349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87B53F7-E235-8026-B3C3-F98CA7825901}"/>
              </a:ext>
            </a:extLst>
          </p:cNvPr>
          <p:cNvSpPr/>
          <p:nvPr/>
        </p:nvSpPr>
        <p:spPr>
          <a:xfrm>
            <a:off x="895348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E1D63B7-9616-F33F-44B4-598A4069CD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4DE6864-0334-C6B0-FE0C-28092C8334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alien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races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across the field.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1DFD1BA-40F5-8E6A-8E21-05B5CA7CA5DB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70A0721-C1CC-55F2-1B80-94C2C14C7A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A87D2C0-8DB5-1638-2A54-86AF13BC08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329" y="3826963"/>
            <a:ext cx="10927696" cy="138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 The alien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raced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across the field.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Present progressive:</a:t>
            </a:r>
          </a:p>
        </p:txBody>
      </p:sp>
    </p:spTree>
    <p:extLst>
      <p:ext uri="{BB962C8B-B14F-4D97-AF65-F5344CB8AC3E}">
        <p14:creationId xmlns:p14="http://schemas.microsoft.com/office/powerpoint/2010/main" val="1966363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030358-FBDD-8E13-4E57-0EDAB09909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8E60CCD-38D9-5CAD-2CD1-38918C50BD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2310ADD-C5F5-5926-C769-C2A2F053C27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CB278B7-100E-23BA-4BF0-E98D0C5F1E8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14E622B-52BE-2B2F-0203-4CEC67F6431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groaned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99E6556-E674-1032-2B89-E1ACD1B8131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856565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43ADEA-10D6-B7F9-A4BF-33355E85AB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3607EC2A-29FB-4C68-5A0E-7FB23F1703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834ADE6-CEE1-C38D-5833-739D9B12868A}"/>
              </a:ext>
            </a:extLst>
          </p:cNvPr>
          <p:cNvSpPr/>
          <p:nvPr/>
        </p:nvSpPr>
        <p:spPr>
          <a:xfrm>
            <a:off x="321329" y="1996057"/>
            <a:ext cx="11182349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F445EC8-7706-8956-4ABE-0D4850629A54}"/>
              </a:ext>
            </a:extLst>
          </p:cNvPr>
          <p:cNvSpPr/>
          <p:nvPr/>
        </p:nvSpPr>
        <p:spPr>
          <a:xfrm>
            <a:off x="895348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EA17AC7-7C5E-CF01-235A-BC4ABB314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94F1E82-F62C-0E76-558E-05711C40F7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alien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races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across the field.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F625F80-0A20-F6F8-8BBB-21AB2695BDCE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B00A9AAC-A52A-A537-B8A1-25166CADE7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874276A-1905-52FC-ACDA-F896FC4130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329" y="3826963"/>
            <a:ext cx="10927696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 The alien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raced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across the field.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Present progressive: The alien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is racing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across the field.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Past progressive: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759192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B33429-A26C-FBF5-B88C-14A7557829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A6E286D-3A73-4AFA-1738-B5F3431B3A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6CAF92-5BAD-E6DA-F905-E6353335D280}"/>
              </a:ext>
            </a:extLst>
          </p:cNvPr>
          <p:cNvSpPr/>
          <p:nvPr/>
        </p:nvSpPr>
        <p:spPr>
          <a:xfrm>
            <a:off x="321329" y="1996057"/>
            <a:ext cx="11182349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442BB79-78E5-1913-394E-016E9C95985E}"/>
              </a:ext>
            </a:extLst>
          </p:cNvPr>
          <p:cNvSpPr/>
          <p:nvPr/>
        </p:nvSpPr>
        <p:spPr>
          <a:xfrm>
            <a:off x="895348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5EBD0F6-C708-19DC-023E-CB8CD18736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FF5AD7-69D9-01B9-680F-48743E0C70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alien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races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across the field.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9F40BD-BB4A-F9AE-BBA5-BF93B433699A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18B6F06-3965-28DD-FB09-DEDB893AA0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3D120EA-1778-D72E-C6D2-6295DF58A2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329" y="3826963"/>
            <a:ext cx="10927696" cy="3310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 The alien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raced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across the field.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Present progressive: The alien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is racing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across the field.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Past progressive: The alien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was racing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across the field.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</a:endParaRP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158296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B4AE8E-DA65-833A-8AE7-4F3737C14B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F3152B60-8589-8C91-B2FC-CF777797C2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49BEE3D-6B62-588F-E19F-B221E56D4B95}"/>
              </a:ext>
            </a:extLst>
          </p:cNvPr>
          <p:cNvSpPr/>
          <p:nvPr/>
        </p:nvSpPr>
        <p:spPr>
          <a:xfrm>
            <a:off x="321329" y="1996057"/>
            <a:ext cx="11182349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1AC4B85-D939-FBBC-10E8-7657B5961C05}"/>
              </a:ext>
            </a:extLst>
          </p:cNvPr>
          <p:cNvSpPr/>
          <p:nvPr/>
        </p:nvSpPr>
        <p:spPr>
          <a:xfrm>
            <a:off x="866773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69C3522-1518-DCF8-3EEB-C3B9C608A9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F844626-3E08-B9F9-6A63-11B54101E2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robots </a:t>
            </a:r>
            <a:r>
              <a:rPr lang="en-GB" altLang="en-US" sz="2800" u="sng" dirty="0">
                <a:solidFill>
                  <a:schemeClr val="tx1"/>
                </a:solidFill>
                <a:latin typeface="+mn-lt"/>
              </a:rPr>
              <a:t>warn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about danger ahead.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42234F-F15F-C21C-C312-C639E4746A98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FEC25A8-5416-68B2-C2E1-350FB98F3F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DAD00D2-45EE-C32E-0008-5602B312CE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329" y="3826963"/>
            <a:ext cx="1092769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</a:t>
            </a:r>
          </a:p>
        </p:txBody>
      </p:sp>
    </p:spTree>
    <p:extLst>
      <p:ext uri="{BB962C8B-B14F-4D97-AF65-F5344CB8AC3E}">
        <p14:creationId xmlns:p14="http://schemas.microsoft.com/office/powerpoint/2010/main" val="8626416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FADF28-87F4-E22F-6F38-856BA2E3ED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3FB438B-8760-9153-7E5A-DEABE12660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7EE1D1A-3B13-0E7C-56CC-E19B0BE039DC}"/>
              </a:ext>
            </a:extLst>
          </p:cNvPr>
          <p:cNvSpPr/>
          <p:nvPr/>
        </p:nvSpPr>
        <p:spPr>
          <a:xfrm>
            <a:off x="321329" y="1996057"/>
            <a:ext cx="11182349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CEB334A-6397-0EE1-715E-1A3D72592F75}"/>
              </a:ext>
            </a:extLst>
          </p:cNvPr>
          <p:cNvSpPr/>
          <p:nvPr/>
        </p:nvSpPr>
        <p:spPr>
          <a:xfrm>
            <a:off x="895348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86A7306-4876-681A-72B7-15139ECB4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BD13BFB-DE1E-AD24-87CF-9CBA160F2D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robots </a:t>
            </a:r>
            <a:r>
              <a:rPr lang="en-GB" altLang="en-US" sz="2800" u="sng" dirty="0">
                <a:solidFill>
                  <a:schemeClr val="tx1"/>
                </a:solidFill>
                <a:latin typeface="+mn-lt"/>
              </a:rPr>
              <a:t>warn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about danger ahead.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84E09FC-664C-D6D8-2AEE-C6F5376D0E6E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308F933-C862-4EF8-028F-BAA6A415DB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A688586-9DA4-D0F9-3A42-E692F95E39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329" y="3826963"/>
            <a:ext cx="10927696" cy="138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 The robots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warned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about danger ahead.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Present progressive:</a:t>
            </a:r>
          </a:p>
        </p:txBody>
      </p:sp>
    </p:spTree>
    <p:extLst>
      <p:ext uri="{BB962C8B-B14F-4D97-AF65-F5344CB8AC3E}">
        <p14:creationId xmlns:p14="http://schemas.microsoft.com/office/powerpoint/2010/main" val="33999593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655DBA-23A9-49F5-830D-FCC4678410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FB80998-A467-A3DE-78E0-0085F57699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CB6AF71-9D4E-444F-1165-E2B1A577E8A7}"/>
              </a:ext>
            </a:extLst>
          </p:cNvPr>
          <p:cNvSpPr/>
          <p:nvPr/>
        </p:nvSpPr>
        <p:spPr>
          <a:xfrm>
            <a:off x="321329" y="1996057"/>
            <a:ext cx="11689696" cy="46533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6D2EDC5-C1D5-9011-4B05-A20C51A13A83}"/>
              </a:ext>
            </a:extLst>
          </p:cNvPr>
          <p:cNvSpPr/>
          <p:nvPr/>
        </p:nvSpPr>
        <p:spPr>
          <a:xfrm>
            <a:off x="895348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21BC487-1387-801A-010A-0105882529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354F2A7-DB71-78AC-0A95-614982EA9C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robots </a:t>
            </a:r>
            <a:r>
              <a:rPr lang="en-GB" altLang="en-US" sz="2800" u="sng" dirty="0">
                <a:solidFill>
                  <a:schemeClr val="tx1"/>
                </a:solidFill>
                <a:latin typeface="+mn-lt"/>
              </a:rPr>
              <a:t>warn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about danger ahead.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F1DB51B-35BD-F5A0-6117-A1D6518DAF83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2CAF74FA-E1E0-9F77-1DE0-6B6A9BC607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2B81F8B-79DC-B2A1-0ED4-E5991B2B92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329" y="4027648"/>
            <a:ext cx="12089745" cy="2746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180975" indent="62865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 The robots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warned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about danger ahead.</a:t>
            </a:r>
          </a:p>
          <a:p>
            <a:pPr marL="180975" indent="62865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Present progressive: The robots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are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warning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about danger ahead.</a:t>
            </a:r>
          </a:p>
          <a:p>
            <a:pPr marL="180975" indent="62865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Past progressive: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endParaRPr lang="en-GB" sz="32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833201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E6D02D-503C-E9FC-0236-1206D6136D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125C33CF-C163-7F22-4BAE-7231C828DF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6493314-54F3-3DF7-C77C-8E94C7A63A02}"/>
              </a:ext>
            </a:extLst>
          </p:cNvPr>
          <p:cNvSpPr/>
          <p:nvPr/>
        </p:nvSpPr>
        <p:spPr>
          <a:xfrm>
            <a:off x="319297" y="1996057"/>
            <a:ext cx="11727796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CD67543-9E3A-BB05-7F1B-1CF261D67C3A}"/>
              </a:ext>
            </a:extLst>
          </p:cNvPr>
          <p:cNvSpPr/>
          <p:nvPr/>
        </p:nvSpPr>
        <p:spPr>
          <a:xfrm>
            <a:off x="895348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154568E-C34D-603A-3EED-21DC9CE36A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98A991C-2016-D2DC-BEE9-6BC8511ADE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robots </a:t>
            </a:r>
            <a:r>
              <a:rPr lang="en-GB" altLang="en-US" sz="2800" u="sng" dirty="0">
                <a:solidFill>
                  <a:schemeClr val="tx1"/>
                </a:solidFill>
                <a:latin typeface="+mn-lt"/>
              </a:rPr>
              <a:t>warn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about danger ahead.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EF8C27B-CFDA-C82A-3144-AFC5B38887C7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737CF7-6869-6C61-D31B-64B69BD7B3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75FF301-DA7B-61F5-7B5B-BD45711D0F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610" y="3888051"/>
            <a:ext cx="11727797" cy="2024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indent="5429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 The robots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warned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about danger ahead.</a:t>
            </a:r>
          </a:p>
          <a:p>
            <a:pPr marL="85725" indent="5429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Present progressive: The robots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are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warning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about danger ahead.</a:t>
            </a:r>
          </a:p>
          <a:p>
            <a:pPr marL="85725" indent="5429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Past progressive: </a:t>
            </a:r>
            <a:r>
              <a:rPr lang="en-GB" sz="2800" dirty="0">
                <a:solidFill>
                  <a:schemeClr val="bg1"/>
                </a:solidFill>
              </a:rPr>
              <a:t>The robots </a:t>
            </a:r>
            <a:r>
              <a:rPr lang="en-GB" sz="2800" i="1" u="sng" dirty="0">
                <a:solidFill>
                  <a:schemeClr val="bg1"/>
                </a:solidFill>
              </a:rPr>
              <a:t>were warning</a:t>
            </a:r>
            <a:r>
              <a:rPr lang="en-GB" sz="2800" dirty="0">
                <a:solidFill>
                  <a:schemeClr val="bg1"/>
                </a:solidFill>
              </a:rPr>
              <a:t> about danger ahead.</a:t>
            </a:r>
            <a:endParaRPr lang="en-GB" sz="28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423679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017009-7416-79AE-4B68-ED223933DE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273760E-7494-9DF6-D7AB-363190C6B2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432D347E-41D5-67FD-F4C9-942FCAEBD1F3}"/>
              </a:ext>
            </a:extLst>
          </p:cNvPr>
          <p:cNvSpPr/>
          <p:nvPr/>
        </p:nvSpPr>
        <p:spPr>
          <a:xfrm>
            <a:off x="321329" y="1996057"/>
            <a:ext cx="11182349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0B6C1A8-BF64-D180-17C7-21DC10C5792B}"/>
              </a:ext>
            </a:extLst>
          </p:cNvPr>
          <p:cNvSpPr/>
          <p:nvPr/>
        </p:nvSpPr>
        <p:spPr>
          <a:xfrm>
            <a:off x="866773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A83CD5D-86C8-F49C-5869-DF48D67175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7A72CE2-E2EE-84B9-A2AE-577E66D759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 child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cries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about a small problem.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02953BA-F732-7BD8-046C-69297B488D6B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7FA9964-33FF-3B74-03DE-97AF3FC640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B9899D1-A47B-67D3-6BAC-E4F6E6F9CC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329" y="3826963"/>
            <a:ext cx="1092769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</a:t>
            </a:r>
          </a:p>
        </p:txBody>
      </p:sp>
    </p:spTree>
    <p:extLst>
      <p:ext uri="{BB962C8B-B14F-4D97-AF65-F5344CB8AC3E}">
        <p14:creationId xmlns:p14="http://schemas.microsoft.com/office/powerpoint/2010/main" val="15357870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957213-45B6-F662-81A5-95A6AECE44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0C0B357-AAE7-114D-1FEC-76B7DF6945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5B7F1B1-5EFC-2526-7AE8-2A7E4584192B}"/>
              </a:ext>
            </a:extLst>
          </p:cNvPr>
          <p:cNvSpPr/>
          <p:nvPr/>
        </p:nvSpPr>
        <p:spPr>
          <a:xfrm>
            <a:off x="321329" y="1996057"/>
            <a:ext cx="11182349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E9298C9-3F2B-3E54-4ADD-2DAB79FBF7F9}"/>
              </a:ext>
            </a:extLst>
          </p:cNvPr>
          <p:cNvSpPr/>
          <p:nvPr/>
        </p:nvSpPr>
        <p:spPr>
          <a:xfrm>
            <a:off x="895348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7F60A98-C049-2B43-D2DA-2A808A0EC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1B03E15-9891-34B2-515E-B1048C3086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</a:rPr>
              <a:t>A child </a:t>
            </a:r>
            <a:r>
              <a:rPr lang="en-GB" altLang="en-US" sz="2800" i="1" u="sng" dirty="0">
                <a:solidFill>
                  <a:schemeClr val="tx1"/>
                </a:solidFill>
              </a:rPr>
              <a:t>cries</a:t>
            </a:r>
            <a:r>
              <a:rPr lang="en-GB" altLang="en-US" sz="2800" dirty="0">
                <a:solidFill>
                  <a:schemeClr val="tx1"/>
                </a:solidFill>
              </a:rPr>
              <a:t> about a small problem.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F6D6271-3E0D-72E5-5548-2FDFC80E96B6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DB83A25-9D99-C503-4C05-C2824E469B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3ADD87B-9CF5-D396-6DC6-9DD554EAD7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329" y="3826963"/>
            <a:ext cx="10927696" cy="138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 A child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cried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about a small problem. 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Present progressive:</a:t>
            </a:r>
          </a:p>
        </p:txBody>
      </p:sp>
    </p:spTree>
    <p:extLst>
      <p:ext uri="{BB962C8B-B14F-4D97-AF65-F5344CB8AC3E}">
        <p14:creationId xmlns:p14="http://schemas.microsoft.com/office/powerpoint/2010/main" val="35604952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CBC84-C896-537C-7639-02BB5C4835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7C9C8911-5F77-9949-446E-6325F4A521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47C836B-1C6B-5BF6-5D2C-8336B0AAC5DE}"/>
              </a:ext>
            </a:extLst>
          </p:cNvPr>
          <p:cNvSpPr/>
          <p:nvPr/>
        </p:nvSpPr>
        <p:spPr>
          <a:xfrm>
            <a:off x="321329" y="1996057"/>
            <a:ext cx="11689696" cy="46533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0DC5F22-63A3-B34A-E9D4-AB0CD72A0DF3}"/>
              </a:ext>
            </a:extLst>
          </p:cNvPr>
          <p:cNvSpPr/>
          <p:nvPr/>
        </p:nvSpPr>
        <p:spPr>
          <a:xfrm>
            <a:off x="895348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C11366A-D00C-9E71-E316-31E00F3C0F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700BB6A-6C3A-0B6F-15B4-239D9E95DB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</a:rPr>
              <a:t>A child </a:t>
            </a:r>
            <a:r>
              <a:rPr lang="en-GB" altLang="en-US" sz="2800" i="1" u="sng" dirty="0">
                <a:solidFill>
                  <a:schemeClr val="tx1"/>
                </a:solidFill>
              </a:rPr>
              <a:t>cries</a:t>
            </a:r>
            <a:r>
              <a:rPr lang="en-GB" altLang="en-US" sz="2800" dirty="0">
                <a:solidFill>
                  <a:schemeClr val="tx1"/>
                </a:solidFill>
              </a:rPr>
              <a:t> about a small problem.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3A08C16-CD84-092D-AD1B-2FEC2460C9DC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E04E843-F47B-FC42-6D4C-0BD3B33F82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B0D69F1-8C88-0BF0-4927-FCE82E5480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5348" y="3758198"/>
            <a:ext cx="12089745" cy="2746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180975" indent="62865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 </a:t>
            </a:r>
            <a:r>
              <a:rPr lang="en-GB" sz="2800" dirty="0">
                <a:solidFill>
                  <a:schemeClr val="bg1"/>
                </a:solidFill>
              </a:rPr>
              <a:t>A child </a:t>
            </a:r>
            <a:r>
              <a:rPr lang="en-GB" sz="2800" i="1" u="sng" dirty="0">
                <a:solidFill>
                  <a:schemeClr val="bg1"/>
                </a:solidFill>
              </a:rPr>
              <a:t>cried</a:t>
            </a:r>
            <a:r>
              <a:rPr lang="en-GB" sz="2800" dirty="0">
                <a:solidFill>
                  <a:schemeClr val="bg1"/>
                </a:solidFill>
              </a:rPr>
              <a:t> about a small problem. </a:t>
            </a:r>
          </a:p>
          <a:p>
            <a:pPr marL="180975" indent="62865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Present progressive: A child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is crying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about a small problem. </a:t>
            </a:r>
          </a:p>
          <a:p>
            <a:pPr marL="180975" indent="62865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Past progressive: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endParaRPr lang="en-GB" sz="32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846722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EC6519-763E-C650-2DEC-F7DEBC7E6A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3E7801DC-07B9-A848-C74B-8CD30DD1FC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D56D712-D847-65A8-9554-B930EE96F13A}"/>
              </a:ext>
            </a:extLst>
          </p:cNvPr>
          <p:cNvSpPr/>
          <p:nvPr/>
        </p:nvSpPr>
        <p:spPr>
          <a:xfrm>
            <a:off x="319297" y="1996057"/>
            <a:ext cx="11727796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08E787E-8FD6-021C-E2FA-7C42B1D675D2}"/>
              </a:ext>
            </a:extLst>
          </p:cNvPr>
          <p:cNvSpPr/>
          <p:nvPr/>
        </p:nvSpPr>
        <p:spPr>
          <a:xfrm>
            <a:off x="895348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4C13B5C-6848-5BAB-59C7-EF78C356B0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994D8DA-4D9B-AE2A-0E9F-59AAC45C67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</a:rPr>
              <a:t>A child </a:t>
            </a:r>
            <a:r>
              <a:rPr lang="en-GB" altLang="en-US" sz="2800" i="1" u="sng" dirty="0">
                <a:solidFill>
                  <a:schemeClr val="tx1"/>
                </a:solidFill>
              </a:rPr>
              <a:t>cries</a:t>
            </a:r>
            <a:r>
              <a:rPr lang="en-GB" altLang="en-US" sz="2800" dirty="0">
                <a:solidFill>
                  <a:schemeClr val="tx1"/>
                </a:solidFill>
              </a:rPr>
              <a:t> about a small problem.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8D97C0-C129-9FE3-BB41-256D7E0672E1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9D00875-1D5B-80E2-B7F7-2ED353DC5D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B7C5F27-3146-3E3C-1891-A1588450DC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610" y="3888051"/>
            <a:ext cx="11727797" cy="2024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  <a:tabLst>
                <a:tab pos="714375" algn="l"/>
              </a:tabLst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 </a:t>
            </a:r>
            <a:r>
              <a:rPr lang="en-GB" sz="2800" dirty="0">
                <a:solidFill>
                  <a:schemeClr val="bg1"/>
                </a:solidFill>
              </a:rPr>
              <a:t>A child </a:t>
            </a:r>
            <a:r>
              <a:rPr lang="en-GB" sz="2800" i="1" u="sng" dirty="0">
                <a:solidFill>
                  <a:schemeClr val="bg1"/>
                </a:solidFill>
              </a:rPr>
              <a:t>cried</a:t>
            </a:r>
            <a:r>
              <a:rPr lang="en-GB" sz="2800" dirty="0">
                <a:solidFill>
                  <a:schemeClr val="bg1"/>
                </a:solidFill>
              </a:rPr>
              <a:t> about a small problem. 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  <a:tabLst>
                <a:tab pos="714375" algn="l"/>
              </a:tabLst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Present progressive: </a:t>
            </a:r>
            <a:r>
              <a:rPr lang="en-GB" sz="2800" dirty="0">
                <a:solidFill>
                  <a:schemeClr val="bg1"/>
                </a:solidFill>
              </a:rPr>
              <a:t>A child </a:t>
            </a:r>
            <a:r>
              <a:rPr lang="en-GB" sz="2800" i="1" u="sng" dirty="0">
                <a:solidFill>
                  <a:schemeClr val="bg1"/>
                </a:solidFill>
              </a:rPr>
              <a:t>is crying</a:t>
            </a:r>
            <a:r>
              <a:rPr lang="en-GB" sz="2800" dirty="0">
                <a:solidFill>
                  <a:schemeClr val="bg1"/>
                </a:solidFill>
              </a:rPr>
              <a:t> about a small problem. 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  <a:tabLst>
                <a:tab pos="714375" algn="l"/>
              </a:tabLst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Past progressive: </a:t>
            </a:r>
            <a:r>
              <a:rPr lang="en-GB" sz="2800" dirty="0">
                <a:solidFill>
                  <a:schemeClr val="bg1"/>
                </a:solidFill>
              </a:rPr>
              <a:t>A child </a:t>
            </a:r>
            <a:r>
              <a:rPr lang="en-GB" sz="2800" i="1" u="sng" dirty="0">
                <a:solidFill>
                  <a:schemeClr val="bg1"/>
                </a:solidFill>
              </a:rPr>
              <a:t>was crying</a:t>
            </a:r>
            <a:r>
              <a:rPr lang="en-GB" sz="2800" dirty="0">
                <a:solidFill>
                  <a:schemeClr val="bg1"/>
                </a:solidFill>
              </a:rPr>
              <a:t> about a small problem. </a:t>
            </a:r>
            <a:endParaRPr lang="en-GB" sz="28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81426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FE498D-12DE-1F94-FA7C-AF8486AE32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05A8F52-09C6-87DE-A26B-B42377E78A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FC4B327-3B61-1595-FE5A-0C481518A26F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0FC8CBF-4C6D-3E37-D517-FB8DBF416CD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67A4A1B-E2C3-954C-F60C-F0065CFC1021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verb, 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groaned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63FABE1-82A2-0916-8467-CE51004B8DD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549462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27034487"/>
              </p:ext>
            </p:extLst>
          </p:nvPr>
        </p:nvGraphicFramePr>
        <p:xfrm>
          <a:off x="252410" y="285750"/>
          <a:ext cx="11687175" cy="5913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171700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00450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9145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65914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r>
                        <a:rPr lang="en-GB" sz="1800" dirty="0"/>
                        <a:t>Spot the verb - Simple tenses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sat on the mat.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Two verbs.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verbs!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cat catches a mouse and eats it.</a:t>
                      </a:r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GVerb7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Progressive present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verb is in </a:t>
                      </a:r>
                      <a:r>
                        <a:rPr lang="en-GB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progressive 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am calling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GProgForm1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– Simple present/past.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My sister lives in Malaysia.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Gtense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3359931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Verb tenses - Present </a:t>
                      </a:r>
                      <a:r>
                        <a:rPr lang="fr-FR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simple/progressive?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small cat chases a red ball.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GSimProgPres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- Simple past/present/future 2?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She played with her doll.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GSimpleTenses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- Present/past progressive?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is chasing a mouse.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GPresVerb1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- Progressive past/present/future?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I was reading a book about dinosaurs.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GProgTenses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180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033C42-172B-E50A-7D47-31C5B1DC62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63D9030-B0FD-58F8-2EF4-CC24B2CE21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CC28D5-3C43-04AA-BC29-FAC0A9AD883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E8F28C0-A2D6-0027-AE24-33F6A0551F6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A9CF005-F899-0F6A-6E65-18A1F637B06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verb, 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groaned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DCAF622-EE72-35EE-81F2-38C15E9F6D3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525279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4714</Words>
  <Application>Microsoft Office PowerPoint</Application>
  <PresentationFormat>Widescreen</PresentationFormat>
  <Paragraphs>676</Paragraphs>
  <Slides>80</Slides>
  <Notes>17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80</vt:i4>
      </vt:variant>
    </vt:vector>
  </HeadingPairs>
  <TitlesOfParts>
    <vt:vector size="83" baseType="lpstr"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Verb Tenses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We have already met  the “simple” tenses.</vt:lpstr>
      <vt:lpstr>We have also met  and the “progressive” tenses.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2026-04-21T10:37:36Z</dcterms:modified>
</cp:coreProperties>
</file>