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274" r:id="rId3"/>
    <p:sldId id="443" r:id="rId4"/>
    <p:sldId id="413" r:id="rId5"/>
    <p:sldId id="419" r:id="rId6"/>
    <p:sldId id="418" r:id="rId7"/>
    <p:sldId id="411" r:id="rId8"/>
    <p:sldId id="453" r:id="rId9"/>
    <p:sldId id="454" r:id="rId10"/>
    <p:sldId id="446" r:id="rId11"/>
    <p:sldId id="447" r:id="rId12"/>
    <p:sldId id="448" r:id="rId13"/>
    <p:sldId id="449" r:id="rId14"/>
    <p:sldId id="450" r:id="rId15"/>
    <p:sldId id="470" r:id="rId16"/>
    <p:sldId id="471" r:id="rId17"/>
    <p:sldId id="474" r:id="rId18"/>
    <p:sldId id="475" r:id="rId19"/>
    <p:sldId id="476" r:id="rId20"/>
    <p:sldId id="477" r:id="rId21"/>
    <p:sldId id="478" r:id="rId22"/>
    <p:sldId id="479" r:id="rId23"/>
    <p:sldId id="465" r:id="rId24"/>
    <p:sldId id="480" r:id="rId25"/>
    <p:sldId id="481" r:id="rId26"/>
    <p:sldId id="444" r:id="rId27"/>
    <p:sldId id="466" r:id="rId28"/>
    <p:sldId id="467" r:id="rId29"/>
    <p:sldId id="482" r:id="rId30"/>
    <p:sldId id="483" r:id="rId31"/>
    <p:sldId id="472" r:id="rId32"/>
    <p:sldId id="473" r:id="rId33"/>
    <p:sldId id="468" r:id="rId34"/>
    <p:sldId id="469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F24B60-A7FE-45AF-9525-169B6DF74401}" v="2" dt="2026-04-21T10:36:48.3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modSld">
      <pc:chgData name="Glen Jones" userId="e846aaca-4b24-4b13-b0d0-f2308e16b284" providerId="ADAL" clId="{ED47ACC3-9597-4D89-A1DC-43CF280EF274}" dt="2026-04-21T10:36:48.353" v="3"/>
      <pc:docMkLst>
        <pc:docMk/>
      </pc:docMkLst>
      <pc:sldChg chg="addSp delSp modSp mod">
        <pc:chgData name="Glen Jones" userId="e846aaca-4b24-4b13-b0d0-f2308e16b284" providerId="ADAL" clId="{ED47ACC3-9597-4D89-A1DC-43CF280EF274}" dt="2026-04-21T10:36:37.458" v="1"/>
        <pc:sldMkLst>
          <pc:docMk/>
          <pc:sldMk cId="593449080" sldId="453"/>
        </pc:sldMkLst>
        <pc:graphicFrameChg chg="add mod">
          <ac:chgData name="Glen Jones" userId="e846aaca-4b24-4b13-b0d0-f2308e16b284" providerId="ADAL" clId="{ED47ACC3-9597-4D89-A1DC-43CF280EF274}" dt="2026-04-21T10:36:37.458" v="1"/>
          <ac:graphicFrameMkLst>
            <pc:docMk/>
            <pc:sldMk cId="593449080" sldId="453"/>
            <ac:graphicFrameMk id="4" creationId="{35E2CEC7-78EB-A7EF-DA84-21CD35BA1759}"/>
          </ac:graphicFrameMkLst>
        </pc:graphicFrameChg>
        <pc:graphicFrameChg chg="del">
          <ac:chgData name="Glen Jones" userId="e846aaca-4b24-4b13-b0d0-f2308e16b284" providerId="ADAL" clId="{ED47ACC3-9597-4D89-A1DC-43CF280EF274}" dt="2026-04-21T10:36:37.011" v="0" actId="478"/>
          <ac:graphicFrameMkLst>
            <pc:docMk/>
            <pc:sldMk cId="593449080" sldId="453"/>
            <ac:graphicFrameMk id="7" creationId="{759A023D-B512-9DE9-80AD-5FE902129864}"/>
          </ac:graphicFrameMkLst>
        </pc:graphicFrameChg>
      </pc:sldChg>
      <pc:sldChg chg="addSp delSp modSp mod">
        <pc:chgData name="Glen Jones" userId="e846aaca-4b24-4b13-b0d0-f2308e16b284" providerId="ADAL" clId="{ED47ACC3-9597-4D89-A1DC-43CF280EF274}" dt="2026-04-21T10:36:48.353" v="3"/>
        <pc:sldMkLst>
          <pc:docMk/>
          <pc:sldMk cId="2410636859" sldId="454"/>
        </pc:sldMkLst>
        <pc:graphicFrameChg chg="add mod">
          <ac:chgData name="Glen Jones" userId="e846aaca-4b24-4b13-b0d0-f2308e16b284" providerId="ADAL" clId="{ED47ACC3-9597-4D89-A1DC-43CF280EF274}" dt="2026-04-21T10:36:48.353" v="3"/>
          <ac:graphicFrameMkLst>
            <pc:docMk/>
            <pc:sldMk cId="2410636859" sldId="454"/>
            <ac:graphicFrameMk id="4" creationId="{BE51F854-B530-DBBC-50C2-4EB503759477}"/>
          </ac:graphicFrameMkLst>
        </pc:graphicFrameChg>
        <pc:graphicFrameChg chg="del">
          <ac:chgData name="Glen Jones" userId="e846aaca-4b24-4b13-b0d0-f2308e16b284" providerId="ADAL" clId="{ED47ACC3-9597-4D89-A1DC-43CF280EF274}" dt="2026-04-21T10:36:48.009" v="2" actId="478"/>
          <ac:graphicFrameMkLst>
            <pc:docMk/>
            <pc:sldMk cId="2410636859" sldId="454"/>
            <ac:graphicFrameMk id="7" creationId="{0E2F8FA6-E705-2C03-74E7-64F76BC84992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3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3"/>
      <dgm:spPr/>
    </dgm:pt>
    <dgm:pt modelId="{F965F83D-9EC5-422A-AC7F-21013E865C34}" type="pres">
      <dgm:prSet presAssocID="{EBA8B7DB-6598-4380-B1E1-363E74D8180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2" presStyleCnt="3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2" presStyleCnt="3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C25A8247-4BD5-4EA4-BEE3-5B8CE0D4835F}" type="presParOf" srcId="{0810A678-E60C-4760-BC00-63A28DF49489}" destId="{F7436063-BF3D-4400-ABDF-46A0C91AC2E1}" srcOrd="4" destOrd="0" presId="urn:microsoft.com/office/officeart/2005/8/layout/hierarchy6"/>
    <dgm:cxn modelId="{269459FE-844F-4787-9A50-922F7301D704}" type="presParOf" srcId="{0810A678-E60C-4760-BC00-63A28DF49489}" destId="{8C1F71A8-7336-4E9E-BE3C-D799F837D69C}" srcOrd="5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27C240B-AEB7-4928-8658-26D49E9CD2AE}">
      <dgm:prSet phldrT="[Text]" custT="1"/>
      <dgm:spPr/>
      <dgm:t>
        <a:bodyPr/>
        <a:lstStyle/>
        <a:p>
          <a:r>
            <a:rPr lang="en-GB" sz="1400" dirty="0"/>
            <a:t>Past tense</a:t>
          </a:r>
        </a:p>
      </dgm:t>
    </dgm:pt>
    <dgm:pt modelId="{27E3FA08-3C16-4339-A4A2-B1A09BA815AC}" type="parTrans" cxnId="{019BBD4B-283C-48FB-AEFE-6C1C8318D067}">
      <dgm:prSet/>
      <dgm:spPr/>
      <dgm:t>
        <a:bodyPr/>
        <a:lstStyle/>
        <a:p>
          <a:endParaRPr lang="en-GB"/>
        </a:p>
      </dgm:t>
    </dgm:pt>
    <dgm:pt modelId="{1D7DFF4F-8E34-4CE4-BAD8-9632DD1C5910}" type="sibTrans" cxnId="{019BBD4B-283C-48FB-AEFE-6C1C8318D067}">
      <dgm:prSet/>
      <dgm:spPr/>
      <dgm:t>
        <a:bodyPr/>
        <a:lstStyle/>
        <a:p>
          <a:endParaRPr lang="en-GB"/>
        </a:p>
      </dgm:t>
    </dgm:pt>
    <dgm:pt modelId="{DFC8DFAA-E17F-428E-ADC4-80A487EADCD7}">
      <dgm:prSet phldrT="[Text]" custT="1"/>
      <dgm:spPr/>
      <dgm:t>
        <a:bodyPr/>
        <a:lstStyle/>
        <a:p>
          <a:r>
            <a:rPr lang="en-GB" sz="1400" dirty="0"/>
            <a:t>Present tense</a:t>
          </a:r>
        </a:p>
      </dgm:t>
    </dgm:pt>
    <dgm:pt modelId="{5914AA93-5273-4A7B-9DED-C8A3C46C907B}" type="parTrans" cxnId="{1EA9AFC5-A438-47F7-8D9D-F2A403E5DFB3}">
      <dgm:prSet/>
      <dgm:spPr/>
      <dgm:t>
        <a:bodyPr/>
        <a:lstStyle/>
        <a:p>
          <a:endParaRPr lang="en-GB"/>
        </a:p>
      </dgm:t>
    </dgm:pt>
    <dgm:pt modelId="{52056569-CD17-4B90-BF99-72022F5E258F}" type="sibTrans" cxnId="{1EA9AFC5-A438-47F7-8D9D-F2A403E5DFB3}">
      <dgm:prSet/>
      <dgm:spPr/>
      <dgm:t>
        <a:bodyPr/>
        <a:lstStyle/>
        <a:p>
          <a:endParaRPr lang="en-GB"/>
        </a:p>
      </dgm:t>
    </dgm:pt>
    <dgm:pt modelId="{EBB6280A-0576-427C-B32A-EFE442F92795}">
      <dgm:prSet phldrT="[Text]" custT="1"/>
      <dgm:spPr/>
      <dgm:t>
        <a:bodyPr/>
        <a:lstStyle/>
        <a:p>
          <a:r>
            <a:rPr lang="en-GB" sz="1400" dirty="0"/>
            <a:t>Future tense</a:t>
          </a:r>
        </a:p>
      </dgm:t>
    </dgm:pt>
    <dgm:pt modelId="{75BA72AE-8D8D-4DD0-907A-7BB5EBAF1F31}" type="parTrans" cxnId="{02EB6C7F-2580-4FF8-A9BE-528DE446958D}">
      <dgm:prSet/>
      <dgm:spPr/>
      <dgm:t>
        <a:bodyPr/>
        <a:lstStyle/>
        <a:p>
          <a:endParaRPr lang="en-GB"/>
        </a:p>
      </dgm:t>
    </dgm:pt>
    <dgm:pt modelId="{49855231-3F66-4E17-8162-127620ECFCFD}" type="sibTrans" cxnId="{02EB6C7F-2580-4FF8-A9BE-528DE446958D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3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3"/>
      <dgm:spPr/>
    </dgm:pt>
    <dgm:pt modelId="{A88F0D0A-72A4-4B5D-B0A7-0F9BD5683579}" type="pres">
      <dgm:prSet presAssocID="{CA4CC870-5F8C-4950-9C3F-CDDD8D47B8FE}" presName="hierChild3" presStyleCnt="0"/>
      <dgm:spPr/>
    </dgm:pt>
    <dgm:pt modelId="{7F2CDCF9-67EB-4464-9CBC-20B80B443733}" type="pres">
      <dgm:prSet presAssocID="{6164C4B7-2FD3-411B-9DE0-6075F300ACD2}" presName="Name19" presStyleLbl="parChTrans1D2" presStyleIdx="1" presStyleCnt="3"/>
      <dgm:spPr/>
    </dgm:pt>
    <dgm:pt modelId="{13A46D06-B5B8-4621-BEDD-9B3565249F36}" type="pres">
      <dgm:prSet presAssocID="{EBA8B7DB-6598-4380-B1E1-363E74D81801}" presName="Name21" presStyleCnt="0"/>
      <dgm:spPr/>
    </dgm:pt>
    <dgm:pt modelId="{6F0675D3-15F3-4B82-9422-407D5A660003}" type="pres">
      <dgm:prSet presAssocID="{EBA8B7DB-6598-4380-B1E1-363E74D81801}" presName="level2Shape" presStyleLbl="node2" presStyleIdx="1" presStyleCnt="3"/>
      <dgm:spPr/>
    </dgm:pt>
    <dgm:pt modelId="{383FE505-63D8-43CF-BAA4-811CC2AFD667}" type="pres">
      <dgm:prSet presAssocID="{EBA8B7DB-6598-4380-B1E1-363E74D81801}" presName="hierChild3" presStyleCnt="0"/>
      <dgm:spPr/>
    </dgm:pt>
    <dgm:pt modelId="{9FB79C18-1641-4210-9B14-D4AFDEAD95AA}" type="pres">
      <dgm:prSet presAssocID="{27E3FA08-3C16-4339-A4A2-B1A09BA815AC}" presName="Name19" presStyleLbl="parChTrans1D3" presStyleIdx="0" presStyleCnt="3"/>
      <dgm:spPr/>
    </dgm:pt>
    <dgm:pt modelId="{75026DCC-B88C-4D8D-9813-3F542B5A3C9E}" type="pres">
      <dgm:prSet presAssocID="{A27C240B-AEB7-4928-8658-26D49E9CD2AE}" presName="Name21" presStyleCnt="0"/>
      <dgm:spPr/>
    </dgm:pt>
    <dgm:pt modelId="{AFDD6AAD-A3DF-4F6E-AE7A-1C5016873C8A}" type="pres">
      <dgm:prSet presAssocID="{A27C240B-AEB7-4928-8658-26D49E9CD2AE}" presName="level2Shape" presStyleLbl="node3" presStyleIdx="0" presStyleCnt="3"/>
      <dgm:spPr/>
    </dgm:pt>
    <dgm:pt modelId="{628CD63A-DB82-4DF6-8B91-A92F90C117AA}" type="pres">
      <dgm:prSet presAssocID="{A27C240B-AEB7-4928-8658-26D49E9CD2AE}" presName="hierChild3" presStyleCnt="0"/>
      <dgm:spPr/>
    </dgm:pt>
    <dgm:pt modelId="{E56BEC92-09A9-4170-B2C1-1E5EA2008F96}" type="pres">
      <dgm:prSet presAssocID="{5914AA93-5273-4A7B-9DED-C8A3C46C907B}" presName="Name19" presStyleLbl="parChTrans1D3" presStyleIdx="1" presStyleCnt="3"/>
      <dgm:spPr/>
    </dgm:pt>
    <dgm:pt modelId="{E674541C-E6D5-4927-95FD-BA0869C5F977}" type="pres">
      <dgm:prSet presAssocID="{DFC8DFAA-E17F-428E-ADC4-80A487EADCD7}" presName="Name21" presStyleCnt="0"/>
      <dgm:spPr/>
    </dgm:pt>
    <dgm:pt modelId="{B1EF3B4B-B9CB-4EA9-AF58-2E2901DA0B77}" type="pres">
      <dgm:prSet presAssocID="{DFC8DFAA-E17F-428E-ADC4-80A487EADCD7}" presName="level2Shape" presStyleLbl="node3" presStyleIdx="1" presStyleCnt="3"/>
      <dgm:spPr/>
    </dgm:pt>
    <dgm:pt modelId="{747BD389-E609-42C9-B999-B0DDAE6B4017}" type="pres">
      <dgm:prSet presAssocID="{DFC8DFAA-E17F-428E-ADC4-80A487EADCD7}" presName="hierChild3" presStyleCnt="0"/>
      <dgm:spPr/>
    </dgm:pt>
    <dgm:pt modelId="{5C364237-61E7-41AC-9D80-6DD8850F74C2}" type="pres">
      <dgm:prSet presAssocID="{75BA72AE-8D8D-4DD0-907A-7BB5EBAF1F31}" presName="Name19" presStyleLbl="parChTrans1D3" presStyleIdx="2" presStyleCnt="3"/>
      <dgm:spPr/>
    </dgm:pt>
    <dgm:pt modelId="{78FD088C-9B9B-46FA-84F6-8B90636BAA74}" type="pres">
      <dgm:prSet presAssocID="{EBB6280A-0576-427C-B32A-EFE442F92795}" presName="Name21" presStyleCnt="0"/>
      <dgm:spPr/>
    </dgm:pt>
    <dgm:pt modelId="{9FC3D7C1-56E1-4AA8-891D-6D27023964E0}" type="pres">
      <dgm:prSet presAssocID="{EBB6280A-0576-427C-B32A-EFE442F92795}" presName="level2Shape" presStyleLbl="node3" presStyleIdx="2" presStyleCnt="3"/>
      <dgm:spPr/>
    </dgm:pt>
    <dgm:pt modelId="{70439727-5543-4780-A575-DAA2C0282AE0}" type="pres">
      <dgm:prSet presAssocID="{EBB6280A-0576-427C-B32A-EFE442F92795}" presName="hierChild3" presStyleCnt="0"/>
      <dgm:spPr/>
    </dgm:pt>
    <dgm:pt modelId="{0C4F33BF-51C6-48DD-AB42-7F3F9950094B}" type="pres">
      <dgm:prSet presAssocID="{25080C42-F311-4646-B860-4B2E41968E42}" presName="Name19" presStyleLbl="parChTrans1D2" presStyleIdx="2" presStyleCnt="3"/>
      <dgm:spPr/>
    </dgm:pt>
    <dgm:pt modelId="{B22C713F-821D-45E1-A257-E542DCAC5F85}" type="pres">
      <dgm:prSet presAssocID="{E4077D0A-89B9-48D0-B430-37B0E120FC14}" presName="Name21" presStyleCnt="0"/>
      <dgm:spPr/>
    </dgm:pt>
    <dgm:pt modelId="{31341C0F-FFF4-474F-82CB-F52292443D00}" type="pres">
      <dgm:prSet presAssocID="{E4077D0A-89B9-48D0-B430-37B0E120FC14}" presName="level2Shape" presStyleLbl="node2" presStyleIdx="2" presStyleCnt="3"/>
      <dgm:spPr/>
    </dgm:pt>
    <dgm:pt modelId="{4278B348-6047-431F-BD2C-FDEB24DD2679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70DA4204-71C7-4F35-9E59-2C7BB50C5EC4}" type="presOf" srcId="{EBA8B7DB-6598-4380-B1E1-363E74D81801}" destId="{6F0675D3-15F3-4B82-9422-407D5A660003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1C2C8238-4A53-4F05-8756-8963C3FDD3F9}" type="presOf" srcId="{27E3FA08-3C16-4339-A4A2-B1A09BA815AC}" destId="{9FB79C18-1641-4210-9B14-D4AFDEAD95AA}" srcOrd="0" destOrd="0" presId="urn:microsoft.com/office/officeart/2005/8/layout/hierarchy6"/>
    <dgm:cxn modelId="{E64DDC3B-3D56-4525-B536-69A73BC6CFA8}" type="presOf" srcId="{EBB6280A-0576-427C-B32A-EFE442F92795}" destId="{9FC3D7C1-56E1-4AA8-891D-6D27023964E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019BBD4B-283C-48FB-AEFE-6C1C8318D067}" srcId="{EBA8B7DB-6598-4380-B1E1-363E74D81801}" destId="{A27C240B-AEB7-4928-8658-26D49E9CD2AE}" srcOrd="0" destOrd="0" parTransId="{27E3FA08-3C16-4339-A4A2-B1A09BA815AC}" sibTransId="{1D7DFF4F-8E34-4CE4-BAD8-9632DD1C5910}"/>
    <dgm:cxn modelId="{59DB2270-20ED-4FCB-B93C-4FCD7A8AA1E0}" type="presOf" srcId="{6164C4B7-2FD3-411B-9DE0-6075F300ACD2}" destId="{7F2CDCF9-67EB-4464-9CBC-20B80B443733}" srcOrd="0" destOrd="0" presId="urn:microsoft.com/office/officeart/2005/8/layout/hierarchy6"/>
    <dgm:cxn modelId="{F4248678-301F-4008-92D0-CEFE2E6C82EB}" type="presOf" srcId="{A27C240B-AEB7-4928-8658-26D49E9CD2AE}" destId="{AFDD6AAD-A3DF-4F6E-AE7A-1C5016873C8A}" srcOrd="0" destOrd="0" presId="urn:microsoft.com/office/officeart/2005/8/layout/hierarchy6"/>
    <dgm:cxn modelId="{02EB6C7F-2580-4FF8-A9BE-528DE446958D}" srcId="{EBA8B7DB-6598-4380-B1E1-363E74D81801}" destId="{EBB6280A-0576-427C-B32A-EFE442F92795}" srcOrd="2" destOrd="0" parTransId="{75BA72AE-8D8D-4DD0-907A-7BB5EBAF1F31}" sibTransId="{49855231-3F66-4E17-8162-127620ECFCFD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1398F5BD-14F8-49E5-B295-EE8C3B09A477}" type="presOf" srcId="{75BA72AE-8D8D-4DD0-907A-7BB5EBAF1F31}" destId="{5C364237-61E7-41AC-9D80-6DD8850F74C2}" srcOrd="0" destOrd="0" presId="urn:microsoft.com/office/officeart/2005/8/layout/hierarchy6"/>
    <dgm:cxn modelId="{1EA9AFC5-A438-47F7-8D9D-F2A403E5DFB3}" srcId="{EBA8B7DB-6598-4380-B1E1-363E74D81801}" destId="{DFC8DFAA-E17F-428E-ADC4-80A487EADCD7}" srcOrd="1" destOrd="0" parTransId="{5914AA93-5273-4A7B-9DED-C8A3C46C907B}" sibTransId="{52056569-CD17-4B90-BF99-72022F5E258F}"/>
    <dgm:cxn modelId="{F04FA3C6-78EE-4A6D-827B-49951D5E39BB}" type="presOf" srcId="{25080C42-F311-4646-B860-4B2E41968E42}" destId="{0C4F33BF-51C6-48DD-AB42-7F3F9950094B}" srcOrd="0" destOrd="0" presId="urn:microsoft.com/office/officeart/2005/8/layout/hierarchy6"/>
    <dgm:cxn modelId="{DBB8B9CA-692D-42E3-AFE6-AF58877DC3D0}" srcId="{11C582FB-D301-4A67-835D-4CB7CEB50770}" destId="{E4077D0A-89B9-48D0-B430-37B0E120FC14}" srcOrd="2" destOrd="0" parTransId="{25080C42-F311-4646-B860-4B2E41968E42}" sibTransId="{AC568F33-1585-41F7-B29A-FEEE8D945C6D}"/>
    <dgm:cxn modelId="{99C9F8CE-8EBA-4EE1-B029-3EE3B4685ED3}" type="presOf" srcId="{DFC8DFAA-E17F-428E-ADC4-80A487EADCD7}" destId="{B1EF3B4B-B9CB-4EA9-AF58-2E2901DA0B77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DE68BEE2-2F96-4473-B4EB-28FF39554084}" type="presOf" srcId="{5914AA93-5273-4A7B-9DED-C8A3C46C907B}" destId="{E56BEC92-09A9-4170-B2C1-1E5EA2008F96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2C218EF2-8EF3-4140-98F5-2DD95EDF6326}" type="presOf" srcId="{E4077D0A-89B9-48D0-B430-37B0E120FC14}" destId="{31341C0F-FFF4-474F-82CB-F52292443D00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917F319-8DAD-439E-A007-9D84B0AFFFB7}" type="presParOf" srcId="{0810A678-E60C-4760-BC00-63A28DF49489}" destId="{7F2CDCF9-67EB-4464-9CBC-20B80B443733}" srcOrd="2" destOrd="0" presId="urn:microsoft.com/office/officeart/2005/8/layout/hierarchy6"/>
    <dgm:cxn modelId="{0B853609-048D-4431-B6D0-6D11FB038491}" type="presParOf" srcId="{0810A678-E60C-4760-BC00-63A28DF49489}" destId="{13A46D06-B5B8-4621-BEDD-9B3565249F36}" srcOrd="3" destOrd="0" presId="urn:microsoft.com/office/officeart/2005/8/layout/hierarchy6"/>
    <dgm:cxn modelId="{813FAFE0-F9E5-4225-B592-882D8AF07A17}" type="presParOf" srcId="{13A46D06-B5B8-4621-BEDD-9B3565249F36}" destId="{6F0675D3-15F3-4B82-9422-407D5A660003}" srcOrd="0" destOrd="0" presId="urn:microsoft.com/office/officeart/2005/8/layout/hierarchy6"/>
    <dgm:cxn modelId="{408C434A-E7B8-4798-9777-6747357435CF}" type="presParOf" srcId="{13A46D06-B5B8-4621-BEDD-9B3565249F36}" destId="{383FE505-63D8-43CF-BAA4-811CC2AFD667}" srcOrd="1" destOrd="0" presId="urn:microsoft.com/office/officeart/2005/8/layout/hierarchy6"/>
    <dgm:cxn modelId="{D16D1606-07AC-485F-A22D-CF30D42AD14C}" type="presParOf" srcId="{383FE505-63D8-43CF-BAA4-811CC2AFD667}" destId="{9FB79C18-1641-4210-9B14-D4AFDEAD95AA}" srcOrd="0" destOrd="0" presId="urn:microsoft.com/office/officeart/2005/8/layout/hierarchy6"/>
    <dgm:cxn modelId="{8AE5BEBA-6EA3-4450-8269-F5F9CECC5DD6}" type="presParOf" srcId="{383FE505-63D8-43CF-BAA4-811CC2AFD667}" destId="{75026DCC-B88C-4D8D-9813-3F542B5A3C9E}" srcOrd="1" destOrd="0" presId="urn:microsoft.com/office/officeart/2005/8/layout/hierarchy6"/>
    <dgm:cxn modelId="{794B188B-3DAA-4E21-9E5E-B063B0E6E014}" type="presParOf" srcId="{75026DCC-B88C-4D8D-9813-3F542B5A3C9E}" destId="{AFDD6AAD-A3DF-4F6E-AE7A-1C5016873C8A}" srcOrd="0" destOrd="0" presId="urn:microsoft.com/office/officeart/2005/8/layout/hierarchy6"/>
    <dgm:cxn modelId="{89E2E043-476D-40CF-A983-E28BFA53A253}" type="presParOf" srcId="{75026DCC-B88C-4D8D-9813-3F542B5A3C9E}" destId="{628CD63A-DB82-4DF6-8B91-A92F90C117AA}" srcOrd="1" destOrd="0" presId="urn:microsoft.com/office/officeart/2005/8/layout/hierarchy6"/>
    <dgm:cxn modelId="{2BEC238A-6249-49A4-A5DB-941315A646E9}" type="presParOf" srcId="{383FE505-63D8-43CF-BAA4-811CC2AFD667}" destId="{E56BEC92-09A9-4170-B2C1-1E5EA2008F96}" srcOrd="2" destOrd="0" presId="urn:microsoft.com/office/officeart/2005/8/layout/hierarchy6"/>
    <dgm:cxn modelId="{0DAFE0D8-CE45-4529-A662-92073D84758A}" type="presParOf" srcId="{383FE505-63D8-43CF-BAA4-811CC2AFD667}" destId="{E674541C-E6D5-4927-95FD-BA0869C5F977}" srcOrd="3" destOrd="0" presId="urn:microsoft.com/office/officeart/2005/8/layout/hierarchy6"/>
    <dgm:cxn modelId="{79124CC4-3CDC-4226-A4DB-E92AEFD8B6B7}" type="presParOf" srcId="{E674541C-E6D5-4927-95FD-BA0869C5F977}" destId="{B1EF3B4B-B9CB-4EA9-AF58-2E2901DA0B77}" srcOrd="0" destOrd="0" presId="urn:microsoft.com/office/officeart/2005/8/layout/hierarchy6"/>
    <dgm:cxn modelId="{41A41169-BEDF-414E-8AF6-25145923807D}" type="presParOf" srcId="{E674541C-E6D5-4927-95FD-BA0869C5F977}" destId="{747BD389-E609-42C9-B999-B0DDAE6B4017}" srcOrd="1" destOrd="0" presId="urn:microsoft.com/office/officeart/2005/8/layout/hierarchy6"/>
    <dgm:cxn modelId="{E16D3AA6-8C8A-438D-AB3A-94822577847F}" type="presParOf" srcId="{383FE505-63D8-43CF-BAA4-811CC2AFD667}" destId="{5C364237-61E7-41AC-9D80-6DD8850F74C2}" srcOrd="4" destOrd="0" presId="urn:microsoft.com/office/officeart/2005/8/layout/hierarchy6"/>
    <dgm:cxn modelId="{0EA3AAD9-A712-405D-82A0-4D2A426C9DEE}" type="presParOf" srcId="{383FE505-63D8-43CF-BAA4-811CC2AFD667}" destId="{78FD088C-9B9B-46FA-84F6-8B90636BAA74}" srcOrd="5" destOrd="0" presId="urn:microsoft.com/office/officeart/2005/8/layout/hierarchy6"/>
    <dgm:cxn modelId="{6F325CAA-6A31-47CD-AD45-E295C6738D59}" type="presParOf" srcId="{78FD088C-9B9B-46FA-84F6-8B90636BAA74}" destId="{9FC3D7C1-56E1-4AA8-891D-6D27023964E0}" srcOrd="0" destOrd="0" presId="urn:microsoft.com/office/officeart/2005/8/layout/hierarchy6"/>
    <dgm:cxn modelId="{4768A701-F4DC-45C3-A0E0-6D233EC77ADC}" type="presParOf" srcId="{78FD088C-9B9B-46FA-84F6-8B90636BAA74}" destId="{70439727-5543-4780-A575-DAA2C0282AE0}" srcOrd="1" destOrd="0" presId="urn:microsoft.com/office/officeart/2005/8/layout/hierarchy6"/>
    <dgm:cxn modelId="{92E98D8A-9792-42F1-85D4-FC59493A4439}" type="presParOf" srcId="{0810A678-E60C-4760-BC00-63A28DF49489}" destId="{0C4F33BF-51C6-48DD-AB42-7F3F9950094B}" srcOrd="4" destOrd="0" presId="urn:microsoft.com/office/officeart/2005/8/layout/hierarchy6"/>
    <dgm:cxn modelId="{339F93AB-3904-4B05-A0F4-EA2EE09F0457}" type="presParOf" srcId="{0810A678-E60C-4760-BC00-63A28DF49489}" destId="{B22C713F-821D-45E1-A257-E542DCAC5F85}" srcOrd="5" destOrd="0" presId="urn:microsoft.com/office/officeart/2005/8/layout/hierarchy6"/>
    <dgm:cxn modelId="{D6EE9B73-668A-4CE0-92F5-7245195A843A}" type="presParOf" srcId="{B22C713F-821D-45E1-A257-E542DCAC5F85}" destId="{31341C0F-FFF4-474F-82CB-F52292443D00}" srcOrd="0" destOrd="0" presId="urn:microsoft.com/office/officeart/2005/8/layout/hierarchy6"/>
    <dgm:cxn modelId="{FF654610-BEBA-40C6-A3C1-4AB426F659D5}" type="presParOf" srcId="{B22C713F-821D-45E1-A257-E542DCAC5F85}" destId="{4278B348-6047-431F-BD2C-FDEB24DD2679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89644" y="1569"/>
          <a:ext cx="6373067" cy="162879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837350" y="49275"/>
        <a:ext cx="6277655" cy="1533379"/>
      </dsp:txXfrm>
    </dsp:sp>
    <dsp:sp modelId="{33643D00-C75E-4DF5-A0F0-DFA21355EB8A}">
      <dsp:nvSpPr>
        <dsp:cNvPr id="0" name=""/>
        <dsp:cNvSpPr/>
      </dsp:nvSpPr>
      <dsp:spPr>
        <a:xfrm>
          <a:off x="2093487" y="1630361"/>
          <a:ext cx="2882690" cy="540381"/>
        </a:xfrm>
        <a:custGeom>
          <a:avLst/>
          <a:gdLst/>
          <a:ahLst/>
          <a:cxnLst/>
          <a:rect l="0" t="0" r="0" b="0"/>
          <a:pathLst>
            <a:path>
              <a:moveTo>
                <a:pt x="2882690" y="0"/>
              </a:moveTo>
              <a:lnTo>
                <a:pt x="2882690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80271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119839" y="2210311"/>
        <a:ext cx="1947295" cy="1271818"/>
      </dsp:txXfrm>
    </dsp:sp>
    <dsp:sp modelId="{67357A81-5F47-46C8-8791-23DB6B665016}">
      <dsp:nvSpPr>
        <dsp:cNvPr id="0" name=""/>
        <dsp:cNvSpPr/>
      </dsp:nvSpPr>
      <dsp:spPr>
        <a:xfrm>
          <a:off x="4727848" y="1630361"/>
          <a:ext cx="248329" cy="540381"/>
        </a:xfrm>
        <a:custGeom>
          <a:avLst/>
          <a:gdLst/>
          <a:ahLst/>
          <a:cxnLst/>
          <a:rect l="0" t="0" r="0" b="0"/>
          <a:pathLst>
            <a:path>
              <a:moveTo>
                <a:pt x="248329" y="0"/>
              </a:moveTo>
              <a:lnTo>
                <a:pt x="248329" y="270190"/>
              </a:lnTo>
              <a:lnTo>
                <a:pt x="0" y="270190"/>
              </a:lnTo>
              <a:lnTo>
                <a:pt x="0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714632" y="2170743"/>
          <a:ext cx="2026431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3754200" y="2210311"/>
        <a:ext cx="1947295" cy="1271818"/>
      </dsp:txXfrm>
    </dsp:sp>
    <dsp:sp modelId="{F7436063-BF3D-4400-ABDF-46A0C91AC2E1}">
      <dsp:nvSpPr>
        <dsp:cNvPr id="0" name=""/>
        <dsp:cNvSpPr/>
      </dsp:nvSpPr>
      <dsp:spPr>
        <a:xfrm>
          <a:off x="4976178" y="1630361"/>
          <a:ext cx="2634361" cy="5403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190"/>
              </a:lnTo>
              <a:lnTo>
                <a:pt x="2634361" y="270190"/>
              </a:lnTo>
              <a:lnTo>
                <a:pt x="2634361" y="54038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48994" y="2170743"/>
          <a:ext cx="2523090" cy="135095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388562" y="2210311"/>
        <a:ext cx="2443954" cy="127181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728511" y="1631"/>
          <a:ext cx="6495332" cy="1660039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77132" y="50252"/>
        <a:ext cx="6398090" cy="1562797"/>
      </dsp:txXfrm>
    </dsp:sp>
    <dsp:sp modelId="{33643D00-C75E-4DF5-A0F0-DFA21355EB8A}">
      <dsp:nvSpPr>
        <dsp:cNvPr id="0" name=""/>
        <dsp:cNvSpPr/>
      </dsp:nvSpPr>
      <dsp:spPr>
        <a:xfrm>
          <a:off x="2038184" y="1661671"/>
          <a:ext cx="29379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937993" y="0"/>
              </a:moveTo>
              <a:lnTo>
                <a:pt x="29379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005529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045856" y="2252747"/>
        <a:ext cx="1984654" cy="1296218"/>
      </dsp:txXfrm>
    </dsp:sp>
    <dsp:sp modelId="{67357A81-5F47-46C8-8791-23DB6B665016}">
      <dsp:nvSpPr>
        <dsp:cNvPr id="0" name=""/>
        <dsp:cNvSpPr/>
      </dsp:nvSpPr>
      <dsp:spPr>
        <a:xfrm>
          <a:off x="4723084" y="1661671"/>
          <a:ext cx="253093" cy="550748"/>
        </a:xfrm>
        <a:custGeom>
          <a:avLst/>
          <a:gdLst/>
          <a:ahLst/>
          <a:cxnLst/>
          <a:rect l="0" t="0" r="0" b="0"/>
          <a:pathLst>
            <a:path>
              <a:moveTo>
                <a:pt x="253093" y="0"/>
              </a:moveTo>
              <a:lnTo>
                <a:pt x="253093" y="275374"/>
              </a:lnTo>
              <a:lnTo>
                <a:pt x="0" y="275374"/>
              </a:lnTo>
              <a:lnTo>
                <a:pt x="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90430" y="2212420"/>
          <a:ext cx="2065308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30757" y="2252747"/>
        <a:ext cx="1984654" cy="1296218"/>
      </dsp:txXfrm>
    </dsp:sp>
    <dsp:sp modelId="{F7436063-BF3D-4400-ABDF-46A0C91AC2E1}">
      <dsp:nvSpPr>
        <dsp:cNvPr id="0" name=""/>
        <dsp:cNvSpPr/>
      </dsp:nvSpPr>
      <dsp:spPr>
        <a:xfrm>
          <a:off x="4976178" y="1661671"/>
          <a:ext cx="2684900" cy="5507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374"/>
              </a:lnTo>
              <a:lnTo>
                <a:pt x="2684900" y="275374"/>
              </a:lnTo>
              <a:lnTo>
                <a:pt x="2684900" y="550748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375331" y="2212420"/>
          <a:ext cx="2571494" cy="137687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415658" y="2252747"/>
        <a:ext cx="2490840" cy="129621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667379" y="1694"/>
          <a:ext cx="6617597" cy="169128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716915" y="51230"/>
        <a:ext cx="6518525" cy="1592215"/>
      </dsp:txXfrm>
    </dsp:sp>
    <dsp:sp modelId="{33643D00-C75E-4DF5-A0F0-DFA21355EB8A}">
      <dsp:nvSpPr>
        <dsp:cNvPr id="0" name=""/>
        <dsp:cNvSpPr/>
      </dsp:nvSpPr>
      <dsp:spPr>
        <a:xfrm>
          <a:off x="1982880" y="1692981"/>
          <a:ext cx="2993297" cy="561115"/>
        </a:xfrm>
        <a:custGeom>
          <a:avLst/>
          <a:gdLst/>
          <a:ahLst/>
          <a:cxnLst/>
          <a:rect l="0" t="0" r="0" b="0"/>
          <a:pathLst>
            <a:path>
              <a:moveTo>
                <a:pt x="2993297" y="0"/>
              </a:moveTo>
              <a:lnTo>
                <a:pt x="299329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93078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971874" y="2295183"/>
        <a:ext cx="2022012" cy="1320617"/>
      </dsp:txXfrm>
    </dsp:sp>
    <dsp:sp modelId="{67357A81-5F47-46C8-8791-23DB6B665016}">
      <dsp:nvSpPr>
        <dsp:cNvPr id="0" name=""/>
        <dsp:cNvSpPr/>
      </dsp:nvSpPr>
      <dsp:spPr>
        <a:xfrm>
          <a:off x="4718320" y="1692981"/>
          <a:ext cx="257857" cy="561115"/>
        </a:xfrm>
        <a:custGeom>
          <a:avLst/>
          <a:gdLst/>
          <a:ahLst/>
          <a:cxnLst/>
          <a:rect l="0" t="0" r="0" b="0"/>
          <a:pathLst>
            <a:path>
              <a:moveTo>
                <a:pt x="257857" y="0"/>
              </a:moveTo>
              <a:lnTo>
                <a:pt x="257857" y="280557"/>
              </a:lnTo>
              <a:lnTo>
                <a:pt x="0" y="280557"/>
              </a:lnTo>
              <a:lnTo>
                <a:pt x="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666228" y="2254097"/>
          <a:ext cx="2104184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707314" y="2295183"/>
        <a:ext cx="2022012" cy="1320617"/>
      </dsp:txXfrm>
    </dsp:sp>
    <dsp:sp modelId="{F7436063-BF3D-4400-ABDF-46A0C91AC2E1}">
      <dsp:nvSpPr>
        <dsp:cNvPr id="0" name=""/>
        <dsp:cNvSpPr/>
      </dsp:nvSpPr>
      <dsp:spPr>
        <a:xfrm>
          <a:off x="4976178" y="1692981"/>
          <a:ext cx="2735440" cy="5611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0557"/>
              </a:lnTo>
              <a:lnTo>
                <a:pt x="2735440" y="280557"/>
              </a:lnTo>
              <a:lnTo>
                <a:pt x="2735440" y="56111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401668" y="2254097"/>
          <a:ext cx="2619899" cy="140278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6442754" y="2295183"/>
        <a:ext cx="2537727" cy="13206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49980" y="1462"/>
          <a:ext cx="4852395" cy="12401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86303" y="37785"/>
        <a:ext cx="4779749" cy="1167501"/>
      </dsp:txXfrm>
    </dsp:sp>
    <dsp:sp modelId="{33643D00-C75E-4DF5-A0F0-DFA21355EB8A}">
      <dsp:nvSpPr>
        <dsp:cNvPr id="0" name=""/>
        <dsp:cNvSpPr/>
      </dsp:nvSpPr>
      <dsp:spPr>
        <a:xfrm>
          <a:off x="2970399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198945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229072" y="1683178"/>
        <a:ext cx="1482652" cy="968350"/>
      </dsp:txXfrm>
    </dsp:sp>
    <dsp:sp modelId="{7F2CDCF9-67EB-4464-9CBC-20B80B443733}">
      <dsp:nvSpPr>
        <dsp:cNvPr id="0" name=""/>
        <dsp:cNvSpPr/>
      </dsp:nvSpPr>
      <dsp:spPr>
        <a:xfrm>
          <a:off x="4930458" y="1241609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675D3-15F3-4B82-9422-407D5A660003}">
      <dsp:nvSpPr>
        <dsp:cNvPr id="0" name=""/>
        <dsp:cNvSpPr/>
      </dsp:nvSpPr>
      <dsp:spPr>
        <a:xfrm>
          <a:off x="4204724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4234851" y="1683178"/>
        <a:ext cx="1482652" cy="968350"/>
      </dsp:txXfrm>
    </dsp:sp>
    <dsp:sp modelId="{9FB79C18-1641-4210-9B14-D4AFDEAD95AA}">
      <dsp:nvSpPr>
        <dsp:cNvPr id="0" name=""/>
        <dsp:cNvSpPr/>
      </dsp:nvSpPr>
      <dsp:spPr>
        <a:xfrm>
          <a:off x="2970399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2005778" y="0"/>
              </a:moveTo>
              <a:lnTo>
                <a:pt x="2005778" y="205720"/>
              </a:lnTo>
              <a:lnTo>
                <a:pt x="0" y="205720"/>
              </a:lnTo>
              <a:lnTo>
                <a:pt x="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DD6AAD-A3DF-4F6E-AE7A-1C5016873C8A}">
      <dsp:nvSpPr>
        <dsp:cNvPr id="0" name=""/>
        <dsp:cNvSpPr/>
      </dsp:nvSpPr>
      <dsp:spPr>
        <a:xfrm>
          <a:off x="2198945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Past tense</a:t>
          </a:r>
        </a:p>
      </dsp:txBody>
      <dsp:txXfrm>
        <a:off x="2229072" y="3123224"/>
        <a:ext cx="1482652" cy="968350"/>
      </dsp:txXfrm>
    </dsp:sp>
    <dsp:sp modelId="{E56BEC92-09A9-4170-B2C1-1E5EA2008F96}">
      <dsp:nvSpPr>
        <dsp:cNvPr id="0" name=""/>
        <dsp:cNvSpPr/>
      </dsp:nvSpPr>
      <dsp:spPr>
        <a:xfrm>
          <a:off x="4930458" y="2681655"/>
          <a:ext cx="91440" cy="4114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EF3B4B-B9CB-4EA9-AF58-2E2901DA0B77}">
      <dsp:nvSpPr>
        <dsp:cNvPr id="0" name=""/>
        <dsp:cNvSpPr/>
      </dsp:nvSpPr>
      <dsp:spPr>
        <a:xfrm>
          <a:off x="4204724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Present tense</a:t>
          </a:r>
        </a:p>
      </dsp:txBody>
      <dsp:txXfrm>
        <a:off x="4234851" y="3123224"/>
        <a:ext cx="1482652" cy="968350"/>
      </dsp:txXfrm>
    </dsp:sp>
    <dsp:sp modelId="{5C364237-61E7-41AC-9D80-6DD8850F74C2}">
      <dsp:nvSpPr>
        <dsp:cNvPr id="0" name=""/>
        <dsp:cNvSpPr/>
      </dsp:nvSpPr>
      <dsp:spPr>
        <a:xfrm>
          <a:off x="4976178" y="2681655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3D7C1-56E1-4AA8-891D-6D27023964E0}">
      <dsp:nvSpPr>
        <dsp:cNvPr id="0" name=""/>
        <dsp:cNvSpPr/>
      </dsp:nvSpPr>
      <dsp:spPr>
        <a:xfrm>
          <a:off x="6210503" y="3093097"/>
          <a:ext cx="1542906" cy="10286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Future tense</a:t>
          </a:r>
        </a:p>
      </dsp:txBody>
      <dsp:txXfrm>
        <a:off x="6240630" y="3123224"/>
        <a:ext cx="1482652" cy="968350"/>
      </dsp:txXfrm>
    </dsp:sp>
    <dsp:sp modelId="{0C4F33BF-51C6-48DD-AB42-7F3F9950094B}">
      <dsp:nvSpPr>
        <dsp:cNvPr id="0" name=""/>
        <dsp:cNvSpPr/>
      </dsp:nvSpPr>
      <dsp:spPr>
        <a:xfrm>
          <a:off x="4976178" y="1241609"/>
          <a:ext cx="2005778" cy="411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20"/>
              </a:lnTo>
              <a:lnTo>
                <a:pt x="2005778" y="205720"/>
              </a:lnTo>
              <a:lnTo>
                <a:pt x="2005778" y="41144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341C0F-FFF4-474F-82CB-F52292443D00}">
      <dsp:nvSpPr>
        <dsp:cNvPr id="0" name=""/>
        <dsp:cNvSpPr/>
      </dsp:nvSpPr>
      <dsp:spPr>
        <a:xfrm>
          <a:off x="6210503" y="1653051"/>
          <a:ext cx="1542906" cy="10286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6240630" y="1683178"/>
        <a:ext cx="1482652" cy="968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21/04/2026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4" y="231203"/>
            <a:ext cx="11497109" cy="108729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Progressive vs Present Progressive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8669DA4-5F78-7B54-4A9E-FE877D998FBD}"/>
              </a:ext>
            </a:extLst>
          </p:cNvPr>
          <p:cNvSpPr txBox="1">
            <a:spLocks/>
          </p:cNvSpPr>
          <p:nvPr/>
        </p:nvSpPr>
        <p:spPr>
          <a:xfrm>
            <a:off x="6465453" y="1549700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566CD327-4634-1001-99CC-7D49C7428821}"/>
              </a:ext>
            </a:extLst>
          </p:cNvPr>
          <p:cNvSpPr txBox="1">
            <a:spLocks/>
          </p:cNvSpPr>
          <p:nvPr/>
        </p:nvSpPr>
        <p:spPr>
          <a:xfrm>
            <a:off x="6465453" y="253120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AD03537-86DE-72C8-49D5-4AC64228F923}"/>
              </a:ext>
            </a:extLst>
          </p:cNvPr>
          <p:cNvSpPr txBox="1">
            <a:spLocks/>
          </p:cNvSpPr>
          <p:nvPr/>
        </p:nvSpPr>
        <p:spPr>
          <a:xfrm>
            <a:off x="6465453" y="3512429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am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0E2379-3144-2DDB-941B-CA83BFB6054E}"/>
              </a:ext>
            </a:extLst>
          </p:cNvPr>
          <p:cNvSpPr txBox="1">
            <a:spLocks/>
          </p:cNvSpPr>
          <p:nvPr/>
        </p:nvSpPr>
        <p:spPr>
          <a:xfrm>
            <a:off x="347449" y="1566258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1F9469D-0A7A-50F7-BE61-ECC511A09C62}"/>
              </a:ext>
            </a:extLst>
          </p:cNvPr>
          <p:cNvSpPr txBox="1">
            <a:spLocks/>
          </p:cNvSpPr>
          <p:nvPr/>
        </p:nvSpPr>
        <p:spPr>
          <a:xfrm>
            <a:off x="347449" y="254776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33CC0A2-5D10-4139-A2C3-5BBFA311B926}"/>
              </a:ext>
            </a:extLst>
          </p:cNvPr>
          <p:cNvSpPr txBox="1">
            <a:spLocks/>
          </p:cNvSpPr>
          <p:nvPr/>
        </p:nvSpPr>
        <p:spPr>
          <a:xfrm>
            <a:off x="347449" y="352898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I </a:t>
            </a:r>
            <a:r>
              <a:rPr lang="en-GB" sz="2400" u="sng" dirty="0">
                <a:solidFill>
                  <a:schemeClr val="bg1"/>
                </a:solidFill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76D1E02-F428-8A5D-2F4E-4A88BE194B99}"/>
              </a:ext>
            </a:extLst>
          </p:cNvPr>
          <p:cNvSpPr txBox="1">
            <a:spLocks/>
          </p:cNvSpPr>
          <p:nvPr/>
        </p:nvSpPr>
        <p:spPr>
          <a:xfrm>
            <a:off x="6465453" y="4493646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4B483DA-C19A-1448-9946-8311DC7DB866}"/>
              </a:ext>
            </a:extLst>
          </p:cNvPr>
          <p:cNvSpPr txBox="1">
            <a:spLocks/>
          </p:cNvSpPr>
          <p:nvPr/>
        </p:nvSpPr>
        <p:spPr>
          <a:xfrm>
            <a:off x="347449" y="4519077"/>
            <a:ext cx="5379100" cy="697054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24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5456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" grpId="0" animBg="1"/>
      <p:bldP spid="3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542DE4A-9861-241B-964D-DCD2CEC0AA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6014E4D6-C502-D0FE-9CE5-5FACBFF05F7A}"/>
              </a:ext>
            </a:extLst>
          </p:cNvPr>
          <p:cNvSpPr txBox="1">
            <a:spLocks/>
          </p:cNvSpPr>
          <p:nvPr/>
        </p:nvSpPr>
        <p:spPr>
          <a:xfrm>
            <a:off x="379502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5FB78EA-5552-AB3B-97C0-6A9C86BAAE9C}"/>
              </a:ext>
            </a:extLst>
          </p:cNvPr>
          <p:cNvSpPr txBox="1">
            <a:spLocks/>
          </p:cNvSpPr>
          <p:nvPr/>
        </p:nvSpPr>
        <p:spPr>
          <a:xfrm>
            <a:off x="6232101" y="1801517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mother </a:t>
            </a:r>
            <a:r>
              <a:rPr lang="en-GB" sz="2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working</a:t>
            </a:r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B9D0ADC-2709-C109-037C-FC79DD5CEC80}"/>
              </a:ext>
            </a:extLst>
          </p:cNvPr>
          <p:cNvSpPr txBox="1">
            <a:spLocks/>
          </p:cNvSpPr>
          <p:nvPr/>
        </p:nvSpPr>
        <p:spPr>
          <a:xfrm>
            <a:off x="398790" y="767841"/>
            <a:ext cx="5466850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4492DE8-55B8-A4A3-266E-132B4F1FACA7}"/>
              </a:ext>
            </a:extLst>
          </p:cNvPr>
          <p:cNvSpPr txBox="1">
            <a:spLocks/>
          </p:cNvSpPr>
          <p:nvPr/>
        </p:nvSpPr>
        <p:spPr>
          <a:xfrm>
            <a:off x="6255192" y="767842"/>
            <a:ext cx="5466850" cy="73913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AD84136-D873-C06F-3918-02AD51340E96}"/>
              </a:ext>
            </a:extLst>
          </p:cNvPr>
          <p:cNvSpPr txBox="1">
            <a:spLocks/>
          </p:cNvSpPr>
          <p:nvPr/>
        </p:nvSpPr>
        <p:spPr>
          <a:xfrm>
            <a:off x="352610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92BBF31C-FBD3-15A1-1EA8-FEE53E15DA2A}"/>
              </a:ext>
            </a:extLst>
          </p:cNvPr>
          <p:cNvSpPr/>
          <p:nvPr/>
        </p:nvSpPr>
        <p:spPr>
          <a:xfrm>
            <a:off x="655784" y="3758556"/>
            <a:ext cx="10751127" cy="2140220"/>
          </a:xfrm>
          <a:prstGeom prst="roundRect">
            <a:avLst>
              <a:gd name="adj" fmla="val 7426"/>
            </a:avLst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1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67FC972-A7E2-800A-493B-0AB33C24BEDC}"/>
              </a:ext>
            </a:extLst>
          </p:cNvPr>
          <p:cNvSpPr txBox="1">
            <a:spLocks/>
          </p:cNvSpPr>
          <p:nvPr/>
        </p:nvSpPr>
        <p:spPr>
          <a:xfrm>
            <a:off x="6209011" y="2803661"/>
            <a:ext cx="5513028" cy="73912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now.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C8B2B8A-9AA3-2945-770D-623ABC61A232}"/>
              </a:ext>
            </a:extLst>
          </p:cNvPr>
          <p:cNvCxnSpPr/>
          <p:nvPr/>
        </p:nvCxnSpPr>
        <p:spPr>
          <a:xfrm>
            <a:off x="1265381" y="5432861"/>
            <a:ext cx="985520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06930A2-1836-5635-73DA-805068224B56}"/>
              </a:ext>
            </a:extLst>
          </p:cNvPr>
          <p:cNvCxnSpPr>
            <a:cxnSpLocks/>
          </p:cNvCxnSpPr>
          <p:nvPr/>
        </p:nvCxnSpPr>
        <p:spPr>
          <a:xfrm>
            <a:off x="6012873" y="4693952"/>
            <a:ext cx="0" cy="63731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40DAFC97-C068-BEFA-5BA9-FEBDE62F2B1A}"/>
              </a:ext>
            </a:extLst>
          </p:cNvPr>
          <p:cNvSpPr txBox="1"/>
          <p:nvPr/>
        </p:nvSpPr>
        <p:spPr>
          <a:xfrm>
            <a:off x="4892417" y="3791574"/>
            <a:ext cx="227676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Now</a:t>
            </a:r>
          </a:p>
          <a:p>
            <a:pPr algn="ctr"/>
            <a:r>
              <a:rPr lang="en-GB" sz="2800" dirty="0"/>
              <a:t>The present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4A64FA2-1A48-96A8-F471-1107C5B4BCD3}"/>
              </a:ext>
            </a:extLst>
          </p:cNvPr>
          <p:cNvCxnSpPr>
            <a:cxnSpLocks/>
          </p:cNvCxnSpPr>
          <p:nvPr/>
        </p:nvCxnSpPr>
        <p:spPr>
          <a:xfrm flipH="1">
            <a:off x="1339274" y="5012605"/>
            <a:ext cx="4517129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3244C29-DD72-528E-7E24-8B470792A7B0}"/>
              </a:ext>
            </a:extLst>
          </p:cNvPr>
          <p:cNvSpPr txBox="1"/>
          <p:nvPr/>
        </p:nvSpPr>
        <p:spPr>
          <a:xfrm>
            <a:off x="2641875" y="4655342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past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D8A12C8-00ED-0849-BC78-1DA6381F7224}"/>
              </a:ext>
            </a:extLst>
          </p:cNvPr>
          <p:cNvCxnSpPr>
            <a:cxnSpLocks/>
          </p:cNvCxnSpPr>
          <p:nvPr/>
        </p:nvCxnSpPr>
        <p:spPr>
          <a:xfrm>
            <a:off x="6199777" y="5012607"/>
            <a:ext cx="4625243" cy="20444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C58EAE9D-9D01-8B7F-7EBE-D612672BD756}"/>
              </a:ext>
            </a:extLst>
          </p:cNvPr>
          <p:cNvSpPr txBox="1"/>
          <p:nvPr/>
        </p:nvSpPr>
        <p:spPr>
          <a:xfrm>
            <a:off x="7471946" y="4675788"/>
            <a:ext cx="19119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 future</a:t>
            </a:r>
          </a:p>
        </p:txBody>
      </p:sp>
    </p:spTree>
    <p:extLst>
      <p:ext uri="{BB962C8B-B14F-4D97-AF65-F5344CB8AC3E}">
        <p14:creationId xmlns:p14="http://schemas.microsoft.com/office/powerpoint/2010/main" val="2949234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8" name="Heading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47446" y="609602"/>
            <a:ext cx="11497109" cy="174402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verbs and when the sentences are happening in the present or in the past?</a:t>
            </a:r>
          </a:p>
        </p:txBody>
      </p:sp>
      <p:sp>
        <p:nvSpPr>
          <p:cNvPr id="2" name="c - vow">
            <a:extLst>
              <a:ext uri="{FF2B5EF4-FFF2-40B4-BE49-F238E27FC236}">
                <a16:creationId xmlns:a16="http://schemas.microsoft.com/office/drawing/2014/main" id="{CFEE33DF-BF8A-551C-69C1-5C42C474908C}"/>
              </a:ext>
            </a:extLst>
          </p:cNvPr>
          <p:cNvSpPr txBox="1">
            <a:spLocks/>
          </p:cNvSpPr>
          <p:nvPr/>
        </p:nvSpPr>
        <p:spPr>
          <a:xfrm>
            <a:off x="347446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was playing football yesterday.</a:t>
            </a:r>
          </a:p>
        </p:txBody>
      </p:sp>
      <p:sp>
        <p:nvSpPr>
          <p:cNvPr id="4" name="c - vow">
            <a:extLst>
              <a:ext uri="{FF2B5EF4-FFF2-40B4-BE49-F238E27FC236}">
                <a16:creationId xmlns:a16="http://schemas.microsoft.com/office/drawing/2014/main" id="{4D97DBD7-16CF-FB6A-2791-D3F7EDF07068}"/>
              </a:ext>
            </a:extLst>
          </p:cNvPr>
          <p:cNvSpPr txBox="1">
            <a:spLocks/>
          </p:cNvSpPr>
          <p:nvPr/>
        </p:nvSpPr>
        <p:spPr>
          <a:xfrm>
            <a:off x="6362413" y="2774020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is playing football.</a:t>
            </a:r>
          </a:p>
        </p:txBody>
      </p:sp>
      <p:sp>
        <p:nvSpPr>
          <p:cNvPr id="14" name="c - vow">
            <a:extLst>
              <a:ext uri="{FF2B5EF4-FFF2-40B4-BE49-F238E27FC236}">
                <a16:creationId xmlns:a16="http://schemas.microsoft.com/office/drawing/2014/main" id="{E58DC5DD-CBD3-6397-D562-4AE2F87CD5B0}"/>
              </a:ext>
            </a:extLst>
          </p:cNvPr>
          <p:cNvSpPr txBox="1">
            <a:spLocks/>
          </p:cNvSpPr>
          <p:nvPr/>
        </p:nvSpPr>
        <p:spPr>
          <a:xfrm>
            <a:off x="347446" y="375553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playing piano.</a:t>
            </a:r>
          </a:p>
        </p:txBody>
      </p:sp>
      <p:sp>
        <p:nvSpPr>
          <p:cNvPr id="22" name="c - vow">
            <a:extLst>
              <a:ext uri="{FF2B5EF4-FFF2-40B4-BE49-F238E27FC236}">
                <a16:creationId xmlns:a16="http://schemas.microsoft.com/office/drawing/2014/main" id="{154DC940-292A-38DA-34AF-57D4B97E3EDD}"/>
              </a:ext>
            </a:extLst>
          </p:cNvPr>
          <p:cNvSpPr txBox="1">
            <a:spLocks/>
          </p:cNvSpPr>
          <p:nvPr/>
        </p:nvSpPr>
        <p:spPr>
          <a:xfrm>
            <a:off x="6362412" y="3798395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is playing piano. </a:t>
            </a:r>
          </a:p>
        </p:txBody>
      </p:sp>
      <p:sp>
        <p:nvSpPr>
          <p:cNvPr id="23" name="c - vow">
            <a:extLst>
              <a:ext uri="{FF2B5EF4-FFF2-40B4-BE49-F238E27FC236}">
                <a16:creationId xmlns:a16="http://schemas.microsoft.com/office/drawing/2014/main" id="{0FABC698-4DAA-91E5-90BA-31545CCBDC52}"/>
              </a:ext>
            </a:extLst>
          </p:cNvPr>
          <p:cNvSpPr txBox="1">
            <a:spLocks/>
          </p:cNvSpPr>
          <p:nvPr/>
        </p:nvSpPr>
        <p:spPr>
          <a:xfrm>
            <a:off x="347446" y="4853356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were receiving lots of presents.</a:t>
            </a:r>
          </a:p>
        </p:txBody>
      </p:sp>
      <p:sp>
        <p:nvSpPr>
          <p:cNvPr id="25" name="c - vow">
            <a:extLst>
              <a:ext uri="{FF2B5EF4-FFF2-40B4-BE49-F238E27FC236}">
                <a16:creationId xmlns:a16="http://schemas.microsoft.com/office/drawing/2014/main" id="{29D511BA-64FE-42E8-2D0F-9F5AB8D16CE0}"/>
              </a:ext>
            </a:extLst>
          </p:cNvPr>
          <p:cNvSpPr txBox="1">
            <a:spLocks/>
          </p:cNvSpPr>
          <p:nvPr/>
        </p:nvSpPr>
        <p:spPr>
          <a:xfrm>
            <a:off x="6362412" y="4896220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are receiving lots of presents.</a:t>
            </a:r>
          </a:p>
        </p:txBody>
      </p:sp>
      <p:sp>
        <p:nvSpPr>
          <p:cNvPr id="3" name="c - vow">
            <a:extLst>
              <a:ext uri="{FF2B5EF4-FFF2-40B4-BE49-F238E27FC236}">
                <a16:creationId xmlns:a16="http://schemas.microsoft.com/office/drawing/2014/main" id="{55A7B949-1499-3F2C-FCE1-6E36DA22D742}"/>
              </a:ext>
            </a:extLst>
          </p:cNvPr>
          <p:cNvSpPr txBox="1">
            <a:spLocks/>
          </p:cNvSpPr>
          <p:nvPr/>
        </p:nvSpPr>
        <p:spPr>
          <a:xfrm>
            <a:off x="347446" y="2786077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 yesterday.</a:t>
            </a:r>
          </a:p>
        </p:txBody>
      </p:sp>
      <p:sp>
        <p:nvSpPr>
          <p:cNvPr id="5" name="c - vow">
            <a:extLst>
              <a:ext uri="{FF2B5EF4-FFF2-40B4-BE49-F238E27FC236}">
                <a16:creationId xmlns:a16="http://schemas.microsoft.com/office/drawing/2014/main" id="{BC1687F1-FE67-A960-F809-649EB1C4B13F}"/>
              </a:ext>
            </a:extLst>
          </p:cNvPr>
          <p:cNvSpPr txBox="1">
            <a:spLocks/>
          </p:cNvSpPr>
          <p:nvPr/>
        </p:nvSpPr>
        <p:spPr>
          <a:xfrm>
            <a:off x="347446" y="3741602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playing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piano.</a:t>
            </a:r>
          </a:p>
        </p:txBody>
      </p:sp>
      <p:sp>
        <p:nvSpPr>
          <p:cNvPr id="6" name="c - vow">
            <a:extLst>
              <a:ext uri="{FF2B5EF4-FFF2-40B4-BE49-F238E27FC236}">
                <a16:creationId xmlns:a16="http://schemas.microsoft.com/office/drawing/2014/main" id="{9C561AA9-4BE5-39AE-498C-F00401EFCDAC}"/>
              </a:ext>
            </a:extLst>
          </p:cNvPr>
          <p:cNvSpPr txBox="1">
            <a:spLocks/>
          </p:cNvSpPr>
          <p:nvPr/>
        </p:nvSpPr>
        <p:spPr>
          <a:xfrm>
            <a:off x="347446" y="4858409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20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receiving</a:t>
            </a:r>
            <a:r>
              <a:rPr lang="en-GB" sz="220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lots of presents.</a:t>
            </a:r>
          </a:p>
        </p:txBody>
      </p:sp>
      <p:sp>
        <p:nvSpPr>
          <p:cNvPr id="11" name="c - vow">
            <a:extLst>
              <a:ext uri="{FF2B5EF4-FFF2-40B4-BE49-F238E27FC236}">
                <a16:creationId xmlns:a16="http://schemas.microsoft.com/office/drawing/2014/main" id="{66B30EC7-C0A9-DB39-D252-B9A190FD833C}"/>
              </a:ext>
            </a:extLst>
          </p:cNvPr>
          <p:cNvSpPr txBox="1">
            <a:spLocks/>
          </p:cNvSpPr>
          <p:nvPr/>
        </p:nvSpPr>
        <p:spPr>
          <a:xfrm>
            <a:off x="6362413" y="2756446"/>
            <a:ext cx="5415326" cy="697054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football.</a:t>
            </a:r>
          </a:p>
        </p:txBody>
      </p:sp>
      <p:sp>
        <p:nvSpPr>
          <p:cNvPr id="12" name="c - vow">
            <a:extLst>
              <a:ext uri="{FF2B5EF4-FFF2-40B4-BE49-F238E27FC236}">
                <a16:creationId xmlns:a16="http://schemas.microsoft.com/office/drawing/2014/main" id="{C0290D6E-C7BE-09BB-74B7-5A3978C2771E}"/>
              </a:ext>
            </a:extLst>
          </p:cNvPr>
          <p:cNvSpPr txBox="1">
            <a:spLocks/>
          </p:cNvSpPr>
          <p:nvPr/>
        </p:nvSpPr>
        <p:spPr>
          <a:xfrm>
            <a:off x="6362412" y="3780821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playing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piano. </a:t>
            </a:r>
          </a:p>
        </p:txBody>
      </p:sp>
      <p:sp>
        <p:nvSpPr>
          <p:cNvPr id="13" name="c - vow">
            <a:extLst>
              <a:ext uri="{FF2B5EF4-FFF2-40B4-BE49-F238E27FC236}">
                <a16:creationId xmlns:a16="http://schemas.microsoft.com/office/drawing/2014/main" id="{756181D4-C919-DCDB-843D-DBDF70BB8D78}"/>
              </a:ext>
            </a:extLst>
          </p:cNvPr>
          <p:cNvSpPr txBox="1">
            <a:spLocks/>
          </p:cNvSpPr>
          <p:nvPr/>
        </p:nvSpPr>
        <p:spPr>
          <a:xfrm>
            <a:off x="6362412" y="4878647"/>
            <a:ext cx="5415326" cy="879472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children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are receiving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lots of presents.</a:t>
            </a:r>
          </a:p>
        </p:txBody>
      </p:sp>
    </p:spTree>
    <p:extLst>
      <p:ext uri="{BB962C8B-B14F-4D97-AF65-F5344CB8AC3E}">
        <p14:creationId xmlns:p14="http://schemas.microsoft.com/office/powerpoint/2010/main" val="356495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is walking.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is shouting.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is purring.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is running.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king is thinking.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shouting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purring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running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thinking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walking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woman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shouting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cat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purring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running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king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was thinking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9125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E7F3B09-C816-2A8D-0C96-1E29B663906C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the verb.</a:t>
            </a:r>
          </a:p>
        </p:txBody>
      </p:sp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2"/>
            <a:ext cx="12191998" cy="6858000"/>
          </a:xfrm>
          <a:prstGeom prst="rect">
            <a:avLst/>
          </a:prstGeom>
        </p:spPr>
      </p:pic>
      <p:sp>
        <p:nvSpPr>
          <p:cNvPr id="26" name="Title 1">
            <a:extLst>
              <a:ext uri="{FF2B5EF4-FFF2-40B4-BE49-F238E27FC236}">
                <a16:creationId xmlns:a16="http://schemas.microsoft.com/office/drawing/2014/main" id="{6F3F8EE8-2C33-C7F9-A4B1-E16AEC8C94DD}"/>
              </a:ext>
            </a:extLst>
          </p:cNvPr>
          <p:cNvSpPr txBox="1">
            <a:spLocks/>
          </p:cNvSpPr>
          <p:nvPr/>
        </p:nvSpPr>
        <p:spPr>
          <a:xfrm>
            <a:off x="380855" y="309127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Identify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5" y="326290"/>
            <a:ext cx="11497109" cy="120028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Change the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tense.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7B4371-F3AD-09AE-1A95-8C755872E7B3}"/>
              </a:ext>
            </a:extLst>
          </p:cNvPr>
          <p:cNvSpPr txBox="1">
            <a:spLocks/>
          </p:cNvSpPr>
          <p:nvPr/>
        </p:nvSpPr>
        <p:spPr>
          <a:xfrm>
            <a:off x="571925" y="175293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was bouncing.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A6ADBD-C4DC-4FE5-8BDB-309AA9F5EDF9}"/>
              </a:ext>
            </a:extLst>
          </p:cNvPr>
          <p:cNvSpPr txBox="1">
            <a:spLocks/>
          </p:cNvSpPr>
          <p:nvPr/>
        </p:nvSpPr>
        <p:spPr>
          <a:xfrm>
            <a:off x="571925" y="261707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was kicking.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46E1B8-5F3C-73BD-F48A-F55EE30A1B57}"/>
              </a:ext>
            </a:extLst>
          </p:cNvPr>
          <p:cNvSpPr txBox="1">
            <a:spLocks/>
          </p:cNvSpPr>
          <p:nvPr/>
        </p:nvSpPr>
        <p:spPr>
          <a:xfrm>
            <a:off x="571925" y="348121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was barking.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53DFE9-374D-5294-C543-BAAA80D459BE}"/>
              </a:ext>
            </a:extLst>
          </p:cNvPr>
          <p:cNvSpPr txBox="1">
            <a:spLocks/>
          </p:cNvSpPr>
          <p:nvPr/>
        </p:nvSpPr>
        <p:spPr>
          <a:xfrm>
            <a:off x="571925" y="434535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were singing.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A141799-03C2-AE43-17F1-89FE1F85BDD3}"/>
              </a:ext>
            </a:extLst>
          </p:cNvPr>
          <p:cNvSpPr txBox="1">
            <a:spLocks/>
          </p:cNvSpPr>
          <p:nvPr/>
        </p:nvSpPr>
        <p:spPr>
          <a:xfrm>
            <a:off x="571925" y="5209501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were smiling.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86DFFD9-8791-5005-C1DB-2066A019306E}"/>
              </a:ext>
            </a:extLst>
          </p:cNvPr>
          <p:cNvSpPr txBox="1">
            <a:spLocks/>
          </p:cNvSpPr>
          <p:nvPr/>
        </p:nvSpPr>
        <p:spPr>
          <a:xfrm>
            <a:off x="4065750" y="1780967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bouncing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D944A8-969F-8DA0-3C21-6CE35B7D9A59}"/>
              </a:ext>
            </a:extLst>
          </p:cNvPr>
          <p:cNvSpPr txBox="1">
            <a:spLocks/>
          </p:cNvSpPr>
          <p:nvPr/>
        </p:nvSpPr>
        <p:spPr>
          <a:xfrm>
            <a:off x="4065750" y="2645109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kicking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030C90-2402-7A6A-5155-E73C11282F10}"/>
              </a:ext>
            </a:extLst>
          </p:cNvPr>
          <p:cNvSpPr txBox="1">
            <a:spLocks/>
          </p:cNvSpPr>
          <p:nvPr/>
        </p:nvSpPr>
        <p:spPr>
          <a:xfrm>
            <a:off x="4065750" y="3509252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 barking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055D179-DA57-71B2-851E-C7912D5C833A}"/>
              </a:ext>
            </a:extLst>
          </p:cNvPr>
          <p:cNvSpPr txBox="1">
            <a:spLocks/>
          </p:cNvSpPr>
          <p:nvPr/>
        </p:nvSpPr>
        <p:spPr>
          <a:xfrm>
            <a:off x="4065750" y="4373394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singing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263F718-F6D1-8304-8E15-373177BB1548}"/>
              </a:ext>
            </a:extLst>
          </p:cNvPr>
          <p:cNvSpPr txBox="1">
            <a:spLocks/>
          </p:cNvSpPr>
          <p:nvPr/>
        </p:nvSpPr>
        <p:spPr>
          <a:xfrm>
            <a:off x="4065750" y="5237538"/>
            <a:ext cx="3112972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were smiling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81F6791-386F-2B1B-4315-5A6410C5066F}"/>
              </a:ext>
            </a:extLst>
          </p:cNvPr>
          <p:cNvSpPr txBox="1">
            <a:spLocks/>
          </p:cNvSpPr>
          <p:nvPr/>
        </p:nvSpPr>
        <p:spPr>
          <a:xfrm>
            <a:off x="7559576" y="175293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ball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bouncing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0598162A-672E-4471-F558-68D0BB8EBC68}"/>
              </a:ext>
            </a:extLst>
          </p:cNvPr>
          <p:cNvSpPr txBox="1">
            <a:spLocks/>
          </p:cNvSpPr>
          <p:nvPr/>
        </p:nvSpPr>
        <p:spPr>
          <a:xfrm>
            <a:off x="7559576" y="2617072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girl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kicking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58139C3A-816F-DF09-AC31-FD3659F3C6D4}"/>
              </a:ext>
            </a:extLst>
          </p:cNvPr>
          <p:cNvSpPr txBox="1">
            <a:spLocks/>
          </p:cNvSpPr>
          <p:nvPr/>
        </p:nvSpPr>
        <p:spPr>
          <a:xfrm>
            <a:off x="7559576" y="3481214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dog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is barking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E7EC5DED-E8A6-ECEE-FB42-05E78D0CECA3}"/>
              </a:ext>
            </a:extLst>
          </p:cNvPr>
          <p:cNvSpPr txBox="1">
            <a:spLocks/>
          </p:cNvSpPr>
          <p:nvPr/>
        </p:nvSpPr>
        <p:spPr>
          <a:xfrm>
            <a:off x="7559576" y="4345357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boys</a:t>
            </a:r>
            <a:r>
              <a:rPr lang="en-GB" sz="2400" dirty="0">
                <a:solidFill>
                  <a:srgbClr val="FF0000"/>
                </a:solidFill>
                <a:ea typeface="Andika"/>
                <a:cs typeface="Andika"/>
              </a:rPr>
              <a:t>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singing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EE2A0BF-AB96-31FA-F502-BD7DCDC349B0}"/>
              </a:ext>
            </a:extLst>
          </p:cNvPr>
          <p:cNvSpPr txBox="1">
            <a:spLocks/>
          </p:cNvSpPr>
          <p:nvPr/>
        </p:nvSpPr>
        <p:spPr>
          <a:xfrm>
            <a:off x="7559576" y="5209501"/>
            <a:ext cx="4122907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The teachers </a:t>
            </a:r>
            <a:r>
              <a:rPr lang="en-GB" sz="2400" b="1" u="sng" dirty="0">
                <a:solidFill>
                  <a:srgbClr val="FFFF00"/>
                </a:solidFill>
                <a:ea typeface="Andika"/>
                <a:cs typeface="Andika"/>
              </a:rPr>
              <a:t>are  smiling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1925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  <p:bldP spid="11" grpId="0" animBg="1"/>
      <p:bldP spid="12" grpId="0" animBg="1"/>
      <p:bldP spid="13" grpId="0" animBg="1"/>
      <p:bldP spid="14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slamming”.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D857D0-11A3-4654-18AE-17E2C79D8FFE}"/>
              </a:ext>
            </a:extLst>
          </p:cNvPr>
          <p:cNvSpPr txBox="1"/>
          <p:nvPr/>
        </p:nvSpPr>
        <p:spPr>
          <a:xfrm>
            <a:off x="974361" y="20387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She is slamming the door. 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</p:spTree>
    <p:extLst>
      <p:ext uri="{BB962C8B-B14F-4D97-AF65-F5344CB8AC3E}">
        <p14:creationId xmlns:p14="http://schemas.microsoft.com/office/powerpoint/2010/main" val="34501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1834FC2-841F-9F40-15FB-5CBE99BDA2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cake tasted like heaven.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E807E-2D08-863D-9D62-3B0AEA960127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“tasted”.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263417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 Tenses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1D27B1-3A44-B75A-FBC7-BAE43AAA300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closes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door.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B4C843-5709-67BB-F484-1B1894888585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“closes”.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D6B9B1-6AD2-B37E-2C30-AA37DC290CB0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devouring the sandwich.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8F6C28F-B826-C176-65A7-AB7191B7900D}"/>
              </a:ext>
            </a:extLst>
          </p:cNvPr>
          <p:cNvSpPr txBox="1"/>
          <p:nvPr/>
        </p:nvSpPr>
        <p:spPr>
          <a:xfrm>
            <a:off x="673143" y="53264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devouring”.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2E7C59-661A-204C-CC86-0C1CDC1D632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ate the sandwich.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C8D4A7-8685-04AD-FEB0-CD38578119FA}"/>
              </a:ext>
            </a:extLst>
          </p:cNvPr>
          <p:cNvSpPr txBox="1"/>
          <p:nvPr/>
        </p:nvSpPr>
        <p:spPr>
          <a:xfrm>
            <a:off x="528636" y="504036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“ate”.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dog moved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towards the man.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1D6A77-3A1A-5BD4-EB1A-CB658C66612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dog moved towards the man.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9C5317-56BF-7E97-BA70-8C119EBCF72A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“moved”.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past tense. 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</p:spTree>
    <p:extLst>
      <p:ext uri="{BB962C8B-B14F-4D97-AF65-F5344CB8AC3E}">
        <p14:creationId xmlns:p14="http://schemas.microsoft.com/office/powerpoint/2010/main" val="3365730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CDD7D51-4A01-C8F1-7112-EFA78E4ADB4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takes all the keys.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C5DE08-8E27-A11F-E16C-1CC91E7FC274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“takes”.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</p:spTree>
    <p:extLst>
      <p:ext uri="{BB962C8B-B14F-4D97-AF65-F5344CB8AC3E}">
        <p14:creationId xmlns:p14="http://schemas.microsoft.com/office/powerpoint/2010/main" val="4055010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24253361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394BD61-19C0-D6D1-A8F0-1DC660C6E8E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She is snatching the keys from the table!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B56757-DBEA-DBA2-45F5-A03D0CF6E5E4}"/>
              </a:ext>
            </a:extLst>
          </p:cNvPr>
          <p:cNvSpPr txBox="1"/>
          <p:nvPr/>
        </p:nvSpPr>
        <p:spPr>
          <a:xfrm>
            <a:off x="646066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“is snatching”.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present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</p:spTree>
    <p:extLst>
      <p:ext uri="{BB962C8B-B14F-4D97-AF65-F5344CB8AC3E}">
        <p14:creationId xmlns:p14="http://schemas.microsoft.com/office/powerpoint/2010/main" val="143035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278255" y="530352"/>
            <a:ext cx="11661196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B4986C0-D22A-F809-CA0F-50F2A6403A3F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was hurling balls across the field.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4751A2-09B9-D02B-0B66-78F274ED5B1F}"/>
              </a:ext>
            </a:extLst>
          </p:cNvPr>
          <p:cNvSpPr txBox="1"/>
          <p:nvPr/>
        </p:nvSpPr>
        <p:spPr>
          <a:xfrm>
            <a:off x="528636" y="515021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“was hurling”.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past progressive tense. </a:t>
            </a:r>
          </a:p>
        </p:txBody>
      </p:sp>
    </p:spTree>
    <p:extLst>
      <p:ext uri="{BB962C8B-B14F-4D97-AF65-F5344CB8AC3E}">
        <p14:creationId xmlns:p14="http://schemas.microsoft.com/office/powerpoint/2010/main" val="337281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sentence below is in a progressive tense.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>
                <a:solidFill>
                  <a:srgbClr val="FFFF00"/>
                </a:solidFill>
                <a:latin typeface="Andika" panose="02000000000000000000" pitchFamily="2" charset="0"/>
              </a:rPr>
              <a:t>He throws </a:t>
            </a: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the ball.</a:t>
            </a:r>
          </a:p>
        </p:txBody>
      </p:sp>
    </p:spTree>
    <p:extLst>
      <p:ext uri="{BB962C8B-B14F-4D97-AF65-F5344CB8AC3E}">
        <p14:creationId xmlns:p14="http://schemas.microsoft.com/office/powerpoint/2010/main" val="342852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CC7E35A-81C3-AF67-5BFA-CD107FE1D69C}"/>
              </a:ext>
            </a:extLst>
          </p:cNvPr>
          <p:cNvSpPr txBox="1"/>
          <p:nvPr/>
        </p:nvSpPr>
        <p:spPr>
          <a:xfrm>
            <a:off x="974361" y="2038796"/>
            <a:ext cx="106167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He throws the ball.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6CAC68-39B1-3B19-CB21-370989C0B241}"/>
              </a:ext>
            </a:extLst>
          </p:cNvPr>
          <p:cNvSpPr txBox="1"/>
          <p:nvPr/>
        </p:nvSpPr>
        <p:spPr>
          <a:xfrm>
            <a:off x="583055" y="4699019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verb is “throws”.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sentence is in the simple present tense. </a:t>
            </a:r>
          </a:p>
        </p:txBody>
      </p:sp>
      <p:sp>
        <p:nvSpPr>
          <p:cNvPr id="5" name="Rectangle: Rounded Corners 4">
            <a:hlinkClick r:id="rId6"/>
            <a:extLst>
              <a:ext uri="{FF2B5EF4-FFF2-40B4-BE49-F238E27FC236}">
                <a16:creationId xmlns:a16="http://schemas.microsoft.com/office/drawing/2014/main" id="{449F8E27-6FA3-E08F-6CBB-8A6DF3630B86}"/>
              </a:ext>
            </a:extLst>
          </p:cNvPr>
          <p:cNvSpPr/>
          <p:nvPr/>
        </p:nvSpPr>
        <p:spPr>
          <a:xfrm>
            <a:off x="8514413" y="6041035"/>
            <a:ext cx="3492065" cy="642565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318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7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8929757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42499178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8790590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4838158"/>
              </p:ext>
            </p:extLst>
          </p:nvPr>
        </p:nvGraphicFramePr>
        <p:xfrm>
          <a:off x="1544318" y="781050"/>
          <a:ext cx="9952356" cy="4123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F40A91-63CB-D951-5328-2A76C379F162}"/>
              </a:ext>
            </a:extLst>
          </p:cNvPr>
          <p:cNvSpPr txBox="1"/>
          <p:nvPr/>
        </p:nvSpPr>
        <p:spPr>
          <a:xfrm>
            <a:off x="2943858" y="5094714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 can subcategorise verbs into when they happened. 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BE6C4-5B96-A531-D6B9-6BAD78171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230B5458-F816-D736-0587-78C15EC7A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E2F94FB-E9BA-1A6D-260D-56CB64D2B0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A2B242B-D1C1-630B-E927-2B96D2A10F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already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“simple”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D32E4B-CA2F-2095-38B7-59D11071994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5E2CEC7-78EB-A7EF-DA84-21CD35BA1759}"/>
              </a:ext>
            </a:extLst>
          </p:cNvPr>
          <p:cNvGraphicFramePr>
            <a:graphicFrameLocks noGrp="1"/>
          </p:cNvGraphicFramePr>
          <p:nvPr/>
        </p:nvGraphicFramePr>
        <p:xfrm>
          <a:off x="1781173" y="2972753"/>
          <a:ext cx="9620252" cy="164592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5063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449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F01359-A582-0703-E61A-49B675904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C6A4ED1-A484-72C2-BA93-720F05E4E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D3E0A99-0F4F-D522-2CE0-E6EB147188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8FF2547-89C3-4370-1385-0563C35B6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t"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also met </a:t>
            </a:r>
            <a:b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“progressive” tenses.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75D644-8D49-98E1-16AA-F943CCB324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51F854-B530-DBBC-50C2-4EB5037594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4036819"/>
              </p:ext>
            </p:extLst>
          </p:nvPr>
        </p:nvGraphicFramePr>
        <p:xfrm>
          <a:off x="1714498" y="2458403"/>
          <a:ext cx="9639304" cy="2834640"/>
        </p:xfrm>
        <a:graphic>
          <a:graphicData uri="http://schemas.openxmlformats.org/drawingml/2006/table">
            <a:tbl>
              <a:tblPr firstRow="1" bandRow="1">
                <a:tableStyleId>{AF606853-7671-496A-8E4F-DF71F8EC918B}</a:tableStyleId>
              </a:tblPr>
              <a:tblGrid>
                <a:gridCol w="2409826">
                  <a:extLst>
                    <a:ext uri="{9D8B030D-6E8A-4147-A177-3AD203B41FA5}">
                      <a16:colId xmlns:a16="http://schemas.microsoft.com/office/drawing/2014/main" val="2540728289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878304173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1529198136"/>
                    </a:ext>
                  </a:extLst>
                </a:gridCol>
                <a:gridCol w="2409826">
                  <a:extLst>
                    <a:ext uri="{9D8B030D-6E8A-4147-A177-3AD203B41FA5}">
                      <a16:colId xmlns:a16="http://schemas.microsoft.com/office/drawing/2014/main" val="3489351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Past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Present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Future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137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Simple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Jumped</a:t>
                      </a:r>
                    </a:p>
                    <a:p>
                      <a:r>
                        <a:rPr lang="en-GB" sz="2400" dirty="0"/>
                        <a:t>Played</a:t>
                      </a:r>
                    </a:p>
                    <a:p>
                      <a:r>
                        <a:rPr lang="en-GB" sz="2400" dirty="0"/>
                        <a:t>Thought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Jump</a:t>
                      </a:r>
                    </a:p>
                    <a:p>
                      <a:r>
                        <a:rPr lang="en-GB" sz="2400" dirty="0"/>
                        <a:t>Play</a:t>
                      </a:r>
                    </a:p>
                    <a:p>
                      <a:r>
                        <a:rPr lang="en-GB" sz="2400" dirty="0"/>
                        <a:t>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jump</a:t>
                      </a:r>
                    </a:p>
                    <a:p>
                      <a:r>
                        <a:rPr lang="en-GB" sz="2400" dirty="0"/>
                        <a:t>Will play</a:t>
                      </a:r>
                    </a:p>
                    <a:p>
                      <a:r>
                        <a:rPr lang="en-GB" sz="2400" dirty="0"/>
                        <a:t>Will think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49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/>
                        <a:t>Progressive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Was jumping </a:t>
                      </a:r>
                    </a:p>
                    <a:p>
                      <a:r>
                        <a:rPr lang="en-GB" sz="2400" dirty="0"/>
                        <a:t>Was playing </a:t>
                      </a:r>
                    </a:p>
                    <a:p>
                      <a:r>
                        <a:rPr lang="en-GB" sz="2400" dirty="0"/>
                        <a:t>Was thinking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Is jumping</a:t>
                      </a:r>
                    </a:p>
                    <a:p>
                      <a:r>
                        <a:rPr lang="en-GB" sz="2400" dirty="0"/>
                        <a:t>Is playing </a:t>
                      </a:r>
                    </a:p>
                    <a:p>
                      <a:r>
                        <a:rPr lang="en-GB" sz="2400" dirty="0"/>
                        <a:t>Is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Will be jumping</a:t>
                      </a:r>
                    </a:p>
                    <a:p>
                      <a:r>
                        <a:rPr lang="en-GB" sz="2400" dirty="0"/>
                        <a:t>Will be playing </a:t>
                      </a:r>
                    </a:p>
                    <a:p>
                      <a:r>
                        <a:rPr lang="en-GB" sz="2400" dirty="0"/>
                        <a:t>Will be thinking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469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063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1114</Words>
  <Application>Microsoft Office PowerPoint</Application>
  <PresentationFormat>Widescreen</PresentationFormat>
  <Paragraphs>202</Paragraphs>
  <Slides>34</Slides>
  <Notes>0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Andika</vt:lpstr>
      <vt:lpstr>Arial</vt:lpstr>
      <vt:lpstr>Office Theme</vt:lpstr>
      <vt:lpstr> How to Use this PowerPoint</vt:lpstr>
      <vt:lpstr>Verb Tenses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We have already met  the “simple” tenses.</vt:lpstr>
      <vt:lpstr>We have also met  and the “progressive” tenses.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2026-04-21T10:36:55Z</dcterms:modified>
</cp:coreProperties>
</file>