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433" r:id="rId3"/>
    <p:sldId id="484" r:id="rId4"/>
    <p:sldId id="485" r:id="rId5"/>
    <p:sldId id="486" r:id="rId6"/>
    <p:sldId id="487" r:id="rId7"/>
    <p:sldId id="488" r:id="rId8"/>
    <p:sldId id="489" r:id="rId9"/>
    <p:sldId id="490" r:id="rId10"/>
    <p:sldId id="491" r:id="rId11"/>
    <p:sldId id="492" r:id="rId12"/>
    <p:sldId id="493" r:id="rId13"/>
    <p:sldId id="494" r:id="rId14"/>
    <p:sldId id="495" r:id="rId15"/>
    <p:sldId id="497" r:id="rId16"/>
    <p:sldId id="496" r:id="rId17"/>
    <p:sldId id="409" r:id="rId18"/>
    <p:sldId id="434" r:id="rId19"/>
    <p:sldId id="435" r:id="rId20"/>
    <p:sldId id="436" r:id="rId21"/>
    <p:sldId id="437" r:id="rId22"/>
    <p:sldId id="438" r:id="rId23"/>
    <p:sldId id="440" r:id="rId24"/>
    <p:sldId id="441" r:id="rId25"/>
    <p:sldId id="445" r:id="rId26"/>
    <p:sldId id="442" r:id="rId27"/>
    <p:sldId id="451" r:id="rId28"/>
    <p:sldId id="452" r:id="rId29"/>
    <p:sldId id="439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FF00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5B15F4-8B45-4CC5-B379-D8DC66652130}" v="2" dt="2025-12-09T11:45:41.7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4DCCF-89E3-45F3-3C80-16480AB1AA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F4D6E4-DCAC-D5A0-A99D-729D43238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3A0034E-7954-EA88-CA72-1CEDD3BB0BF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59A09F-3248-5F55-F2B4-5B1FFF9F344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simple past 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83F9892-0911-9268-582D-793ADBD9500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FB222EC-022D-62AF-8651-D35BF213E8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881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639BB-C9E1-17A3-80FC-501EC3E93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AE1DBA-D875-945A-E083-60FB692A8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D9A6A1-54EA-E2A2-4142-E7DB90B45EA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A67BB17-0B10-CF0E-59A5-CE8D25F047F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11DC3B9-DE0A-82B5-7692-DE176A92C96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7173343-C42E-91FB-98AC-83E9C9A4506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0760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B4D02-BE7C-F59D-38F2-BF2C2501AF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28DEE1D-FE81-501F-4B43-9B24D59EE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CEAF043-D20D-309B-6E36-9ACD8967E93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17B955-609F-DB9F-1401-4073FCDF153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8FB6E-5DB5-DAEB-692B-73126F92B5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7F2C79-0370-EA95-7465-95901934052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53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A4CFD-3969-41B4-39C1-76CA4B67EC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C1DA93F-626E-4161-62C2-922D456030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F4C04DB-5979-68F2-5F40-C3993442014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EB776C-39C9-A203-03E7-39C25811E0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C5271B4-4440-30FD-693E-9619690B07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56726-0EC9-B11D-1DD2-F316200272D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7060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5754ED-FBC2-B055-B9CC-C341CBF11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7A46AD6-413C-951D-1033-516DE01D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62E204-2AA9-4915-C3EC-60D0159322F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1B87FD-8A4F-2209-AB47-91F5EFB379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6082F9-DAC0-885C-BCCE-C6E948B947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7B3D58-CAD0-41F0-7E88-3D46C482596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121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305CD-DE8D-09AF-EB8B-E6AD961D7F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88F711-18D2-AA7D-411A-08F2A27A50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297FBE-6358-881D-5CDD-BB29C8271A6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D10D7F1-270F-F894-9B71-68FA63005EC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C1E58CB-C6FC-ED87-A12C-9F80DB75BBB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6AB7AA0-FE9D-59CB-12D1-279A97ED28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510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92C06-0F1C-97AD-70B1-2656FD391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A5D268-07AD-2843-8AD6-26BCC50702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292392-8A2E-8C56-7991-95E42B9088C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</a:t>
            </a:r>
            <a:r>
              <a:rPr lang="en-GB" sz="2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an adverbial of time.</a:t>
            </a: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omorrow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mile can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have a worse day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7F53E08-6B8A-B511-4617-4756EE35806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it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past 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 past progressive?</a:t>
            </a: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64BE00-FB31-B38F-5963-31A862C6CBA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1CCED6-3616-8AD8-4D45-AD36F2E40E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280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400175" y="4837895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816F5DB-E4AC-3770-3BD3-1CB398A7D839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159A88F-8400-BEA2-402D-4B8AA7741A2F}"/>
              </a:ext>
            </a:extLst>
          </p:cNvPr>
          <p:cNvSpPr txBox="1">
            <a:spLocks/>
          </p:cNvSpPr>
          <p:nvPr/>
        </p:nvSpPr>
        <p:spPr>
          <a:xfrm>
            <a:off x="697057" y="1192361"/>
            <a:ext cx="649908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 phrases?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791020D-7DCA-2C86-17BF-CA87CB1DD224}"/>
              </a:ext>
            </a:extLst>
          </p:cNvPr>
          <p:cNvSpPr txBox="1">
            <a:spLocks/>
          </p:cNvSpPr>
          <p:nvPr/>
        </p:nvSpPr>
        <p:spPr>
          <a:xfrm>
            <a:off x="3295650" y="2749377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897F2F6-54FF-BA65-B6A0-D1DFFDE056A3}"/>
              </a:ext>
            </a:extLst>
          </p:cNvPr>
          <p:cNvSpPr txBox="1">
            <a:spLocks/>
          </p:cNvSpPr>
          <p:nvPr/>
        </p:nvSpPr>
        <p:spPr>
          <a:xfrm>
            <a:off x="9416108" y="2733456"/>
            <a:ext cx="1914525" cy="522301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 animBg="1"/>
      <p:bldP spid="2" grpId="0" animBg="1"/>
      <p:bldP spid="5" grpId="0" animBg="1"/>
      <p:bldP spid="6" grpId="0" animBg="1"/>
      <p:bldP spid="8" grpId="0" animBg="1"/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4668CB-BAF3-8D97-7B5C-3FDA3AC3E2F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25578" y="4795837"/>
            <a:ext cx="935355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2D76BC-DB26-95BC-D1C0-7AC2334D5FCE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4C7FA8-5055-74C4-E8A8-96947742A1DB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BBCEEBC5-6AD9-53E2-8E8F-086F1B873157}"/>
              </a:ext>
            </a:extLst>
          </p:cNvPr>
          <p:cNvSpPr/>
          <p:nvPr/>
        </p:nvSpPr>
        <p:spPr>
          <a:xfrm rot="5400000">
            <a:off x="4051727" y="2732970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1158781" y="417425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D32C3A5-1132-5D20-F452-74B9A1430B87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BFB0958-9413-D30D-0415-29F49265D575}"/>
              </a:ext>
            </a:extLst>
          </p:cNvPr>
          <p:cNvSpPr txBox="1">
            <a:spLocks/>
          </p:cNvSpPr>
          <p:nvPr/>
        </p:nvSpPr>
        <p:spPr>
          <a:xfrm>
            <a:off x="2975981" y="2024330"/>
            <a:ext cx="322606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9" grpId="0" animBg="1"/>
      <p:bldP spid="19" grpId="0" animBg="1"/>
      <p:bldP spid="20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5D84622-93BC-6A51-D17F-2DE3A85C579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4352925" y="4837895"/>
            <a:ext cx="64008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45D9350-9759-14E7-FD6F-23F35FD447CB}"/>
              </a:ext>
            </a:extLst>
          </p:cNvPr>
          <p:cNvSpPr/>
          <p:nvPr/>
        </p:nvSpPr>
        <p:spPr>
          <a:xfrm>
            <a:off x="4082175" y="3704663"/>
            <a:ext cx="1013682" cy="5959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CB3048-8BB8-7E21-2791-6788EDB5B853}"/>
              </a:ext>
            </a:extLst>
          </p:cNvPr>
          <p:cNvSpPr/>
          <p:nvPr/>
        </p:nvSpPr>
        <p:spPr>
          <a:xfrm>
            <a:off x="10189845" y="3688742"/>
            <a:ext cx="669234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0E9C31E-795B-320E-EDC8-24C0BD1BFFA6}"/>
              </a:ext>
            </a:extLst>
          </p:cNvPr>
          <p:cNvSpPr/>
          <p:nvPr/>
        </p:nvSpPr>
        <p:spPr>
          <a:xfrm rot="16200000">
            <a:off x="10017173" y="419388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4051727" y="4171738"/>
            <a:ext cx="1074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127077" y="4205954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3AB872B-6F34-14D6-842D-379B9C15F5A0}"/>
              </a:ext>
            </a:extLst>
          </p:cNvPr>
          <p:cNvSpPr/>
          <p:nvPr/>
        </p:nvSpPr>
        <p:spPr>
          <a:xfrm>
            <a:off x="1297930" y="3658272"/>
            <a:ext cx="797570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61950" y="4837895"/>
            <a:ext cx="2704901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89F64C5-1709-331D-8546-53103EAA3275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CA6A2D1D-488C-80D2-715E-2EC9F656C994}"/>
              </a:ext>
            </a:extLst>
          </p:cNvPr>
          <p:cNvSpPr/>
          <p:nvPr/>
        </p:nvSpPr>
        <p:spPr>
          <a:xfrm rot="16200000">
            <a:off x="5588773" y="427197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  <p:bldP spid="1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6D755F-1634-B4C6-E4FF-BECC6003A84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498284A-DC7B-BA94-8C27-8B58777B1AD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56FB0E7-7FB1-FCA7-F08E-40D18CB9F196}"/>
              </a:ext>
            </a:extLst>
          </p:cNvPr>
          <p:cNvSpPr txBox="1">
            <a:spLocks/>
          </p:cNvSpPr>
          <p:nvPr/>
        </p:nvSpPr>
        <p:spPr>
          <a:xfrm>
            <a:off x="2171701" y="5105400"/>
            <a:ext cx="44957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160FC82-2B8F-5D4C-A6DE-872D81195C50}"/>
              </a:ext>
            </a:extLst>
          </p:cNvPr>
          <p:cNvSpPr/>
          <p:nvPr/>
        </p:nvSpPr>
        <p:spPr>
          <a:xfrm rot="16200000">
            <a:off x="1830934" y="429482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5CE0C5B8-EA73-BA27-1E4F-70C33BC8DBEE}"/>
              </a:ext>
            </a:extLst>
          </p:cNvPr>
          <p:cNvSpPr/>
          <p:nvPr/>
        </p:nvSpPr>
        <p:spPr>
          <a:xfrm rot="16200000">
            <a:off x="5657350" y="427653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73C6F6B-6448-4C4F-13DB-C3DFDB0A06FE}"/>
              </a:ext>
            </a:extLst>
          </p:cNvPr>
          <p:cNvSpPr txBox="1">
            <a:spLocks/>
          </p:cNvSpPr>
          <p:nvPr/>
        </p:nvSpPr>
        <p:spPr>
          <a:xfrm>
            <a:off x="160076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5310010" y="265942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B0D356-EF8E-0915-536B-4B1163DF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D8182D8-22ED-6A8D-1421-41AED29D8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4439F33-3CB0-4D32-EC9A-F6C8FC165808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F8E9AB8-5CF9-744A-A2CB-D101B478B3D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7E07356-917F-401E-4868-9DF2FB6E498A}"/>
              </a:ext>
            </a:extLst>
          </p:cNvPr>
          <p:cNvSpPr txBox="1">
            <a:spLocks/>
          </p:cNvSpPr>
          <p:nvPr/>
        </p:nvSpPr>
        <p:spPr>
          <a:xfrm>
            <a:off x="4343772" y="4916021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495531E-CEAA-467D-254D-243528D38D62}"/>
              </a:ext>
            </a:extLst>
          </p:cNvPr>
          <p:cNvSpPr/>
          <p:nvPr/>
        </p:nvSpPr>
        <p:spPr>
          <a:xfrm rot="16200000">
            <a:off x="4843526" y="4209230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086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“and”?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031CA9-6834-4C41-34B6-E0BBA7C681E9}"/>
              </a:ext>
            </a:extLst>
          </p:cNvPr>
          <p:cNvSpPr txBox="1">
            <a:spLocks/>
          </p:cNvSpPr>
          <p:nvPr/>
        </p:nvSpPr>
        <p:spPr>
          <a:xfrm>
            <a:off x="4466555" y="4945464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F0574CB-8346-E4C7-D258-D62E1222B182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CFE11DEE-51DA-D40D-199C-950523DE4A09}"/>
              </a:ext>
            </a:extLst>
          </p:cNvPr>
          <p:cNvSpPr/>
          <p:nvPr/>
        </p:nvSpPr>
        <p:spPr>
          <a:xfrm rot="16200000">
            <a:off x="4859902" y="4210968"/>
            <a:ext cx="1200769" cy="21281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clauses is the conjunction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joining?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1266825" y="3744445"/>
            <a:ext cx="3829050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84CA959-B21A-69E3-EA11-2DD0F7611809}"/>
              </a:ext>
            </a:extLst>
          </p:cNvPr>
          <p:cNvSpPr txBox="1">
            <a:spLocks/>
          </p:cNvSpPr>
          <p:nvPr/>
        </p:nvSpPr>
        <p:spPr>
          <a:xfrm>
            <a:off x="5824697" y="3745565"/>
            <a:ext cx="5005227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95CF864-C60A-2214-5D2C-F9D6C2020A68}"/>
              </a:ext>
            </a:extLst>
          </p:cNvPr>
          <p:cNvSpPr txBox="1">
            <a:spLocks/>
          </p:cNvSpPr>
          <p:nvPr/>
        </p:nvSpPr>
        <p:spPr>
          <a:xfrm>
            <a:off x="697059" y="1991845"/>
            <a:ext cx="65999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conjunction is “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and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E89CB4C-8D55-9252-3825-F4D00E7CD47B}"/>
              </a:ext>
            </a:extLst>
          </p:cNvPr>
          <p:cNvSpPr txBox="1">
            <a:spLocks/>
          </p:cNvSpPr>
          <p:nvPr/>
        </p:nvSpPr>
        <p:spPr>
          <a:xfrm>
            <a:off x="4462969" y="4941554"/>
            <a:ext cx="2200275" cy="80024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AFB520-A586-6591-96A8-14740CBE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A2E696A-F490-5C62-1F17-7E70F4A6B4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C95ABAD-E293-9084-8752-740D9D01A01A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9D2FD9D-4572-3825-6DC7-95FFB965E2D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“fresh”?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22F93C-DE42-BF90-87AB-2432469D2DC0}"/>
              </a:ext>
            </a:extLst>
          </p:cNvPr>
          <p:cNvSpPr txBox="1">
            <a:spLocks/>
          </p:cNvSpPr>
          <p:nvPr/>
        </p:nvSpPr>
        <p:spPr>
          <a:xfrm>
            <a:off x="1457325" y="474821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E190A58C-990F-0453-15EB-89E8A3661F5F}"/>
              </a:ext>
            </a:extLst>
          </p:cNvPr>
          <p:cNvSpPr/>
          <p:nvPr/>
        </p:nvSpPr>
        <p:spPr>
          <a:xfrm rot="16200000">
            <a:off x="2983831" y="4152160"/>
            <a:ext cx="1208272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331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“beautifully”?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DA3285-D2AB-88B9-CC65-49E8F1AE917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8734425" y="4975259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8322358" y="418847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8420099" y="4971811"/>
            <a:ext cx="2628901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DAAA7F9-D419-9EF6-E75C-B1DBC03761F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8F1EADB-7A5F-4A26-133B-8F5DA0692C16}"/>
              </a:ext>
            </a:extLst>
          </p:cNvPr>
          <p:cNvSpPr/>
          <p:nvPr/>
        </p:nvSpPr>
        <p:spPr>
          <a:xfrm rot="16200000">
            <a:off x="9421645" y="42047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05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“them”?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633080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FA71C6-16F2-6A8A-C1DB-13FDF4F8FFCB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690704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56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0F10-AFD4-73EB-64C7-7B4C7D789A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F80B6CC-9673-2570-822B-310F0722CA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74132B3-98DA-685B-269E-7FB37F7D0AA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1DC6DAE-BF32-08B5-0987-B8F4A3F5082D}"/>
              </a:ext>
            </a:extLst>
          </p:cNvPr>
          <p:cNvSpPr txBox="1">
            <a:spLocks/>
          </p:cNvSpPr>
          <p:nvPr/>
        </p:nvSpPr>
        <p:spPr>
          <a:xfrm>
            <a:off x="8521552" y="4904897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0FCF774-FEF2-90DE-F634-5F53189E96D7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A162DEA-975A-D5E2-2A1D-EB903BD54F6F}"/>
              </a:ext>
            </a:extLst>
          </p:cNvPr>
          <p:cNvSpPr/>
          <p:nvPr/>
        </p:nvSpPr>
        <p:spPr>
          <a:xfrm rot="16200000">
            <a:off x="9097795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24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D5EBB12-6197-1D08-C464-BCF6AE2A91C9}"/>
              </a:ext>
            </a:extLst>
          </p:cNvPr>
          <p:cNvSpPr txBox="1">
            <a:spLocks/>
          </p:cNvSpPr>
          <p:nvPr/>
        </p:nvSpPr>
        <p:spPr>
          <a:xfrm>
            <a:off x="220878" y="309374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Sarah bought fresh flowers and arranged them beautifully in a vase.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1120502" y="4649242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2091559" y="40577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20878" y="17268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055633" y="2744246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10084500" y="2727272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2C60577F-B3C2-F329-4AA4-8F7B7EFA88D4}"/>
              </a:ext>
            </a:extLst>
          </p:cNvPr>
          <p:cNvSpPr txBox="1">
            <a:spLocks/>
          </p:cNvSpPr>
          <p:nvPr/>
        </p:nvSpPr>
        <p:spPr>
          <a:xfrm>
            <a:off x="4050304" y="1726803"/>
            <a:ext cx="1937592" cy="619125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3141E489-10ED-0682-382C-49F228C56F8C}"/>
              </a:ext>
            </a:extLst>
          </p:cNvPr>
          <p:cNvSpPr/>
          <p:nvPr/>
        </p:nvSpPr>
        <p:spPr>
          <a:xfrm rot="5400000">
            <a:off x="4940505" y="2768896"/>
            <a:ext cx="987590" cy="236255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10353302" y="1690852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632CEE7-D7B0-ADDE-FE5C-F3999D35AFB4}"/>
              </a:ext>
            </a:extLst>
          </p:cNvPr>
          <p:cNvSpPr txBox="1">
            <a:spLocks/>
          </p:cNvSpPr>
          <p:nvPr/>
        </p:nvSpPr>
        <p:spPr>
          <a:xfrm>
            <a:off x="1838698" y="1726803"/>
            <a:ext cx="1938238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80C8F0-5B8D-8963-1666-5D36529D0816}"/>
              </a:ext>
            </a:extLst>
          </p:cNvPr>
          <p:cNvSpPr/>
          <p:nvPr/>
        </p:nvSpPr>
        <p:spPr>
          <a:xfrm rot="5400000">
            <a:off x="3075436" y="2723782"/>
            <a:ext cx="101109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D8C467DF-6995-9C08-34D9-84DD33C5E27F}"/>
              </a:ext>
            </a:extLst>
          </p:cNvPr>
          <p:cNvSpPr/>
          <p:nvPr/>
        </p:nvSpPr>
        <p:spPr>
          <a:xfrm rot="16200000">
            <a:off x="9457190" y="4057841"/>
            <a:ext cx="1019974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57C53DD-17B6-CF99-FD2C-8B2421C574EF}"/>
              </a:ext>
            </a:extLst>
          </p:cNvPr>
          <p:cNvSpPr txBox="1">
            <a:spLocks/>
          </p:cNvSpPr>
          <p:nvPr/>
        </p:nvSpPr>
        <p:spPr>
          <a:xfrm>
            <a:off x="8190571" y="1759417"/>
            <a:ext cx="197992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2B3860B7-2E20-209B-7185-45CDD9A6FB23}"/>
              </a:ext>
            </a:extLst>
          </p:cNvPr>
          <p:cNvSpPr/>
          <p:nvPr/>
        </p:nvSpPr>
        <p:spPr>
          <a:xfrm rot="5409744">
            <a:off x="9190766" y="2755350"/>
            <a:ext cx="990707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0C51C92-E196-3290-D499-F22E9E3E9678}"/>
              </a:ext>
            </a:extLst>
          </p:cNvPr>
          <p:cNvSpPr txBox="1">
            <a:spLocks/>
          </p:cNvSpPr>
          <p:nvPr/>
        </p:nvSpPr>
        <p:spPr>
          <a:xfrm>
            <a:off x="2848586" y="4654142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F97F6AB-37D8-11EA-DC8C-B4F8906B010E}"/>
              </a:ext>
            </a:extLst>
          </p:cNvPr>
          <p:cNvSpPr/>
          <p:nvPr/>
        </p:nvSpPr>
        <p:spPr>
          <a:xfrm rot="16200000">
            <a:off x="3782201" y="4082866"/>
            <a:ext cx="917792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8142D0D-C2FD-2440-2B84-E09EFC1BF715}"/>
              </a:ext>
            </a:extLst>
          </p:cNvPr>
          <p:cNvSpPr/>
          <p:nvPr/>
        </p:nvSpPr>
        <p:spPr>
          <a:xfrm rot="16200000">
            <a:off x="5591731" y="4072920"/>
            <a:ext cx="1075583" cy="229901"/>
          </a:xfrm>
          <a:prstGeom prst="rightArrow">
            <a:avLst>
              <a:gd name="adj1" fmla="val 46691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FFF402B-5612-8F5E-7318-88581F887112}"/>
              </a:ext>
            </a:extLst>
          </p:cNvPr>
          <p:cNvSpPr txBox="1">
            <a:spLocks/>
          </p:cNvSpPr>
          <p:nvPr/>
        </p:nvSpPr>
        <p:spPr>
          <a:xfrm>
            <a:off x="5268363" y="4660888"/>
            <a:ext cx="105024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9D0AF4F-C003-4938-6E5E-B99DC3061DD2}"/>
              </a:ext>
            </a:extLst>
          </p:cNvPr>
          <p:cNvSpPr txBox="1">
            <a:spLocks/>
          </p:cNvSpPr>
          <p:nvPr/>
        </p:nvSpPr>
        <p:spPr>
          <a:xfrm>
            <a:off x="9238527" y="468811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C3EACDC5-140E-07FF-88CB-962973E8CA46}"/>
              </a:ext>
            </a:extLst>
          </p:cNvPr>
          <p:cNvSpPr txBox="1">
            <a:spLocks/>
          </p:cNvSpPr>
          <p:nvPr/>
        </p:nvSpPr>
        <p:spPr>
          <a:xfrm>
            <a:off x="7044811" y="4679916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9AF2C57C-F3D1-B794-85CD-3ABEBF7E2787}"/>
              </a:ext>
            </a:extLst>
          </p:cNvPr>
          <p:cNvSpPr/>
          <p:nvPr/>
        </p:nvSpPr>
        <p:spPr>
          <a:xfrm rot="16200000">
            <a:off x="7714107" y="4085009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A581209-82E4-F711-613C-2FA43BF9DA01}"/>
              </a:ext>
            </a:extLst>
          </p:cNvPr>
          <p:cNvSpPr txBox="1">
            <a:spLocks/>
          </p:cNvSpPr>
          <p:nvPr/>
        </p:nvSpPr>
        <p:spPr>
          <a:xfrm>
            <a:off x="6129913" y="1690852"/>
            <a:ext cx="1852037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(personal)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358DFF4-AEB7-56A0-7741-00B71E28C4AC}"/>
              </a:ext>
            </a:extLst>
          </p:cNvPr>
          <p:cNvSpPr/>
          <p:nvPr/>
        </p:nvSpPr>
        <p:spPr>
          <a:xfrm rot="5400000">
            <a:off x="7036881" y="2766194"/>
            <a:ext cx="100598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A8AEEE7E-55CC-DBCB-BC75-D26FD05720AE}"/>
              </a:ext>
            </a:extLst>
          </p:cNvPr>
          <p:cNvSpPr/>
          <p:nvPr/>
        </p:nvSpPr>
        <p:spPr>
          <a:xfrm>
            <a:off x="8514413" y="5978647"/>
            <a:ext cx="3492065" cy="7049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1" grpId="0" animBg="1"/>
      <p:bldP spid="22" grpId="0" animBg="1"/>
      <p:bldP spid="29" grpId="0" animBg="1"/>
      <p:bldP spid="11" grpId="0" animBg="1"/>
      <p:bldP spid="12" grpId="0" animBg="1"/>
      <p:bldP spid="32" grpId="0" animBg="1"/>
      <p:bldP spid="6" grpId="0" animBg="1"/>
      <p:bldP spid="8" grpId="0" animBg="1"/>
      <p:bldP spid="9" grpId="0" animBg="1"/>
      <p:bldP spid="14" grpId="0" animBg="1"/>
      <p:bldP spid="15" grpId="0" animBg="1"/>
      <p:bldP spid="20" grpId="0" animBg="1"/>
      <p:bldP spid="27" grpId="0" animBg="1"/>
      <p:bldP spid="31" grpId="0" animBg="1"/>
      <p:bldP spid="33" grpId="0" animBg="1"/>
      <p:bldP spid="18" grpId="0" animBg="1"/>
      <p:bldP spid="23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037364-4A79-806C-EAF8-CC17278DDE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4FCB68-AFBB-E617-A0D2-C1E7C5A45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7CAAF80-1C06-03ED-1269-F4164BF5537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3900D1-FCF8-6C94-DB79-08C0CB4140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033D15A-4AC0-FCE1-E3F5-154C9187FFD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96B0941-AD39-098A-8839-361514038C4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10775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D0C978-E445-62E0-2899-A3E3CD9696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7EB630F-4CEA-739A-F490-FF57787D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BE6C82-7864-0B54-6184-633468BCF8A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4061DE5-D9FA-F56C-BAAE-3063AAA8918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4C7B32B-9C70-6778-C257-D42955DE95F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E69DEC-A0F2-D1BB-874A-C04C7E74B56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15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98E33-C947-60AF-6819-DC1319587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C0B4A13-9944-E630-72A1-FD2683CB18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709D0F-C1F9-0268-4FE1-A2508C72CAE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A561778-B991-1271-569F-F650682DA76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F0FC9C-95EC-BD04-AC82-5B6A4F4D67A9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188B811-2B87-1BFA-C7F6-0EEF5EFE9BD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539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B93575-0E4C-A909-90C0-6EFAA58BA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B4F82F8-E67D-5E98-0BFB-A829239BD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A0485D-9A73-1842-9217-D9AEEC66BB1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A25D557-884A-05EF-98E4-616B7A333D0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30D59F9-2134-1CB3-9C08-19B7760A20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85007CB-C42D-B0C9-BC33-46934BCDDF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5827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30358-FBDD-8E13-4E57-0EDAB09909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E60CCD-38D9-5CAD-2CD1-38918C50B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310ADD-C5F5-5926-C769-C2A2F053C27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B278B7-100E-23BA-4BF0-E98D0C5F1E8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4E622B-52BE-2B2F-0203-4CEC67F6431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powerful verb, personification,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groaned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9E6556-E674-1032-2B89-E1ACD1B8131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856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FE498D-12DE-1F94-FA7C-AF8486AE3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05A8F52-09C6-87DE-A26B-B42377E78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FC4B327-3B61-1595-FE5A-0C481518A26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FC8CBF-4C6D-3E37-D517-FB8DBF416C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67A4A1B-E2C3-954C-F60C-F0065CFC102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63FABE1-82A2-0916-8467-CE51004B8DD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5494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033C42-172B-E50A-7D47-31C5B1DC6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63D9030-B0FD-58F8-2EF4-CC24B2CE2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1CC28D5-3C43-04AA-BC29-FAC0A9AD883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tomorrow </a:t>
            </a:r>
            <a:r>
              <a:rPr lang="en-GB" sz="32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cant have a worse day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8F28C0-A2D6-0027-AE24-33F6A0551F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Scrambler laughed at the empty room.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A9CF005-F899-0F6A-6E65-18A1F637B06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an onomatopoeia,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powerful verb, 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 simile, or a metaphor?</a:t>
            </a:r>
          </a:p>
          <a:p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old floorboards </a:t>
            </a:r>
            <a:r>
              <a:rPr lang="en-GB" sz="35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groaned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under my feet.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DCAF622-EE72-35EE-81F2-38C15E9F6D3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4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“Crazily”?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Crazily, </a:t>
            </a:r>
            <a:r>
              <a:rPr lang="en-GB" sz="35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laughed at the empty </a:t>
            </a:r>
            <a:r>
              <a:rPr lang="en-GB" sz="35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room</a:t>
            </a:r>
            <a:r>
              <a:rPr lang="en-GB" sz="3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52527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2222</Words>
  <Application>Microsoft Office PowerPoint</Application>
  <PresentationFormat>Widescreen</PresentationFormat>
  <Paragraphs>309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2025-12-22T09:47:37Z</dcterms:modified>
</cp:coreProperties>
</file>