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6"/>
  </p:notesMasterIdLst>
  <p:sldIdLst>
    <p:sldId id="390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452" r:id="rId11"/>
    <p:sldId id="479" r:id="rId12"/>
    <p:sldId id="480" r:id="rId13"/>
    <p:sldId id="454" r:id="rId14"/>
    <p:sldId id="455" r:id="rId15"/>
    <p:sldId id="481" r:id="rId16"/>
    <p:sldId id="457" r:id="rId17"/>
    <p:sldId id="458" r:id="rId18"/>
    <p:sldId id="459" r:id="rId19"/>
    <p:sldId id="418" r:id="rId20"/>
    <p:sldId id="434" r:id="rId21"/>
    <p:sldId id="435" r:id="rId22"/>
    <p:sldId id="451" r:id="rId23"/>
    <p:sldId id="436" r:id="rId24"/>
    <p:sldId id="450" r:id="rId25"/>
    <p:sldId id="453" r:id="rId26"/>
    <p:sldId id="438" r:id="rId27"/>
    <p:sldId id="440" r:id="rId28"/>
    <p:sldId id="466" r:id="rId29"/>
    <p:sldId id="456" r:id="rId30"/>
    <p:sldId id="274" r:id="rId31"/>
    <p:sldId id="443" r:id="rId32"/>
    <p:sldId id="469" r:id="rId33"/>
    <p:sldId id="416" r:id="rId34"/>
    <p:sldId id="419" r:id="rId35"/>
    <p:sldId id="470" r:id="rId36"/>
    <p:sldId id="471" r:id="rId37"/>
    <p:sldId id="473" r:id="rId38"/>
    <p:sldId id="474" r:id="rId39"/>
    <p:sldId id="475" r:id="rId40"/>
    <p:sldId id="476" r:id="rId41"/>
    <p:sldId id="398" r:id="rId42"/>
    <p:sldId id="412" r:id="rId43"/>
    <p:sldId id="406" r:id="rId44"/>
    <p:sldId id="409" r:id="rId45"/>
    <p:sldId id="383" r:id="rId46"/>
    <p:sldId id="399" r:id="rId47"/>
    <p:sldId id="402" r:id="rId48"/>
    <p:sldId id="413" r:id="rId49"/>
    <p:sldId id="417" r:id="rId50"/>
    <p:sldId id="415" r:id="rId51"/>
    <p:sldId id="472" r:id="rId52"/>
    <p:sldId id="484" r:id="rId53"/>
    <p:sldId id="485" r:id="rId54"/>
    <p:sldId id="486" r:id="rId55"/>
    <p:sldId id="499" r:id="rId56"/>
    <p:sldId id="500" r:id="rId57"/>
    <p:sldId id="465" r:id="rId58"/>
    <p:sldId id="503" r:id="rId59"/>
    <p:sldId id="506" r:id="rId60"/>
    <p:sldId id="507" r:id="rId61"/>
    <p:sldId id="467" r:id="rId62"/>
    <p:sldId id="508" r:id="rId63"/>
    <p:sldId id="509" r:id="rId64"/>
    <p:sldId id="510" r:id="rId65"/>
    <p:sldId id="437" r:id="rId66"/>
    <p:sldId id="511" r:id="rId67"/>
    <p:sldId id="439" r:id="rId68"/>
    <p:sldId id="512" r:id="rId69"/>
    <p:sldId id="441" r:id="rId70"/>
    <p:sldId id="442" r:id="rId71"/>
    <p:sldId id="513" r:id="rId72"/>
    <p:sldId id="514" r:id="rId73"/>
    <p:sldId id="515" r:id="rId74"/>
    <p:sldId id="516" r:id="rId75"/>
    <p:sldId id="468" r:id="rId76"/>
    <p:sldId id="517" r:id="rId77"/>
    <p:sldId id="518" r:id="rId78"/>
    <p:sldId id="519" r:id="rId79"/>
    <p:sldId id="520" r:id="rId80"/>
    <p:sldId id="521" r:id="rId81"/>
    <p:sldId id="522" r:id="rId82"/>
    <p:sldId id="523" r:id="rId83"/>
    <p:sldId id="524" r:id="rId84"/>
    <p:sldId id="525" r:id="rId85"/>
    <p:sldId id="526" r:id="rId86"/>
    <p:sldId id="527" r:id="rId87"/>
    <p:sldId id="528" r:id="rId88"/>
    <p:sldId id="529" r:id="rId89"/>
    <p:sldId id="530" r:id="rId90"/>
    <p:sldId id="531" r:id="rId91"/>
    <p:sldId id="532" r:id="rId92"/>
    <p:sldId id="533" r:id="rId93"/>
    <p:sldId id="534" r:id="rId94"/>
    <p:sldId id="385" r:id="rId95"/>
  </p:sldIdLst>
  <p:sldSz cx="12192000" cy="6858000"/>
  <p:notesSz cx="6858000" cy="9144000"/>
  <p:embeddedFontLst>
    <p:embeddedFont>
      <p:font typeface="Andika" panose="02000000000000000000" pitchFamily="2" charset="0"/>
      <p:regular r:id="rId97"/>
      <p:bold r:id="rId98"/>
      <p:italic r:id="rId99"/>
      <p:boldItalic r:id="rId10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BBF105-F7D3-43D3-85BD-D48A797F5EE4}" v="3" dt="2025-12-11T12:20:49.5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3.fntdata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.fntdata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4.fntdata"/><Relationship Id="rId105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2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6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D38C-127D-5261-F534-5B4471D8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525E7-3E2D-12F7-A215-E31E0B30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36B-FCFB-771F-C3C1-FCFA2101EC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12E03-52BB-EB2B-DBA6-850B8A939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13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768C-6DCA-221A-3F96-33208BA6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AE3F-58E6-FF06-935E-36D4261A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F93EF-8C67-B094-9E92-ED3788A5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9867B0-726B-BC58-ABA7-A75E33ACA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684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65DC-140D-09FA-F378-EDF0E0C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73598-4449-3588-20C4-A5191B06E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49A12-ECF1-FB24-60FB-BFEF76A0C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D53FA-0588-EA37-A2F4-306CE0C35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435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D11B2-9130-942B-C7B7-321C34204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787E97-9278-1E93-680E-A4B1FE291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DEF7A-F34F-F343-F15C-E9EB3EF91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69BD9-FEA1-D043-4573-1E32C27951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69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425A-C97B-84BD-1321-43E8C732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2F72C-0F9D-6399-F59C-920845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2620F-6EE6-A1D0-81CD-1FCD321C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5246D-2E13-06A4-F20A-023500266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5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92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230DA0C-621C-1792-734D-147775E20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A452CB30-9101-1415-23DF-BBF5DA53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D74D30C-DB3D-3E82-9565-1D437E4DA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87791F-8CAC-44D3-F41A-2FEDD0B99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4FACAE26-D50D-8188-1576-7C9B1FA04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50B5D61-2B0B-D211-C12B-0BA26FA2A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FDBA963-C8F7-541B-32EA-C8710845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932825FF-815F-16FD-5F36-0ACFEFF9A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5ECB8DA-F840-BBCA-D732-A97534567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97058" y="4837895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38294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3182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10" name="Picture 9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2341A0B-209B-D13F-1557-B01C7FCA3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134EBF-E814-8479-FD09-B58807DB67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6295" y="20342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5034129" y="2927646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172607" y="4110065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6478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8" grpId="0" animBg="1"/>
      <p:bldP spid="10" grpId="0" animBg="1"/>
      <p:bldP spid="19" grpId="0" animBg="1"/>
      <p:bldP spid="11" grpId="0" animBg="1"/>
      <p:bldP spid="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F53557-B570-AAF8-140D-5803913C9B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3927624" y="4805504"/>
            <a:ext cx="29908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21977" y="4089433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38126" y="480787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4873624" y="4152624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3E9313-31DC-4CAB-6C31-6FCD0D397639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76D5D-F273-49E5-A122-BA8F088EC824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37C284-B6B7-85E5-FC54-3FC15D409687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0930FA-6DD9-6BFE-8851-F5F89F11C8C0}"/>
              </a:ext>
            </a:extLst>
          </p:cNvPr>
          <p:cNvSpPr/>
          <p:nvPr/>
        </p:nvSpPr>
        <p:spPr>
          <a:xfrm rot="16200000">
            <a:off x="10179176" y="4068775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985B77-9F0B-99F2-FB8D-D7CE6A861970}"/>
              </a:ext>
            </a:extLst>
          </p:cNvPr>
          <p:cNvSpPr txBox="1">
            <a:spLocks/>
          </p:cNvSpPr>
          <p:nvPr/>
        </p:nvSpPr>
        <p:spPr>
          <a:xfrm>
            <a:off x="9785018" y="478722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3B616-EBEF-B4CF-EDC3-A1C5F2038E1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181726" y="4904897"/>
            <a:ext cx="3295650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C7AD6D-18BC-07EA-CE90-C79579261687}"/>
              </a:ext>
            </a:extLst>
          </p:cNvPr>
          <p:cNvSpPr/>
          <p:nvPr/>
        </p:nvSpPr>
        <p:spPr>
          <a:xfrm rot="16200000">
            <a:off x="6122673" y="4166688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DE1ADC-32FB-2632-9DCF-56DF4E67F33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088620" y="520798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33118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6632399" y="5207986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6874964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6638DE-6E8A-4354-52EB-47257A41991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962891" y="5105400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129308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300163" y="2427221"/>
            <a:ext cx="1995488" cy="79021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C14C24-F905-E76D-11C5-F5A8F506F7FE}"/>
              </a:ext>
            </a:extLst>
          </p:cNvPr>
          <p:cNvSpPr txBox="1">
            <a:spLocks/>
          </p:cNvSpPr>
          <p:nvPr/>
        </p:nvSpPr>
        <p:spPr>
          <a:xfrm>
            <a:off x="6785651" y="5105401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702324C-73D3-93D3-CBEC-7ED5750CFBAE}"/>
              </a:ext>
            </a:extLst>
          </p:cNvPr>
          <p:cNvSpPr/>
          <p:nvPr/>
        </p:nvSpPr>
        <p:spPr>
          <a:xfrm rot="16200000">
            <a:off x="7115845" y="423986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7000875" y="2349976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4EAF83-6DA3-A56D-02AC-587AC6EE565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2533018" y="49832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334877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8820ED-647D-BA8D-3129-DE6406A2FD0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992902" y="49308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49265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4883C8B-5DE7-FF34-75D7-D3E90D1A173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5096706" y="493959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5575787" y="423280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does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1464" y="3801098"/>
            <a:ext cx="530467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625309" y="3807186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5026280" y="4924587"/>
            <a:ext cx="2299781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CFC37F-6806-CB0C-56D8-BDA0A6E5920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8219578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035335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7F905-D2F4-971D-5B05-C48C9B4304E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53867" y="468941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94137" y="408725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6763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743388" y="2716963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4819213" y="409345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094592" y="4659801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8857009" y="26236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8886236" y="1672497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2519320" y="168989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3192671" y="26345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9C0AAC2-D370-D9C2-E8F7-9A1FF2020F50}"/>
              </a:ext>
            </a:extLst>
          </p:cNvPr>
          <p:cNvSpPr/>
          <p:nvPr/>
        </p:nvSpPr>
        <p:spPr>
          <a:xfrm rot="5400000">
            <a:off x="5526108" y="2681646"/>
            <a:ext cx="1023629" cy="239979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9FAEE0-2EFB-887F-B12D-815C2FBC5DDA}"/>
              </a:ext>
            </a:extLst>
          </p:cNvPr>
          <p:cNvSpPr txBox="1">
            <a:spLocks/>
          </p:cNvSpPr>
          <p:nvPr/>
        </p:nvSpPr>
        <p:spPr>
          <a:xfrm>
            <a:off x="4392002" y="1676368"/>
            <a:ext cx="2299781" cy="6021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DD108FD-83C4-2C30-D9A5-0A3D54D79462}"/>
              </a:ext>
            </a:extLst>
          </p:cNvPr>
          <p:cNvSpPr txBox="1">
            <a:spLocks/>
          </p:cNvSpPr>
          <p:nvPr/>
        </p:nvSpPr>
        <p:spPr>
          <a:xfrm>
            <a:off x="6070811" y="4647951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659B156-A314-BFAD-F15C-8EDBB07A8E7E}"/>
              </a:ext>
            </a:extLst>
          </p:cNvPr>
          <p:cNvSpPr/>
          <p:nvPr/>
        </p:nvSpPr>
        <p:spPr>
          <a:xfrm rot="16200000">
            <a:off x="6185934" y="4033425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7033895" y="167069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6975523" y="2702641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8144737" y="4685560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59860" y="4071034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8" grpId="0" animBg="1"/>
      <p:bldP spid="12" grpId="0" animBg="1"/>
      <p:bldP spid="15" grpId="0" animBg="1"/>
      <p:bldP spid="21" grpId="0" animBg="1"/>
      <p:bldP spid="22" grpId="0" animBg="1"/>
      <p:bldP spid="28" grpId="0" animBg="1"/>
      <p:bldP spid="30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7F05E6-95A0-4F3E-AEC3-A4C475894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921791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613026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161173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49024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2482933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3757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868336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08200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618400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DBA2516D-B46A-5371-18B5-0910C2D7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15192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9767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 – the boy’s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954233" y="4866928"/>
            <a:ext cx="10283534" cy="146921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 – I’m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29947"/>
            <a:ext cx="11377035" cy="34068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possession, we add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noun ends in “s”, we usually add just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it doesn’t, we add an apostrophe and “s”.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76250" y="3752849"/>
            <a:ext cx="11308266" cy="1401161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76250" y="5314949"/>
            <a:ext cx="11220450" cy="132697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810491" y="507987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608907" y="508804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5018FEB-118B-BF22-6F22-1A39EBDE2CCF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74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73736"/>
            <a:ext cx="11377035" cy="17883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 owns something, we add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356519" y="307337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657192" y="307337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10132" y="304828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163076" y="303386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961493" y="301369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2649127" y="495560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949800" y="495560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702740" y="493051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6455684" y="491609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7254101" y="4895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James’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0C028A-2194-0781-120A-C91EBE9E5AFD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“bus” does end in an s, so only add an apostrophe.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F206F3-ACB4-D870-8638-E1A7BF3A2F56}"/>
              </a:ext>
            </a:extLst>
          </p:cNvPr>
          <p:cNvSpPr txBox="1">
            <a:spLocks/>
          </p:cNvSpPr>
          <p:nvPr/>
        </p:nvSpPr>
        <p:spPr>
          <a:xfrm>
            <a:off x="525941" y="4118899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“James” does end in an s, so only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18378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4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07177681-51A0-658D-9D5E-3AF576DB5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 keeper’s 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278233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272791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372904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985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39290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1224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3598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345322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362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E2551C56-6CCB-74E8-1DE2-AE61BECB6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6965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17E3-FF16-AEF6-72EE-43DA433C1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EECFAB5-0A51-0101-9430-E48127951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8A51FF-6039-BA6A-9C20-6B79FF89BF39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Your/You’re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8663-0C4E-67B9-B205-D025CBCDE0E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94DEBC1-BE31-F237-BBD7-8EC4B018E542}"/>
              </a:ext>
            </a:extLst>
          </p:cNvPr>
          <p:cNvSpPr txBox="1">
            <a:spLocks/>
          </p:cNvSpPr>
          <p:nvPr/>
        </p:nvSpPr>
        <p:spPr>
          <a:xfrm>
            <a:off x="954232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9AAA5-1EF9-0B2A-690B-046423A5BB81}"/>
              </a:ext>
            </a:extLst>
          </p:cNvPr>
          <p:cNvSpPr txBox="1">
            <a:spLocks/>
          </p:cNvSpPr>
          <p:nvPr/>
        </p:nvSpPr>
        <p:spPr>
          <a:xfrm>
            <a:off x="6573116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 –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 for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 are”</a:t>
            </a:r>
          </a:p>
        </p:txBody>
      </p:sp>
    </p:spTree>
    <p:extLst>
      <p:ext uri="{BB962C8B-B14F-4D97-AF65-F5344CB8AC3E}">
        <p14:creationId xmlns:p14="http://schemas.microsoft.com/office/powerpoint/2010/main" val="224825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44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84295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36642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266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37617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18642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35310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287912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3147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D2C22-7583-532B-43B1-D44F1EFEC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FE27A1F-B920-7141-6DBB-C3B94AB690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29E342A-6AD9-84D9-CEFC-80DAF6FCF150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Their/There/They’re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A2CB98-6B85-5420-A63F-317AA1B326B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E6B090-0CBB-D678-D639-20742F27297B}"/>
              </a:ext>
            </a:extLst>
          </p:cNvPr>
          <p:cNvSpPr txBox="1">
            <a:spLocks/>
          </p:cNvSpPr>
          <p:nvPr/>
        </p:nvSpPr>
        <p:spPr>
          <a:xfrm>
            <a:off x="954233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EAD8F-9074-AE53-8A2C-FCA6773C1367}"/>
              </a:ext>
            </a:extLst>
          </p:cNvPr>
          <p:cNvSpPr txBox="1">
            <a:spLocks/>
          </p:cNvSpPr>
          <p:nvPr/>
        </p:nvSpPr>
        <p:spPr>
          <a:xfrm>
            <a:off x="4549054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– </a:t>
            </a: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 with location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8E0A3A-978D-BB4E-AF4E-A37BCDAD6E7D}"/>
              </a:ext>
            </a:extLst>
          </p:cNvPr>
          <p:cNvSpPr txBox="1">
            <a:spLocks/>
          </p:cNvSpPr>
          <p:nvPr/>
        </p:nvSpPr>
        <p:spPr>
          <a:xfrm>
            <a:off x="8143875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 – short for “they are”</a:t>
            </a:r>
          </a:p>
        </p:txBody>
      </p:sp>
    </p:spTree>
    <p:extLst>
      <p:ext uri="{BB962C8B-B14F-4D97-AF65-F5344CB8AC3E}">
        <p14:creationId xmlns:p14="http://schemas.microsoft.com/office/powerpoint/2010/main" val="30348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ACB842D-51C7-EEA9-7911-4FFAD874D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617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youre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not going to stop scrambler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62 0.1217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7194-2D94-7737-743B-629F4FBA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9FE9530-E2AE-40BC-4105-EC06822B0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0E960-1101-0F1A-42D1-36070FFCC62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946B5-8F93-EF51-3E93-0C2AAB57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07469B-3C54-82A0-F44E-09335FB1310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7A8AA1-FADC-75BF-14EE-8175F8EB1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A2FAF0-3E7D-9B90-D3EA-2C60A42A0D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0FA1AA7-505F-EB9F-0494-4467076BF5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6DBA1E-6FED-0FA4-F3DE-A462A21E98B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012AA-0616-4B05-7D2E-82BF88508D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5C5891A-33E6-4CC6-5E2E-71D00E8482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F7E74B-9B8E-E36B-8ED5-5C8F1B26AA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232D7-4B0C-1C6C-A2EE-A28A4C923E5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2462C8-87E6-1E44-0241-1158CA25C7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70FA67-D0DF-AE59-BDB5-66B0F3CE390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63712-21B4-8776-D9AE-845AE149DDF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1BC7C9-605F-D42B-6EBC-8A15D6A1B6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29924E-A928-4119-72A8-4CC30DC1C57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02C5C5-6027-C9E6-182F-5ED91BF1733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318557-751E-F83C-A20F-E98F322E5A3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7BE00-F765-4E87-4A11-63B66C7AF46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0703A-5D01-0CC6-4AB9-9DC1ED528FA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873C01-19AA-794A-AFAB-663FB0800A2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BA7F2A-2195-9B44-9976-E2A07D48ABF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1CB6CC-4AAD-6291-CF76-7F6E43C8D7A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E9B7B4-9896-8E8F-7319-5D843696E77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6B9328-24BA-7FF6-4564-929C1872FF5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CF6D917-DA33-9F4A-C515-7E148A4A6F3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19F021-D4E2-5480-D5E4-26F3C2E78C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3BB296-7600-621C-3769-ACCC603F41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24DBD9B-B784-EF00-F0BB-D0CA5AB4C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677DAB-AC87-5765-0A0D-58A75578B978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6F34F95-3336-AD71-F796-D54B720D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38177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4D7979C-A762-6D3D-D3FD-C3580F1A7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67FD-4138-FA18-7D1A-64173F10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ED9417-F5E6-E06F-4BD0-CB2D80C4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9566AA-7E02-E759-50CF-6F26FF815F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C2E7DE-F846-52E8-E8C7-676939D3E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766F42-6618-8830-2B29-F51C9A4495B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C00BF4-1DC4-F9A2-8108-C303B14F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6E21A77-C340-A732-C8CD-21433C299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5E0B22B-876B-B85D-C686-343937AB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B52FE4-9C07-FBAE-3DBF-43D7CCB583D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87FE3-43E2-64F1-1B45-A94DE54CDF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EF076EB-06AA-EFE4-F0A4-788A0233FE8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1B5770-C8BA-F4B8-58D5-4697F6913D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0C73ED-CA00-F483-8D69-575E6E58282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040EFA9-6BE0-80CE-B98D-B4C0F0AF0A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97739-9222-BE0C-66A7-BD5284B101F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85CED2-8BAF-803C-C23A-A0163B7DD58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0E7963-855D-6673-02E1-F600085A7E7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2B3F2-C93C-E3B5-1A95-D6D2691E159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3377D-C6F6-36FF-5729-6D3F2F07043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D0FB54-D0E7-8FD4-04DD-B198DB54490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C07E13-7449-F09F-518C-2A732C32DAD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1C26DF-ADAE-E1B3-AC32-D817533B8EE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B9B69-2D34-CAC6-10DC-7D4BA7F51C2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A62DC5-4E0F-E4D5-22D6-4BDE98224FB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731539A-1240-E102-3E7D-1AA98FA2DFB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6E4B84-26F5-A432-CE18-1CBAFDA74A7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608170-3A28-CA23-4ACD-436F03F823B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5608C2-4C48-82AF-D251-A513BE6EA4A1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CB9E41-6F46-B1FA-BED0-76503427BE7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9F4174D-49EC-FA4D-8C57-E556AF452E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3A5BB3D-F02F-7F24-0A90-299C419B877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0D90F6-CCD9-4D33-6210-363F64F88E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F2BDAB-B1DD-25BF-DDFF-D0557CEBB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198274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E1A9-84F1-6CD3-0E6D-6AA191D8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F019D8-E782-C0C4-C075-F11FFFBD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DFF6AA-497F-E1ED-EB27-87B342B4DE2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05B71-3726-F8B1-187F-A54C4C67E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3BD179-93CC-0B6D-831B-C641061D83D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9D73E1-6C67-EF73-F602-4219A86B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ED95099-084F-03E4-F780-E091A226C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E56F2B9-E3F5-FB04-D54E-FDC3E3860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BE5D321-5DBB-005F-5DE6-7AB9D623FF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B8CFC-EDAF-BA8A-4216-C4A595B10D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373C7A9-F306-012E-8F06-256F2E78F1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2A1D511-71EC-C7C5-B8D4-925A6FF4730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303434-3D85-BE42-927A-34B942392F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C5A06E6-2EC1-55C3-FCF1-D5EB352CAC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694F-A6EF-2BA9-4C05-B8CF9C05001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72A31-2FE1-ED77-6FF4-7065836C1B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438F88-1390-73DA-9422-BF9C24FA66AE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78B0A-63C4-CDD8-4596-F7442986BDE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52231-FB12-8FC6-86A8-88F0084C75D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39E9E4-6233-0F25-4AB0-FCBCF909FC0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1AE878-3A8E-19E8-BD9F-528325A2016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EDC9989-FD5F-140B-BFA6-8798C44981F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04E2E1-1328-1FD9-ADE0-4E9116879FD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5D6042-846C-D57E-D1B3-DEB506435A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F4CEBF-96F3-D289-C20B-C340DB9172F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7D660D-43C3-D5BE-008E-8426FD116F5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6E71DD-9651-9E51-E3CE-9A70411C50D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B81BE46-CF4D-F14F-9DB4-7554E598A0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2CAB7C-F76B-0594-70F8-72E3D86FA3A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10229-522E-9B5C-BDAC-6446DCF14D7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D69D30B-09E4-D2A3-665E-BA0642082AF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00230-7C4A-4307-4E0F-2A4F4CD5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C73038-879C-F645-3D77-1AC2C0CB2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2848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FF9F-BE51-4960-5D30-56FE740C4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4C78CC-6E5B-8594-1761-E1CE9F2EC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72C2C7-1BF3-4971-79F3-8C3B92A0671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5C861-6AD0-20F4-7647-12AB73121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A84625-466E-6598-C4D6-B2F44E76827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92473A-5C77-024D-AA5D-E9557EA7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027606-5B77-9627-4AA6-D6DFDD8A2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721F92F-CFC0-282C-CD0D-B481C3D7CC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F178D6-D63B-9696-EED7-A96C9FAE74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27102D-C6CF-37BD-25D9-53D117A9084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32EE027-A137-20AF-87DB-41E6D7E2A8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12AAE5C-0A55-24B0-9B0F-8246E8A5C6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A405FA-F291-87A2-BCDF-BC175ACD6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35282F5-6C02-969F-7446-003C4C9C99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8F4344-039C-0CEB-6F78-57D429903B9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955693-22A0-739B-98BE-E847ED4494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EE0D52-01AA-C2B3-AC92-AFCED06416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A0B756-C23F-9EA0-D745-7D0B6838438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B621F4-BFAE-0C7F-FB01-B3E5FA88FB8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2B3DFC-7CC2-9740-21F1-5CC699E7FA8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B29C98-C43A-2DFE-CD6E-9866C4D52CA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3A06B02-A834-7E57-2DB5-3ACAA5F0533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C67B27-186C-C860-F65C-285AAA8D14E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56B261-0EB6-6E72-53D0-04609C2AB94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E7F0E6-FF43-5612-C951-D6A268F13D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24A74D-3F10-68E3-1D27-584BC36DF0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565BC7-32B8-2FDD-C68A-7A6358ABFC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672553-100C-6A3E-B476-C26461FB9C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F95F61-3D5B-E832-2085-F4D0FCE25BC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2D37E3-FABD-E5D4-B1E5-DFEEB4FA0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A242485-ED9F-12FA-BADA-6EE9AA945E2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D7850D-7224-0749-A96D-85CF96A4700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535A5D-3CC2-1234-018F-7888529E4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79666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9214-EECF-2EA8-1C74-2AB7D99E9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99B642E-DEBA-53F5-3DD1-9361169C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CB81F0-086C-3B2E-6D9A-D984A7797B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1F6082-77B2-5E5C-7EC8-64E3A28F7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28F0E0-C2C8-3689-0DD8-F648F7A7E8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0819AF7-3EB9-5F66-44DB-F77D61CC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7E1484-5F73-361B-B625-C9BD024C1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B9921A-0E47-F40B-AFCB-1277635872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E34CA8-1654-B540-1314-357720150C9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0A13-EC3C-70B6-FA1C-730571C64E4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C142C1-880D-711D-EC6A-DD6FAD3BC29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E32AD66-B1B2-468B-B17C-59F98D1657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82788-7815-3259-318B-FEB996003D6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6DF7A7C-9E5F-D84F-C434-48FD72FC90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614A2C-666C-46DA-6B24-DE7D3445B77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D713FF-280B-A0B8-4256-01395623B85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41B432-FAE7-1B60-C5D9-B89D14A274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E9AA-E1D1-65B9-B22F-DDEA54CB9928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18A6FF-9E28-C245-0D35-A0DF4219569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8FEC8E-BBDA-93F8-CE1E-8E12BAFB735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503DC-E676-08B3-BDCE-0D656A44DA0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62F554-5F8E-3E8D-A44C-D9EDB964F9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66AA84-A6B1-3C3B-649F-B0416A544FC2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3D8367-C17B-9CB5-D83E-60D8ED9C3E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3055824-E672-B25C-E4FA-99F5828A10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EB3126-451E-1FF3-3960-112A51591B9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3FA26-12DA-9577-304C-F7F114127F1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62697B-0842-15AF-356E-C8492B9B749A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EBB74EC-3BC7-D513-BA81-B489B44433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6BF3C7-FE02-6AC2-D961-2BB2A29CF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1C931D9-D790-7624-156F-856AF52F7D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17328-702A-C0E5-C9AF-047AD8D73C1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B98352-AA61-8D00-A053-475DB4891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Scrambler’s plan wasn’t 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very clever.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8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486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64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47385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2076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8828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4401</Words>
  <Application>Microsoft Office PowerPoint</Application>
  <PresentationFormat>Widescreen</PresentationFormat>
  <Paragraphs>774</Paragraphs>
  <Slides>94</Slides>
  <Notes>7</Notes>
  <HiddenSlides>0</HiddenSlides>
  <MMClips>15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2025-12-22T09:46:26Z</dcterms:modified>
</cp:coreProperties>
</file>