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6"/>
  </p:notesMasterIdLst>
  <p:sldIdLst>
    <p:sldId id="390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18" r:id="rId20"/>
    <p:sldId id="434" r:id="rId21"/>
    <p:sldId id="435" r:id="rId22"/>
    <p:sldId id="451" r:id="rId23"/>
    <p:sldId id="436" r:id="rId24"/>
    <p:sldId id="450" r:id="rId25"/>
    <p:sldId id="453" r:id="rId26"/>
    <p:sldId id="438" r:id="rId27"/>
    <p:sldId id="440" r:id="rId28"/>
    <p:sldId id="466" r:id="rId29"/>
    <p:sldId id="456" r:id="rId30"/>
    <p:sldId id="274" r:id="rId31"/>
    <p:sldId id="443" r:id="rId32"/>
    <p:sldId id="469" r:id="rId33"/>
    <p:sldId id="416" r:id="rId34"/>
    <p:sldId id="419" r:id="rId35"/>
    <p:sldId id="470" r:id="rId36"/>
    <p:sldId id="471" r:id="rId37"/>
    <p:sldId id="473" r:id="rId38"/>
    <p:sldId id="474" r:id="rId39"/>
    <p:sldId id="475" r:id="rId40"/>
    <p:sldId id="476" r:id="rId41"/>
    <p:sldId id="398" r:id="rId42"/>
    <p:sldId id="412" r:id="rId43"/>
    <p:sldId id="406" r:id="rId44"/>
    <p:sldId id="409" r:id="rId45"/>
    <p:sldId id="383" r:id="rId46"/>
    <p:sldId id="399" r:id="rId47"/>
    <p:sldId id="402" r:id="rId48"/>
    <p:sldId id="413" r:id="rId49"/>
    <p:sldId id="417" r:id="rId50"/>
    <p:sldId id="415" r:id="rId51"/>
    <p:sldId id="472" r:id="rId52"/>
    <p:sldId id="484" r:id="rId53"/>
    <p:sldId id="485" r:id="rId54"/>
    <p:sldId id="486" r:id="rId55"/>
    <p:sldId id="499" r:id="rId56"/>
    <p:sldId id="500" r:id="rId57"/>
    <p:sldId id="465" r:id="rId58"/>
    <p:sldId id="503" r:id="rId59"/>
    <p:sldId id="506" r:id="rId60"/>
    <p:sldId id="507" r:id="rId61"/>
    <p:sldId id="467" r:id="rId62"/>
    <p:sldId id="508" r:id="rId63"/>
    <p:sldId id="509" r:id="rId64"/>
    <p:sldId id="510" r:id="rId65"/>
    <p:sldId id="437" r:id="rId66"/>
    <p:sldId id="511" r:id="rId67"/>
    <p:sldId id="439" r:id="rId68"/>
    <p:sldId id="512" r:id="rId69"/>
    <p:sldId id="441" r:id="rId70"/>
    <p:sldId id="442" r:id="rId71"/>
    <p:sldId id="513" r:id="rId72"/>
    <p:sldId id="514" r:id="rId73"/>
    <p:sldId id="515" r:id="rId74"/>
    <p:sldId id="516" r:id="rId75"/>
    <p:sldId id="468" r:id="rId76"/>
    <p:sldId id="517" r:id="rId77"/>
    <p:sldId id="518" r:id="rId78"/>
    <p:sldId id="519" r:id="rId79"/>
    <p:sldId id="520" r:id="rId80"/>
    <p:sldId id="521" r:id="rId81"/>
    <p:sldId id="522" r:id="rId82"/>
    <p:sldId id="523" r:id="rId83"/>
    <p:sldId id="524" r:id="rId84"/>
    <p:sldId id="525" r:id="rId85"/>
    <p:sldId id="526" r:id="rId86"/>
    <p:sldId id="527" r:id="rId87"/>
    <p:sldId id="528" r:id="rId88"/>
    <p:sldId id="529" r:id="rId89"/>
    <p:sldId id="530" r:id="rId90"/>
    <p:sldId id="531" r:id="rId91"/>
    <p:sldId id="532" r:id="rId92"/>
    <p:sldId id="533" r:id="rId93"/>
    <p:sldId id="534" r:id="rId94"/>
    <p:sldId id="385" r:id="rId95"/>
  </p:sldIdLst>
  <p:sldSz cx="12192000" cy="6858000"/>
  <p:notesSz cx="6858000" cy="9144000"/>
  <p:embeddedFontLst>
    <p:embeddedFont>
      <p:font typeface="Andika" panose="02000000000000000000" pitchFamily="2" charset="0"/>
      <p:regular r:id="rId97"/>
      <p:bold r:id="rId98"/>
      <p:italic r:id="rId99"/>
      <p:boldItalic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DC3F6F-EBFE-49A0-8239-FBE6A2A394C9}" v="3" dt="2025-12-11T12:20:08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3.fntdata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.fntdata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4.fntdata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6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92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230DA0C-621C-1792-734D-147775E20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A452CB30-9101-1415-23DF-BBF5DA53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D74D30C-DB3D-3E82-9565-1D437E4DA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87791F-8CAC-44D3-F41A-2FEDD0B99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4FACAE26-D50D-8188-1576-7C9B1FA0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50B5D61-2B0B-D211-C12B-0BA26FA2A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FDBA963-C8F7-541B-32EA-C8710845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932825FF-815F-16FD-5F36-0ACFEFF9A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5ECB8DA-F840-BBCA-D732-A97534567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10" name="Picture 9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2341A0B-209B-D13F-1557-B01C7FCA3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3B616-EBEF-B4CF-EDC3-A1C5F2038E1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181726" y="4904897"/>
            <a:ext cx="329565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C7AD6D-18BC-07EA-CE90-C79579261687}"/>
              </a:ext>
            </a:extLst>
          </p:cNvPr>
          <p:cNvSpPr/>
          <p:nvPr/>
        </p:nvSpPr>
        <p:spPr>
          <a:xfrm rot="16200000">
            <a:off x="6122673" y="4166688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DE1ADC-32FB-2632-9DCF-56DF4E67F33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088620" y="52079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33118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6632399" y="5207986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6874964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6638DE-6E8A-4354-52EB-47257A4199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962891" y="5105400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129308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300163" y="2427221"/>
            <a:ext cx="1995488" cy="79021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C14C24-F905-E76D-11C5-F5A8F506F7FE}"/>
              </a:ext>
            </a:extLst>
          </p:cNvPr>
          <p:cNvSpPr txBox="1">
            <a:spLocks/>
          </p:cNvSpPr>
          <p:nvPr/>
        </p:nvSpPr>
        <p:spPr>
          <a:xfrm>
            <a:off x="6785651" y="5105401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702324C-73D3-93D3-CBEC-7ED5750CFBAE}"/>
              </a:ext>
            </a:extLst>
          </p:cNvPr>
          <p:cNvSpPr/>
          <p:nvPr/>
        </p:nvSpPr>
        <p:spPr>
          <a:xfrm rot="16200000">
            <a:off x="7115845" y="423986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7000875" y="234997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4EAF83-6DA3-A56D-02AC-587AC6EE565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2533018" y="49832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334877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820ED-647D-BA8D-3129-DE6406A2FD0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992902" y="49308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49265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4883C8B-5DE7-FF34-75D7-D3E90D1A173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5096706" y="493959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5575787" y="423280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does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1464" y="3801098"/>
            <a:ext cx="530467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25309" y="3807186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026280" y="4924587"/>
            <a:ext cx="2299781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CFC37F-6806-CB0C-56D8-BDA0A6E5920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8219578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03533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7F905-D2F4-971D-5B05-C48C9B4304E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53867" y="46894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94137" y="408725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6763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43388" y="2716963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4819213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094592" y="4659801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8857009" y="26236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8886236" y="16724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2519320" y="168989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3192671" y="26345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9C0AAC2-D370-D9C2-E8F7-9A1FF2020F50}"/>
              </a:ext>
            </a:extLst>
          </p:cNvPr>
          <p:cNvSpPr/>
          <p:nvPr/>
        </p:nvSpPr>
        <p:spPr>
          <a:xfrm rot="5400000">
            <a:off x="5526108" y="2681646"/>
            <a:ext cx="1023629" cy="239979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9FAEE0-2EFB-887F-B12D-815C2FBC5DDA}"/>
              </a:ext>
            </a:extLst>
          </p:cNvPr>
          <p:cNvSpPr txBox="1">
            <a:spLocks/>
          </p:cNvSpPr>
          <p:nvPr/>
        </p:nvSpPr>
        <p:spPr>
          <a:xfrm>
            <a:off x="4392002" y="1676368"/>
            <a:ext cx="2299781" cy="6021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DD108FD-83C4-2C30-D9A5-0A3D54D79462}"/>
              </a:ext>
            </a:extLst>
          </p:cNvPr>
          <p:cNvSpPr txBox="1">
            <a:spLocks/>
          </p:cNvSpPr>
          <p:nvPr/>
        </p:nvSpPr>
        <p:spPr>
          <a:xfrm>
            <a:off x="6070811" y="4647951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659B156-A314-BFAD-F15C-8EDBB07A8E7E}"/>
              </a:ext>
            </a:extLst>
          </p:cNvPr>
          <p:cNvSpPr/>
          <p:nvPr/>
        </p:nvSpPr>
        <p:spPr>
          <a:xfrm rot="16200000">
            <a:off x="6185934" y="4033425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7033895" y="167069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6975523" y="2702641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144737" y="4685560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59860" y="407103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7F05E6-95A0-4F3E-AEC3-A4C475894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921791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13026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161173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9024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248293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3757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68336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08200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618400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DBA2516D-B46A-5371-18B5-0910C2D7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15192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9767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 – the boy’s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954233" y="4866928"/>
            <a:ext cx="10283534" cy="146921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 – I’m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29947"/>
            <a:ext cx="11377035" cy="34068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possession, we add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noun ends in “s”, we usually add just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it doesn’t, we add an apostrophe and “s”.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76250" y="3752849"/>
            <a:ext cx="11308266" cy="1401161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76250" y="5314949"/>
            <a:ext cx="11220450" cy="13269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810491" y="507987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608907" y="508804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5018FEB-118B-BF22-6F22-1A39EBDE2CCF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74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73736"/>
            <a:ext cx="11377035" cy="17883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 owns something, we add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356519" y="307337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657192" y="307337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10132" y="304828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163076" y="303386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961493" y="301369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2649127" y="495560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949800" y="495560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702740" y="493051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6455684" y="491609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7254101" y="4895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James’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0C028A-2194-0781-120A-C91EBE9E5AFD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“bus” does end in an s, so only add an apostrophe.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206F3-ACB4-D870-8638-E1A7BF3A2F56}"/>
              </a:ext>
            </a:extLst>
          </p:cNvPr>
          <p:cNvSpPr txBox="1">
            <a:spLocks/>
          </p:cNvSpPr>
          <p:nvPr/>
        </p:nvSpPr>
        <p:spPr>
          <a:xfrm>
            <a:off x="525941" y="4118899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“James” does end in an s, so only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4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07177681-51A0-658D-9D5E-3AF576DB5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 keeper’s 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27823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272791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37290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985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39290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1224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3598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34532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362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E2551C56-6CCB-74E8-1DE2-AE61BECB6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6965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17E3-FF16-AEF6-72EE-43DA433C1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EECFAB5-0A51-0101-9430-E48127951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8A51FF-6039-BA6A-9C20-6B79FF89BF39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Your/You’re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8663-0C4E-67B9-B205-D025CBCDE0E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4DEBC1-BE31-F237-BBD7-8EC4B018E542}"/>
              </a:ext>
            </a:extLst>
          </p:cNvPr>
          <p:cNvSpPr txBox="1">
            <a:spLocks/>
          </p:cNvSpPr>
          <p:nvPr/>
        </p:nvSpPr>
        <p:spPr>
          <a:xfrm>
            <a:off x="954232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9AAA5-1EF9-0B2A-690B-046423A5BB81}"/>
              </a:ext>
            </a:extLst>
          </p:cNvPr>
          <p:cNvSpPr txBox="1">
            <a:spLocks/>
          </p:cNvSpPr>
          <p:nvPr/>
        </p:nvSpPr>
        <p:spPr>
          <a:xfrm>
            <a:off x="6573116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 –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 for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 are”</a:t>
            </a:r>
          </a:p>
        </p:txBody>
      </p:sp>
    </p:spTree>
    <p:extLst>
      <p:ext uri="{BB962C8B-B14F-4D97-AF65-F5344CB8AC3E}">
        <p14:creationId xmlns:p14="http://schemas.microsoft.com/office/powerpoint/2010/main" val="224825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8429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3664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266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37617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18642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  <p:pic>
        <p:nvPicPr>
          <p:cNvPr id="4" name="Picture 3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929B6AA-7FFC-3515-1210-6A8188B9E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3531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28791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3147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D2C22-7583-532B-43B1-D44F1EFEC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FE27A1F-B920-7141-6DBB-C3B94AB69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29E342A-6AD9-84D9-CEFC-80DAF6FCF150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Their/There/They’re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A2CB98-6B85-5420-A63F-317AA1B326B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E6B090-0CBB-D678-D639-20742F27297B}"/>
              </a:ext>
            </a:extLst>
          </p:cNvPr>
          <p:cNvSpPr txBox="1">
            <a:spLocks/>
          </p:cNvSpPr>
          <p:nvPr/>
        </p:nvSpPr>
        <p:spPr>
          <a:xfrm>
            <a:off x="954233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EAD8F-9074-AE53-8A2C-FCA6773C1367}"/>
              </a:ext>
            </a:extLst>
          </p:cNvPr>
          <p:cNvSpPr txBox="1">
            <a:spLocks/>
          </p:cNvSpPr>
          <p:nvPr/>
        </p:nvSpPr>
        <p:spPr>
          <a:xfrm>
            <a:off x="4549054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– </a:t>
            </a: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with location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8E0A3A-978D-BB4E-AF4E-A37BCDAD6E7D}"/>
              </a:ext>
            </a:extLst>
          </p:cNvPr>
          <p:cNvSpPr txBox="1">
            <a:spLocks/>
          </p:cNvSpPr>
          <p:nvPr/>
        </p:nvSpPr>
        <p:spPr>
          <a:xfrm>
            <a:off x="8143875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– short for “they are”</a:t>
            </a:r>
          </a:p>
        </p:txBody>
      </p:sp>
    </p:spTree>
    <p:extLst>
      <p:ext uri="{BB962C8B-B14F-4D97-AF65-F5344CB8AC3E}">
        <p14:creationId xmlns:p14="http://schemas.microsoft.com/office/powerpoint/2010/main" val="30348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ACB842D-51C7-EEA9-7911-4FFAD874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4D7979C-A762-6D3D-D3FD-C3580F1A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2449983"/>
              </p:ext>
            </p:extLst>
          </p:nvPr>
        </p:nvGraphicFramePr>
        <p:xfrm>
          <a:off x="252410" y="285750"/>
          <a:ext cx="11687175" cy="548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64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47385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can't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2076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4401</Words>
  <Application>Microsoft Office PowerPoint</Application>
  <PresentationFormat>Widescreen</PresentationFormat>
  <Paragraphs>774</Paragraphs>
  <Slides>94</Slides>
  <Notes>7</Notes>
  <HiddenSlides>0</HiddenSlides>
  <MMClips>15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2025-12-22T09:46:12Z</dcterms:modified>
</cp:coreProperties>
</file>