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6"/>
  </p:notesMasterIdLst>
  <p:sldIdLst>
    <p:sldId id="493" r:id="rId2"/>
    <p:sldId id="408" r:id="rId3"/>
    <p:sldId id="491" r:id="rId4"/>
    <p:sldId id="439" r:id="rId5"/>
    <p:sldId id="440" r:id="rId6"/>
    <p:sldId id="441" r:id="rId7"/>
    <p:sldId id="442" r:id="rId8"/>
    <p:sldId id="443" r:id="rId9"/>
    <p:sldId id="444" r:id="rId10"/>
    <p:sldId id="492" r:id="rId11"/>
    <p:sldId id="468" r:id="rId12"/>
    <p:sldId id="445" r:id="rId13"/>
    <p:sldId id="446" r:id="rId14"/>
    <p:sldId id="447" r:id="rId15"/>
    <p:sldId id="469" r:id="rId16"/>
    <p:sldId id="487" r:id="rId17"/>
    <p:sldId id="274" r:id="rId18"/>
    <p:sldId id="488" r:id="rId19"/>
    <p:sldId id="437" r:id="rId20"/>
    <p:sldId id="489" r:id="rId21"/>
    <p:sldId id="438" r:id="rId22"/>
    <p:sldId id="390" r:id="rId23"/>
    <p:sldId id="490" r:id="rId24"/>
    <p:sldId id="486" r:id="rId25"/>
  </p:sldIdLst>
  <p:sldSz cx="12192000" cy="6858000"/>
  <p:notesSz cx="6858000" cy="9144000"/>
  <p:embeddedFontLst>
    <p:embeddedFont>
      <p:font typeface="Andika" panose="02000000000000000000" pitchFamily="2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FF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C5FA4D3-DD12-44E9-B40A-CB06D482EDB1}" v="2" dt="2025-12-09T11:45:49.64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272904-79C4-F566-0E1A-44E9252258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31816B9-8900-8A46-E68D-B631702AF9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B67436-D931-0DEB-8E7A-725E310986C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in the cave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27D824-DC40-9110-6567-153714FEF38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spot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has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EBCD348-FE5D-6552-05A3-0C13148216CB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soft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DFF3282-BE92-F2A5-AB19-CA223DD625B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98823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981450" y="4837895"/>
            <a:ext cx="401926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7221125" y="3718865"/>
            <a:ext cx="124777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193392" y="4159517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790867" y="420721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3668946" y="3695205"/>
            <a:ext cx="1104326" cy="6937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7126370" y="3851308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3676650" y="3835187"/>
            <a:ext cx="1089191" cy="10228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3084715" y="506535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137927" y="444632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715263" y="442817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6568024" y="5090132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7200033" y="3888456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3667125" y="3832744"/>
            <a:ext cx="1098716" cy="855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6633457" y="5018922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565203" y="436601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264005" y="4381745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995300" y="5049126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425420" y="53032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617737" y="43900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“silly”?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570519" y="536038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5842758" y="451603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819480" y="1683185"/>
            <a:ext cx="167669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018093" y="2697587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3461558" y="269758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2200275" y="1683185"/>
            <a:ext cx="2030488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4384733" y="1683185"/>
            <a:ext cx="1311217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764478" y="2575632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D845EC9-3A3C-C913-8F0E-DC092C5754C6}"/>
              </a:ext>
            </a:extLst>
          </p:cNvPr>
          <p:cNvSpPr txBox="1">
            <a:spLocks/>
          </p:cNvSpPr>
          <p:nvPr/>
        </p:nvSpPr>
        <p:spPr>
          <a:xfrm>
            <a:off x="7641502" y="1693286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614C3AA-7745-8C6E-EF13-4118453CDEC2}"/>
              </a:ext>
            </a:extLst>
          </p:cNvPr>
          <p:cNvSpPr/>
          <p:nvPr/>
        </p:nvSpPr>
        <p:spPr>
          <a:xfrm rot="5400000">
            <a:off x="7378947" y="271574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  <p:bldP spid="8" grpId="0" animBg="1"/>
      <p:bldP spid="9" grpId="0" animBg="1"/>
      <p:bldP spid="11" grpId="0" animBg="1"/>
      <p:bldP spid="4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&amp; where openers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595995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When we write, what are we trying to do?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2" y="2157302"/>
            <a:ext cx="10283534" cy="391808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We’re trying to describe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something to a reader.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4000" dirty="0">
              <a:solidFill>
                <a:prstClr val="white"/>
              </a:solidFill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</a:t>
            </a:r>
            <a:b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</a:b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 lot of times, we’re also trying </a:t>
            </a:r>
            <a:b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</a:b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to entertain the reader.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668728-FD98-37EF-1314-7CBA223F2E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6CD7DD7-AA4B-E902-F02B-0FED8D1027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CCD34AE-0AFA-DECE-5D78-008CF7233949}"/>
              </a:ext>
            </a:extLst>
          </p:cNvPr>
          <p:cNvSpPr txBox="1">
            <a:spLocks/>
          </p:cNvSpPr>
          <p:nvPr/>
        </p:nvSpPr>
        <p:spPr>
          <a:xfrm>
            <a:off x="954232" y="388596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We can describe things plainly.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plays silly games.”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AD13CB4-48A4-4D6A-9DCB-4BC388809944}"/>
              </a:ext>
            </a:extLst>
          </p:cNvPr>
          <p:cNvSpPr txBox="1">
            <a:spLocks/>
          </p:cNvSpPr>
          <p:nvPr/>
        </p:nvSpPr>
        <p:spPr>
          <a:xfrm>
            <a:off x="954233" y="2752479"/>
            <a:ext cx="10283534" cy="113372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How can we make it more interesting?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799A02-AF8D-8018-50A5-B2F77EE1E3AE}"/>
              </a:ext>
            </a:extLst>
          </p:cNvPr>
          <p:cNvSpPr txBox="1">
            <a:spLocks/>
          </p:cNvSpPr>
          <p:nvPr/>
        </p:nvSpPr>
        <p:spPr>
          <a:xfrm>
            <a:off x="954233" y="4152655"/>
            <a:ext cx="10283534" cy="205764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000" dirty="0">
                <a:solidFill>
                  <a:prstClr val="white"/>
                </a:solidFill>
                <a:latin typeface="Andika"/>
                <a:ea typeface="Andika"/>
                <a:cs typeface="Andika"/>
              </a:rPr>
              <a:t>Adding adverbs and/or adjectives would make it more fun. </a:t>
            </a:r>
            <a:br>
              <a:rPr lang="en-GB" sz="4000" dirty="0">
                <a:solidFill>
                  <a:prstClr val="white"/>
                </a:solidFill>
                <a:latin typeface="Andika"/>
                <a:ea typeface="Andika"/>
                <a:cs typeface="Andika"/>
              </a:rPr>
            </a:br>
            <a:br>
              <a:rPr lang="en-GB" sz="4000" dirty="0">
                <a:solidFill>
                  <a:prstClr val="white"/>
                </a:solidFill>
                <a:latin typeface="Andika"/>
                <a:ea typeface="Andika"/>
                <a:cs typeface="Andika"/>
              </a:rPr>
            </a:br>
            <a:r>
              <a:rPr lang="en-GB" sz="4000" dirty="0">
                <a:solidFill>
                  <a:prstClr val="white"/>
                </a:solidFill>
                <a:latin typeface="Andika"/>
                <a:ea typeface="Andika"/>
                <a:cs typeface="Andika"/>
              </a:rPr>
              <a:t>What adverbs or adjectives would you add?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691903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attern of different objects&#10;&#10;AI-generated content may be incorrect.">
            <a:extLst>
              <a:ext uri="{FF2B5EF4-FFF2-40B4-BE49-F238E27FC236}">
                <a16:creationId xmlns:a16="http://schemas.microsoft.com/office/drawing/2014/main" id="{504281F1-8FEF-789A-78F8-E1EE57B6C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92433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man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92433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swim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924691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small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92433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park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92433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bird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924691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Harry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924691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Thursday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924691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listen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292433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fast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924691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April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292433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England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924691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ball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22" y="73254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0.51459 -0.108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28516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0.28672 -0.1143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36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4.44444E-6 L 0.28594 4.44444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0 L 0.82656 -0.11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47" y="-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44444E-6 L 0.33985 -0.0055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07407E-6 L 0.33985 -0.1178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85185E-6 L 0.69349 -0.2296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74" y="-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64688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0.33985 -0.229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75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85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07407E-6 L 0.15131 -0.2115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5" y="-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6596D6-A5F9-6D71-D2AF-D7DB901AC2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F224F214-A9F4-EB26-1D7A-8347EE780E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59F8F14-3681-9740-46B8-980E370CB318}"/>
              </a:ext>
            </a:extLst>
          </p:cNvPr>
          <p:cNvSpPr txBox="1">
            <a:spLocks/>
          </p:cNvSpPr>
          <p:nvPr/>
        </p:nvSpPr>
        <p:spPr>
          <a:xfrm>
            <a:off x="954232" y="388596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Adding an adverb: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</a:t>
            </a: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excitedly</a:t>
            </a: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plays silly games.”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E11CF7-39C4-A6B9-6681-F98D5CC1D372}"/>
              </a:ext>
            </a:extLst>
          </p:cNvPr>
          <p:cNvSpPr txBox="1">
            <a:spLocks/>
          </p:cNvSpPr>
          <p:nvPr/>
        </p:nvSpPr>
        <p:spPr>
          <a:xfrm>
            <a:off x="954231" y="2703171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Adding another adjective: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plays silly </a:t>
            </a: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running</a:t>
            </a: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games.”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081795B-AE17-AA0F-A19B-1B4370937F93}"/>
              </a:ext>
            </a:extLst>
          </p:cNvPr>
          <p:cNvSpPr txBox="1">
            <a:spLocks/>
          </p:cNvSpPr>
          <p:nvPr/>
        </p:nvSpPr>
        <p:spPr>
          <a:xfrm>
            <a:off x="954231" y="388596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Adding an adverb: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</a:t>
            </a: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regretfully</a:t>
            </a: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plays silly games.”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BE9C0D4-44E6-7A2F-F075-12BBB143C3EF}"/>
              </a:ext>
            </a:extLst>
          </p:cNvPr>
          <p:cNvSpPr txBox="1">
            <a:spLocks/>
          </p:cNvSpPr>
          <p:nvPr/>
        </p:nvSpPr>
        <p:spPr>
          <a:xfrm>
            <a:off x="954231" y="388595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Adding an adverb: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</a:t>
            </a: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angrily</a:t>
            </a: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plays silly games.”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D07AE15-EC36-94E8-493F-6ED88EBA6D41}"/>
              </a:ext>
            </a:extLst>
          </p:cNvPr>
          <p:cNvSpPr txBox="1">
            <a:spLocks/>
          </p:cNvSpPr>
          <p:nvPr/>
        </p:nvSpPr>
        <p:spPr>
          <a:xfrm>
            <a:off x="954231" y="2703171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Adding another adjective: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plays silly </a:t>
            </a: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board</a:t>
            </a: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games.”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609B055-3992-0CA7-6AE2-2E53436C70A9}"/>
              </a:ext>
            </a:extLst>
          </p:cNvPr>
          <p:cNvSpPr txBox="1">
            <a:spLocks/>
          </p:cNvSpPr>
          <p:nvPr/>
        </p:nvSpPr>
        <p:spPr>
          <a:xfrm>
            <a:off x="954231" y="2703171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Adding another adjective: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plays silly </a:t>
            </a: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quiz</a:t>
            </a: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games.” </a:t>
            </a:r>
          </a:p>
        </p:txBody>
      </p:sp>
    </p:spTree>
    <p:extLst>
      <p:ext uri="{BB962C8B-B14F-4D97-AF65-F5344CB8AC3E}">
        <p14:creationId xmlns:p14="http://schemas.microsoft.com/office/powerpoint/2010/main" val="2753526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  <p:bldP spid="4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0C1298-E07C-C4F1-78BB-683F20E6B7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41FA1FA4-1338-FE45-907E-476E44CF23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1CF10E3-4EDF-4775-9313-DF4F3604C33D}"/>
              </a:ext>
            </a:extLst>
          </p:cNvPr>
          <p:cNvSpPr txBox="1">
            <a:spLocks/>
          </p:cNvSpPr>
          <p:nvPr/>
        </p:nvSpPr>
        <p:spPr>
          <a:xfrm>
            <a:off x="601808" y="388596"/>
            <a:ext cx="10988381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Another way to make our writing more interesting is to start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with a </a:t>
            </a: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where or when opener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.</a:t>
            </a:r>
            <a:endParaRPr kumimoji="0" lang="en-GB" sz="40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D86AFC7-EDD3-E073-BF0F-CF0C0EC27553}"/>
              </a:ext>
            </a:extLst>
          </p:cNvPr>
          <p:cNvSpPr txBox="1">
            <a:spLocks/>
          </p:cNvSpPr>
          <p:nvPr/>
        </p:nvSpPr>
        <p:spPr>
          <a:xfrm>
            <a:off x="601809" y="2724151"/>
            <a:ext cx="10988380" cy="187642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Where opener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“In the street, Emile plays silly games.”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FC1C296-AAA3-0734-E603-D5A3E23F2ABE}"/>
              </a:ext>
            </a:extLst>
          </p:cNvPr>
          <p:cNvSpPr txBox="1">
            <a:spLocks/>
          </p:cNvSpPr>
          <p:nvPr/>
        </p:nvSpPr>
        <p:spPr>
          <a:xfrm>
            <a:off x="601809" y="4819651"/>
            <a:ext cx="10988381" cy="187642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When opener: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“Tomorrow, Emile plays silly games.”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81740AC-B4C7-03C5-6630-B4358FDAEE59}"/>
              </a:ext>
            </a:extLst>
          </p:cNvPr>
          <p:cNvSpPr txBox="1">
            <a:spLocks/>
          </p:cNvSpPr>
          <p:nvPr/>
        </p:nvSpPr>
        <p:spPr>
          <a:xfrm>
            <a:off x="601808" y="2724151"/>
            <a:ext cx="10988380" cy="187642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Where opener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“On top of the</a:t>
            </a:r>
            <a:r>
              <a:rPr kumimoji="0" lang="en-GB" sz="4000" b="0" i="1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rocket</a:t>
            </a: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, Emile plays silly games.”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C896598-D538-E7A5-7C81-705EC0924C7A}"/>
              </a:ext>
            </a:extLst>
          </p:cNvPr>
          <p:cNvSpPr txBox="1">
            <a:spLocks/>
          </p:cNvSpPr>
          <p:nvPr/>
        </p:nvSpPr>
        <p:spPr>
          <a:xfrm>
            <a:off x="601808" y="2724151"/>
            <a:ext cx="10988380" cy="187642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Where opener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“On the moon, Emile plays silly games.”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D6903AF-DBD5-BFD9-8B3A-F4C3A1C3E04A}"/>
              </a:ext>
            </a:extLst>
          </p:cNvPr>
          <p:cNvSpPr txBox="1">
            <a:spLocks/>
          </p:cNvSpPr>
          <p:nvPr/>
        </p:nvSpPr>
        <p:spPr>
          <a:xfrm>
            <a:off x="601808" y="4819651"/>
            <a:ext cx="10988381" cy="187642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When opener: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“On Fridays, Emile plays silly games.”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42BDBD8-3BCC-CB3B-F213-BCE83B51FB99}"/>
              </a:ext>
            </a:extLst>
          </p:cNvPr>
          <p:cNvSpPr txBox="1">
            <a:spLocks/>
          </p:cNvSpPr>
          <p:nvPr/>
        </p:nvSpPr>
        <p:spPr>
          <a:xfrm>
            <a:off x="601807" y="4819651"/>
            <a:ext cx="10988381" cy="187642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When opener: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“On Fridays, Emile plays silly games.” </a:t>
            </a:r>
          </a:p>
        </p:txBody>
      </p:sp>
    </p:spTree>
    <p:extLst>
      <p:ext uri="{BB962C8B-B14F-4D97-AF65-F5344CB8AC3E}">
        <p14:creationId xmlns:p14="http://schemas.microsoft.com/office/powerpoint/2010/main" val="1129235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6992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a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or when opener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1" y="1361318"/>
            <a:ext cx="11377035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</a:rPr>
              <a:t>A where or when opener is a bit of information used </a:t>
            </a:r>
          </a:p>
          <a:p>
            <a:pPr algn="ctr"/>
            <a:r>
              <a:rPr lang="en-GB" sz="3200" b="1" dirty="0">
                <a:solidFill>
                  <a:schemeClr val="bg1"/>
                </a:solidFill>
              </a:rPr>
              <a:t>at the start of a sentence. 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224C9F7-B3F7-EBC8-2668-4F3E45E9FBB1}"/>
              </a:ext>
            </a:extLst>
          </p:cNvPr>
          <p:cNvSpPr txBox="1">
            <a:spLocks/>
          </p:cNvSpPr>
          <p:nvPr/>
        </p:nvSpPr>
        <p:spPr>
          <a:xfrm>
            <a:off x="458708" y="4225739"/>
            <a:ext cx="3028445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Today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54E0F84-D9E3-BD62-5024-698F06F3D53B}"/>
              </a:ext>
            </a:extLst>
          </p:cNvPr>
          <p:cNvSpPr txBox="1"/>
          <p:nvPr/>
        </p:nvSpPr>
        <p:spPr>
          <a:xfrm>
            <a:off x="458708" y="3506168"/>
            <a:ext cx="302844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7F069A6-370C-4F0C-A652-2E2DB2C26D20}"/>
              </a:ext>
            </a:extLst>
          </p:cNvPr>
          <p:cNvSpPr txBox="1">
            <a:spLocks/>
          </p:cNvSpPr>
          <p:nvPr/>
        </p:nvSpPr>
        <p:spPr>
          <a:xfrm>
            <a:off x="458708" y="4974532"/>
            <a:ext cx="302844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park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55A6EC1-E590-5F32-CBFE-EEA05B7D348B}"/>
              </a:ext>
            </a:extLst>
          </p:cNvPr>
          <p:cNvSpPr txBox="1"/>
          <p:nvPr/>
        </p:nvSpPr>
        <p:spPr>
          <a:xfrm>
            <a:off x="433094" y="2761927"/>
            <a:ext cx="11335377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Can you make a sentence starting with…..?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2A388AB-0A2C-F4C0-3931-62155A426735}"/>
              </a:ext>
            </a:extLst>
          </p:cNvPr>
          <p:cNvSpPr txBox="1"/>
          <p:nvPr/>
        </p:nvSpPr>
        <p:spPr>
          <a:xfrm>
            <a:off x="458708" y="5723323"/>
            <a:ext cx="292894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Near here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A3CFAF3-608D-AD14-9048-EE4EDC301A28}"/>
              </a:ext>
            </a:extLst>
          </p:cNvPr>
          <p:cNvSpPr txBox="1"/>
          <p:nvPr/>
        </p:nvSpPr>
        <p:spPr>
          <a:xfrm>
            <a:off x="3763883" y="3481498"/>
            <a:ext cx="802063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minute, the film will start.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DB273691-00F9-B786-9002-2FE96BECF061}"/>
              </a:ext>
            </a:extLst>
          </p:cNvPr>
          <p:cNvSpPr txBox="1">
            <a:spLocks/>
          </p:cNvSpPr>
          <p:nvPr/>
        </p:nvSpPr>
        <p:spPr>
          <a:xfrm>
            <a:off x="3763883" y="4225739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here, there was a famous battle. 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F0A2AA2-FB56-8AB4-67B3-20F84AAF8322}"/>
              </a:ext>
            </a:extLst>
          </p:cNvPr>
          <p:cNvSpPr txBox="1">
            <a:spLocks/>
          </p:cNvSpPr>
          <p:nvPr/>
        </p:nvSpPr>
        <p:spPr>
          <a:xfrm>
            <a:off x="3763883" y="4974532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park, I played football.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67DDF03-2051-3DFA-E7E1-9F0A1C89B326}"/>
              </a:ext>
            </a:extLst>
          </p:cNvPr>
          <p:cNvSpPr txBox="1"/>
          <p:nvPr/>
        </p:nvSpPr>
        <p:spPr>
          <a:xfrm>
            <a:off x="3763882" y="5723323"/>
            <a:ext cx="8020633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Near here, there is a ghost house.</a:t>
            </a:r>
          </a:p>
        </p:txBody>
      </p:sp>
    </p:spTree>
    <p:extLst>
      <p:ext uri="{BB962C8B-B14F-4D97-AF65-F5344CB8AC3E}">
        <p14:creationId xmlns:p14="http://schemas.microsoft.com/office/powerpoint/2010/main" val="4207694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5" grpId="0" animBg="1"/>
      <p:bldP spid="10" grpId="0" animBg="1"/>
      <p:bldP spid="18" grpId="0" animBg="1"/>
      <p:bldP spid="30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B8182-94E0-F3A9-5F07-EA4F5C886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D46E362-B283-1C66-EE55-68533D4EC7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D000918C-8F2E-7F6A-9FCA-31C2422F6F1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6992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punctuation we’re using?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3FF15F7-62E6-4366-D802-64C404107CC5}"/>
              </a:ext>
            </a:extLst>
          </p:cNvPr>
          <p:cNvSpPr txBox="1"/>
          <p:nvPr/>
        </p:nvSpPr>
        <p:spPr>
          <a:xfrm>
            <a:off x="545053" y="590357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We put a comma </a:t>
            </a:r>
            <a:r>
              <a:rPr lang="en-GB" sz="3200" u="sng" dirty="0">
                <a:solidFill>
                  <a:schemeClr val="bg1"/>
                </a:solidFill>
              </a:rPr>
              <a:t>after</a:t>
            </a:r>
            <a:r>
              <a:rPr lang="en-GB" sz="3200" dirty="0">
                <a:solidFill>
                  <a:schemeClr val="bg1"/>
                </a:solidFill>
              </a:rPr>
              <a:t> a where or when opener.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FACFEFF-3631-749E-9279-9E8A80BFD56F}"/>
              </a:ext>
            </a:extLst>
          </p:cNvPr>
          <p:cNvSpPr txBox="1"/>
          <p:nvPr/>
        </p:nvSpPr>
        <p:spPr>
          <a:xfrm>
            <a:off x="3167397" y="4323871"/>
            <a:ext cx="5500354" cy="1328023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Can you see the commas (,)? </a:t>
            </a:r>
          </a:p>
          <a:p>
            <a:pPr algn="ctr"/>
            <a:endParaRPr lang="en-GB" sz="2400" dirty="0">
              <a:solidFill>
                <a:schemeClr val="bg1"/>
              </a:solidFill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</a:rPr>
              <a:t>Where do we put the comma?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72F1F11-6BDB-DBD1-C9AC-1768328965E6}"/>
              </a:ext>
            </a:extLst>
          </p:cNvPr>
          <p:cNvSpPr txBox="1"/>
          <p:nvPr/>
        </p:nvSpPr>
        <p:spPr>
          <a:xfrm>
            <a:off x="2085683" y="1264558"/>
            <a:ext cx="802063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minute, the film will start.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420F6BF5-4E38-692B-B9BC-B70E6E004050}"/>
              </a:ext>
            </a:extLst>
          </p:cNvPr>
          <p:cNvSpPr txBox="1">
            <a:spLocks/>
          </p:cNvSpPr>
          <p:nvPr/>
        </p:nvSpPr>
        <p:spPr>
          <a:xfrm>
            <a:off x="2085683" y="1954413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here, there was a famous battle. 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DB621018-C818-52A7-95FE-4B842F176B44}"/>
              </a:ext>
            </a:extLst>
          </p:cNvPr>
          <p:cNvSpPr txBox="1">
            <a:spLocks/>
          </p:cNvSpPr>
          <p:nvPr/>
        </p:nvSpPr>
        <p:spPr>
          <a:xfrm>
            <a:off x="2085683" y="2673490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park, I played football.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A80D22B-BBE4-4B2B-ADC0-570CD32E867E}"/>
              </a:ext>
            </a:extLst>
          </p:cNvPr>
          <p:cNvSpPr txBox="1"/>
          <p:nvPr/>
        </p:nvSpPr>
        <p:spPr>
          <a:xfrm>
            <a:off x="2085683" y="3392567"/>
            <a:ext cx="8020633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Near here, there is a ghost house.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307F39F3-7376-0617-9AA9-C55B40152C39}"/>
              </a:ext>
            </a:extLst>
          </p:cNvPr>
          <p:cNvSpPr/>
          <p:nvPr/>
        </p:nvSpPr>
        <p:spPr>
          <a:xfrm rot="16200000">
            <a:off x="4771755" y="4079783"/>
            <a:ext cx="764152" cy="262685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339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0" grpId="0" animBg="1"/>
      <p:bldP spid="37" grpId="0" animBg="1"/>
      <p:bldP spid="38" grpId="0" animBg="1"/>
      <p:bldP spid="39" grpId="0" animBg="1"/>
      <p:bldP spid="40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F1B7AF-368D-22F5-FDD5-5B99D56C45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718B0DB-5F65-6A12-6B81-FC26138130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DE7AEFE-915E-010F-407E-826D5E283A38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25996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8F66612-EE9F-2421-E45F-263A41F0483E}"/>
              </a:ext>
            </a:extLst>
          </p:cNvPr>
          <p:cNvSpPr txBox="1">
            <a:spLocks/>
          </p:cNvSpPr>
          <p:nvPr/>
        </p:nvSpPr>
        <p:spPr>
          <a:xfrm>
            <a:off x="380855" y="1610702"/>
            <a:ext cx="3333896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openers: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morning,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 lunch,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Before bedtime,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night,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Yesterday,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 Monday,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weekend,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During playtime,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 school,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 my birthday,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day,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05369B8-F7A4-8833-D84E-AFD89623E922}"/>
              </a:ext>
            </a:extLst>
          </p:cNvPr>
          <p:cNvSpPr txBox="1">
            <a:spLocks/>
          </p:cNvSpPr>
          <p:nvPr/>
        </p:nvSpPr>
        <p:spPr>
          <a:xfrm>
            <a:off x="3867004" y="1610702"/>
            <a:ext cx="3543445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Where openers: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In the garden,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At school,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In the park,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On the beach,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In my bedroom,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At the zoo,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In the kitchen,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On the playground,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At the shops,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In the classroom,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At grandma’s house,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In the library,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88A98A8-429D-5EE8-7C1C-1D611570BF5E}"/>
              </a:ext>
            </a:extLst>
          </p:cNvPr>
          <p:cNvSpPr txBox="1">
            <a:spLocks/>
          </p:cNvSpPr>
          <p:nvPr/>
        </p:nvSpPr>
        <p:spPr>
          <a:xfrm>
            <a:off x="7638904" y="1572782"/>
            <a:ext cx="4239059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6 sentences? </a:t>
            </a: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6 sentences must start with a when or where opener.</a:t>
            </a:r>
          </a:p>
          <a:p>
            <a:endParaRPr lang="en-GB" sz="3200" i="1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3200" i="1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 to use commas, capital letters and full stops!</a:t>
            </a:r>
          </a:p>
          <a:p>
            <a:endParaRPr lang="en-GB" sz="3200" i="1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B4676A2-1CBA-2706-F19E-F1A9C6D745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7463" y="36783"/>
            <a:ext cx="1348413" cy="1671887"/>
          </a:xfrm>
          <a:prstGeom prst="rect">
            <a:avLst/>
          </a:prstGeom>
        </p:spPr>
      </p:pic>
      <p:sp>
        <p:nvSpPr>
          <p:cNvPr id="2" name="Rectangle: Rounded Corners 1">
            <a:hlinkClick r:id="rId4"/>
            <a:extLst>
              <a:ext uri="{FF2B5EF4-FFF2-40B4-BE49-F238E27FC236}">
                <a16:creationId xmlns:a16="http://schemas.microsoft.com/office/drawing/2014/main" id="{0BBA5DA4-601C-0062-F68D-7A5F2360A3B8}"/>
              </a:ext>
            </a:extLst>
          </p:cNvPr>
          <p:cNvSpPr/>
          <p:nvPr/>
        </p:nvSpPr>
        <p:spPr>
          <a:xfrm>
            <a:off x="524655" y="412113"/>
            <a:ext cx="2233535" cy="921225"/>
          </a:xfrm>
          <a:prstGeom prst="roundRect">
            <a:avLst/>
          </a:prstGeom>
          <a:solidFill>
            <a:schemeClr val="accent2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27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 animBg="1"/>
      <p:bldP spid="13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scrambler in the cave.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plural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has a few toys.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2A7363-855D-F42A-9C0A-D909A0751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A316405-5D80-9927-7DCB-57EC7534CC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A7E883F-87DD-37B5-75DD-80BC3BA2B599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scrambler in the cave.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F0070B-0C51-FD96-0359-28F39F7FC1F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207A62-D83F-2496-183B-231DBA1A189B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383A7A9-B34E-1341-1D2D-F2116A2DFB3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plural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399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1579B4-40EB-6437-A501-88F43F1663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CD8D245-5C82-6F2F-0473-327A63263B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AF5324-EED0-2C5C-AAA1-3817E551AAFA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scrambler in the cave.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36CABAC-BFE7-2C5B-86B1-A97C36CA3B9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45437B-0B9D-7E44-9DC2-138BD406AE7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26BA82A-5D27-81C2-F61B-34CDC43CE2F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20942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3F6992-C380-B62C-8560-7F08C42089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425CF21-BC50-7942-07E5-A936BA722E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E16E84-13C0-3E14-BEB9-775E7A2375AA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scrambler in the cave.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B5CE82D-63EE-CF65-FCE1-D04B8B021C5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FE474D8-B7DE-49FD-B301-F0434ABB0EA8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9EC3165-82AD-104F-CC61-EE59E21AA1F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7747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FABB2A-F20D-7344-B07D-4E545CC270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5497963-5081-2FD7-5774-67F1A335EB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A4EC90-A648-9D70-831F-F303C5E474CF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in the cave.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532EA5D-4C30-31C0-0786-995152F46BF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0A61A6D-7971-CC66-7EEA-1BE150C1DE63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54BC3E-02D9-2E16-5259-A736F78AC8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34690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552651-C15A-D288-1289-7188DB5D2D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0244147-0EA3-07D5-5686-1A90AEBB37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1A6B47-F187-C401-F3DA-48C3818D1F4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in the cave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FC79742-A6F4-B9EF-7BBA-CD500821712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6D3B35C-B229-E148-7EEE-04CA755CC13B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2A29039-1961-E5D5-4374-3386E835D0A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315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DDE0A6-2882-690E-DAB9-8E57F5BFD5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CBD93B1-F2F7-9821-6C71-0DA73B01C2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911DC8-F41F-BCC0-6BC6-144A21E0741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in the cave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297B749-44CE-6C59-8C83-FDBB97F1269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spot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has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75759F-36D1-7DE8-0735-66F2C15D8FAD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D7FBBA5-3DFB-1803-0754-0061DC78166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7311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1389</Words>
  <Application>Microsoft Office PowerPoint</Application>
  <PresentationFormat>Widescreen</PresentationFormat>
  <Paragraphs>290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When &amp; where openers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2025-12-22T09:45:41Z</dcterms:modified>
</cp:coreProperties>
</file>