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493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89" r:id="rId21"/>
    <p:sldId id="438" r:id="rId22"/>
    <p:sldId id="390" r:id="rId23"/>
    <p:sldId id="490" r:id="rId24"/>
    <p:sldId id="486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A33B56-CB3E-4BDB-AFD6-8583B4DBCAF2}" v="2" dt="2025-12-09T11:46:27.8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1BEC78FC-0852-8A6F-6576-164836FD9CAE}"/>
              </a:ext>
            </a:extLst>
          </p:cNvPr>
          <p:cNvSpPr/>
          <p:nvPr/>
        </p:nvSpPr>
        <p:spPr>
          <a:xfrm>
            <a:off x="554637" y="371561"/>
            <a:ext cx="2008682" cy="1002329"/>
          </a:xfrm>
          <a:prstGeom prst="roundRect">
            <a:avLst>
              <a:gd name="adj" fmla="val 12180"/>
            </a:avLst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Widescreen</PresentationFormat>
  <Paragraphs>290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2025-12-22T09:45:32Z</dcterms:modified>
</cp:coreProperties>
</file>