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493" r:id="rId2"/>
    <p:sldId id="408" r:id="rId3"/>
    <p:sldId id="491" r:id="rId4"/>
    <p:sldId id="439" r:id="rId5"/>
    <p:sldId id="440" r:id="rId6"/>
    <p:sldId id="441" r:id="rId7"/>
    <p:sldId id="442" r:id="rId8"/>
    <p:sldId id="443" r:id="rId9"/>
    <p:sldId id="444" r:id="rId10"/>
    <p:sldId id="492" r:id="rId11"/>
    <p:sldId id="468" r:id="rId12"/>
    <p:sldId id="445" r:id="rId13"/>
    <p:sldId id="446" r:id="rId14"/>
    <p:sldId id="447" r:id="rId15"/>
    <p:sldId id="469" r:id="rId16"/>
    <p:sldId id="487" r:id="rId17"/>
    <p:sldId id="274" r:id="rId18"/>
    <p:sldId id="488" r:id="rId19"/>
    <p:sldId id="437" r:id="rId20"/>
    <p:sldId id="489" r:id="rId21"/>
    <p:sldId id="438" r:id="rId22"/>
    <p:sldId id="390" r:id="rId23"/>
    <p:sldId id="490" r:id="rId24"/>
    <p:sldId id="486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21C5DA-C666-439F-80FD-C5D19B39D52F}" v="2" dt="2025-12-09T11:45:23.1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81450" y="4837895"/>
            <a:ext cx="401926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21125" y="3718865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93392" y="415951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790867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68946" y="3695205"/>
            <a:ext cx="1104326" cy="693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26370" y="385130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676650" y="3835187"/>
            <a:ext cx="1089191" cy="102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84715" y="506535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37927" y="444632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15263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68024" y="509013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00033" y="388845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67125" y="3832744"/>
            <a:ext cx="1098716" cy="855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633457" y="501892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6520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264005" y="43817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9530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54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&amp; where openers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9599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2157302"/>
            <a:ext cx="10283534" cy="39180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We’re trying to describe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something to a reader.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000" dirty="0">
              <a:solidFill>
                <a:prstClr val="white"/>
              </a:solidFill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 lot of times, we’re also trying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to entertain the reader.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 can describe things plainly.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How can we make it more interesting?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Adding adverbs and/or adjectives would make it more fun. </a:t>
            </a: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What adverbs or adjectives would you add?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96D6-A5F9-6D71-D2AF-D7DB901AC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224F214-A9F4-EB26-1D7A-8347EE780E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9F8F14-3681-9740-46B8-980E370CB318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excitedly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11CF7-39C4-A6B9-6681-F98D5CC1D372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running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81795B-AE17-AA0F-A19B-1B4370937F93}"/>
              </a:ext>
            </a:extLst>
          </p:cNvPr>
          <p:cNvSpPr txBox="1">
            <a:spLocks/>
          </p:cNvSpPr>
          <p:nvPr/>
        </p:nvSpPr>
        <p:spPr>
          <a:xfrm>
            <a:off x="954231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regretfully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9C0D4-44E6-7A2F-F075-12BBB143C3EF}"/>
              </a:ext>
            </a:extLst>
          </p:cNvPr>
          <p:cNvSpPr txBox="1">
            <a:spLocks/>
          </p:cNvSpPr>
          <p:nvPr/>
        </p:nvSpPr>
        <p:spPr>
          <a:xfrm>
            <a:off x="954231" y="388595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angrily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07AE15-EC36-94E8-493F-6ED88EBA6D41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board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609B055-3992-0CA7-6AE2-2E53436C70A9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quiz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</p:spTree>
    <p:extLst>
      <p:ext uri="{BB962C8B-B14F-4D97-AF65-F5344CB8AC3E}">
        <p14:creationId xmlns:p14="http://schemas.microsoft.com/office/powerpoint/2010/main" val="275352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601808" y="388596"/>
            <a:ext cx="10988381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start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with a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or when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</a:t>
            </a:r>
            <a:endParaRPr kumimoji="0" lang="en-GB" sz="4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86AFC7-EDD3-E073-BF0F-CF0C0EC27553}"/>
              </a:ext>
            </a:extLst>
          </p:cNvPr>
          <p:cNvSpPr txBox="1">
            <a:spLocks/>
          </p:cNvSpPr>
          <p:nvPr/>
        </p:nvSpPr>
        <p:spPr>
          <a:xfrm>
            <a:off x="601809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“In the street, Emile plays silly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C1C296-AAA3-0734-E603-D5A3E23F2ABE}"/>
              </a:ext>
            </a:extLst>
          </p:cNvPr>
          <p:cNvSpPr txBox="1">
            <a:spLocks/>
          </p:cNvSpPr>
          <p:nvPr/>
        </p:nvSpPr>
        <p:spPr>
          <a:xfrm>
            <a:off x="601809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“Tomorrow, Emile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1740AC-B4C7-03C5-6630-B4358FDAEE59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top of the</a:t>
            </a:r>
            <a:r>
              <a:rPr kumimoji="0" lang="en-GB" sz="4000" b="0" i="1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rocket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, Emile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896598-D538-E7A5-7C81-705EC0924C7A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the moon, Emile plays silly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6903AF-DBD5-BFD9-8B3A-F4C3A1C3E04A}"/>
              </a:ext>
            </a:extLst>
          </p:cNvPr>
          <p:cNvSpPr txBox="1">
            <a:spLocks/>
          </p:cNvSpPr>
          <p:nvPr/>
        </p:nvSpPr>
        <p:spPr>
          <a:xfrm>
            <a:off x="601808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2BDBD8-3BCC-CB3B-F213-BCE83B51FB99}"/>
              </a:ext>
            </a:extLst>
          </p:cNvPr>
          <p:cNvSpPr txBox="1">
            <a:spLocks/>
          </p:cNvSpPr>
          <p:nvPr/>
        </p:nvSpPr>
        <p:spPr>
          <a:xfrm>
            <a:off x="601807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or when opener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A where or when opener is a bit of information used </a:t>
            </a:r>
          </a:p>
          <a:p>
            <a:pPr algn="ctr"/>
            <a:r>
              <a:rPr lang="en-GB" sz="3200" b="1" dirty="0">
                <a:solidFill>
                  <a:schemeClr val="bg1"/>
                </a:solidFill>
              </a:rPr>
              <a:t>at the start of a sentence. 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58708" y="4225739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58708" y="3506168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58708" y="497453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make a sentence starting with…..?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58708" y="5723323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Near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63883" y="348149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will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63883" y="422573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63883" y="497453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63882" y="5723323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8182-94E0-F3A9-5F07-EA4F5C886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D46E362-B283-1C66-EE55-68533D4EC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000918C-8F2E-7F6A-9FCA-31C2422F6F1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we’re using?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FF15F7-62E6-4366-D802-64C404107CC5}"/>
              </a:ext>
            </a:extLst>
          </p:cNvPr>
          <p:cNvSpPr txBox="1"/>
          <p:nvPr/>
        </p:nvSpPr>
        <p:spPr>
          <a:xfrm>
            <a:off x="545053" y="590357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put a comma </a:t>
            </a:r>
            <a:r>
              <a:rPr lang="en-GB" sz="3200" u="sng" dirty="0">
                <a:solidFill>
                  <a:schemeClr val="bg1"/>
                </a:solidFill>
              </a:rPr>
              <a:t>after</a:t>
            </a:r>
            <a:r>
              <a:rPr lang="en-GB" sz="3200" dirty="0">
                <a:solidFill>
                  <a:schemeClr val="bg1"/>
                </a:solidFill>
              </a:rPr>
              <a:t> a where or when opener.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ACFEFF-3631-749E-9279-9E8A80BFD56F}"/>
              </a:ext>
            </a:extLst>
          </p:cNvPr>
          <p:cNvSpPr txBox="1"/>
          <p:nvPr/>
        </p:nvSpPr>
        <p:spPr>
          <a:xfrm>
            <a:off x="3167397" y="4323871"/>
            <a:ext cx="5500354" cy="132802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see the commas (,)?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Where do we put the comma?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2F1F11-6BDB-DBD1-C9AC-1768328965E6}"/>
              </a:ext>
            </a:extLst>
          </p:cNvPr>
          <p:cNvSpPr txBox="1"/>
          <p:nvPr/>
        </p:nvSpPr>
        <p:spPr>
          <a:xfrm>
            <a:off x="2085683" y="126455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will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20F6BF5-4E38-692B-B9BC-B70E6E004050}"/>
              </a:ext>
            </a:extLst>
          </p:cNvPr>
          <p:cNvSpPr txBox="1">
            <a:spLocks/>
          </p:cNvSpPr>
          <p:nvPr/>
        </p:nvSpPr>
        <p:spPr>
          <a:xfrm>
            <a:off x="2085683" y="1954413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B621018-C818-52A7-95FE-4B842F176B44}"/>
              </a:ext>
            </a:extLst>
          </p:cNvPr>
          <p:cNvSpPr txBox="1">
            <a:spLocks/>
          </p:cNvSpPr>
          <p:nvPr/>
        </p:nvSpPr>
        <p:spPr>
          <a:xfrm>
            <a:off x="2085683" y="267349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80D22B-BBE4-4B2B-ADC0-570CD32E867E}"/>
              </a:ext>
            </a:extLst>
          </p:cNvPr>
          <p:cNvSpPr txBox="1"/>
          <p:nvPr/>
        </p:nvSpPr>
        <p:spPr>
          <a:xfrm>
            <a:off x="2085683" y="3392567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07F39F3-7376-0617-9AA9-C55B40152C39}"/>
              </a:ext>
            </a:extLst>
          </p:cNvPr>
          <p:cNvSpPr/>
          <p:nvPr/>
        </p:nvSpPr>
        <p:spPr>
          <a:xfrm rot="16200000">
            <a:off x="4771755" y="4079783"/>
            <a:ext cx="764152" cy="26268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3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37" grpId="0" animBg="1"/>
      <p:bldP spid="38" grpId="0" animBg="1"/>
      <p:bldP spid="39" grpId="0" animBg="1"/>
      <p:bldP spid="40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F66612-EE9F-2421-E45F-263A41F0483E}"/>
              </a:ext>
            </a:extLst>
          </p:cNvPr>
          <p:cNvSpPr txBox="1">
            <a:spLocks/>
          </p:cNvSpPr>
          <p:nvPr/>
        </p:nvSpPr>
        <p:spPr>
          <a:xfrm>
            <a:off x="380855" y="1610702"/>
            <a:ext cx="3333896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openers: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morning,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lunch,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bedtime,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night,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Yesterday,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Monday,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weekend,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playtime,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school,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my birthday,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5369B8-F7A4-8833-D84E-AFD89623E922}"/>
              </a:ext>
            </a:extLst>
          </p:cNvPr>
          <p:cNvSpPr txBox="1">
            <a:spLocks/>
          </p:cNvSpPr>
          <p:nvPr/>
        </p:nvSpPr>
        <p:spPr>
          <a:xfrm>
            <a:off x="3867004" y="1610702"/>
            <a:ext cx="3543445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 openers: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garden,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school,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park,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beach,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my bedroom,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zoo,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kitchen,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playground,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shops,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classroom,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grandma’s house,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library,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8A98A8-429D-5EE8-7C1C-1D611570BF5E}"/>
              </a:ext>
            </a:extLst>
          </p:cNvPr>
          <p:cNvSpPr txBox="1">
            <a:spLocks/>
          </p:cNvSpPr>
          <p:nvPr/>
        </p:nvSpPr>
        <p:spPr>
          <a:xfrm>
            <a:off x="7638904" y="1572782"/>
            <a:ext cx="423905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6 sentences? 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6 sentences must start with a when or where opener.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commas, capital letters and full stops!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68335E43-3525-EDC2-7FEC-4A47ECEB2BFE}"/>
              </a:ext>
            </a:extLst>
          </p:cNvPr>
          <p:cNvSpPr/>
          <p:nvPr/>
        </p:nvSpPr>
        <p:spPr>
          <a:xfrm>
            <a:off x="560735" y="372006"/>
            <a:ext cx="2107513" cy="1001439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a few toys.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BB2A-F20D-7344-B07D-4E545CC2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97963-5081-2FD7-5774-67F1A335E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A4EC90-A648-9D70-831F-F303C5E474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32EA5D-4C30-31C0-0786-995152F46B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A61A6D-7971-CC66-7EEA-1BE150C1DE6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4BC3E-02D9-2E16-5259-A736F78AC8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46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52651-C15A-D288-1289-7188DB5D2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244147-0EA3-07D5-5686-1A90AEBB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A6B47-F187-C401-F3DA-48C3818D1F4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C79742-A6F4-B9EF-7BBA-CD50082171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D3B35C-B229-E148-7EEE-04CA755CC13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A29039-1961-E5D5-4374-3386E835D0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1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1389</Words>
  <Application>Microsoft Office PowerPoint</Application>
  <PresentationFormat>Widescreen</PresentationFormat>
  <Paragraphs>290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When &amp; where openers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2025-12-22T09:45:59Z</dcterms:modified>
</cp:coreProperties>
</file>