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7"/>
  </p:notesMasterIdLst>
  <p:sldIdLst>
    <p:sldId id="390" r:id="rId2"/>
    <p:sldId id="408" r:id="rId3"/>
    <p:sldId id="468" r:id="rId4"/>
    <p:sldId id="445" r:id="rId5"/>
    <p:sldId id="446" r:id="rId6"/>
    <p:sldId id="447" r:id="rId7"/>
    <p:sldId id="469" r:id="rId8"/>
    <p:sldId id="470" r:id="rId9"/>
    <p:sldId id="274" r:id="rId10"/>
    <p:sldId id="417" r:id="rId11"/>
    <p:sldId id="418" r:id="rId12"/>
    <p:sldId id="471" r:id="rId13"/>
    <p:sldId id="473" r:id="rId14"/>
    <p:sldId id="423" r:id="rId15"/>
    <p:sldId id="474" r:id="rId16"/>
    <p:sldId id="475" r:id="rId17"/>
    <p:sldId id="484" r:id="rId18"/>
    <p:sldId id="485" r:id="rId19"/>
    <p:sldId id="379" r:id="rId20"/>
    <p:sldId id="365" r:id="rId21"/>
    <p:sldId id="378" r:id="rId22"/>
    <p:sldId id="363" r:id="rId23"/>
    <p:sldId id="382" r:id="rId24"/>
    <p:sldId id="381" r:id="rId25"/>
    <p:sldId id="383" r:id="rId26"/>
    <p:sldId id="360" r:id="rId27"/>
    <p:sldId id="366" r:id="rId28"/>
    <p:sldId id="486" r:id="rId29"/>
    <p:sldId id="487" r:id="rId30"/>
    <p:sldId id="488" r:id="rId31"/>
    <p:sldId id="489" r:id="rId32"/>
    <p:sldId id="490" r:id="rId33"/>
    <p:sldId id="491" r:id="rId34"/>
    <p:sldId id="483" r:id="rId35"/>
    <p:sldId id="385" r:id="rId36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B13B90-47AC-4D3C-9400-43529C2F0B54}" v="3" dt="2025-12-15T12:26:18.4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</a:t>
          </a:r>
        </a:p>
      </dgm:t>
    </dgm:pt>
    <dgm:pt modelId="{5F745A90-8784-4E5F-BE44-9AA36F2E7EB2}" type="parTrans" cxnId="{747F46FE-252C-49B2-B055-2B76423B0719}">
      <dgm:prSet/>
      <dgm:spPr/>
    </dgm:pt>
    <dgm:pt modelId="{63FC249C-A979-4656-9A3F-F9A3EA77278D}" type="sibTrans" cxnId="{747F46FE-252C-49B2-B055-2B76423B0719}">
      <dgm:prSet/>
      <dgm:spPr/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</dgm:pt>
    <dgm:pt modelId="{3461ABBD-F527-4C72-BACD-00E261457A4C}" type="sibTrans" cxnId="{04CAD54D-4AC5-44CF-8B67-FE4FAAD2A5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</dgm:pt>
    <dgm:pt modelId="{63FC249C-A979-4656-9A3F-F9A3EA77278D}" type="sibTrans" cxnId="{747F46FE-252C-49B2-B055-2B76423B0719}">
      <dgm:prSet/>
      <dgm:spPr/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</dgm:pt>
    <dgm:pt modelId="{3461ABBD-F527-4C72-BACD-00E261457A4C}" type="sibTrans" cxnId="{04CAD54D-4AC5-44CF-8B67-FE4FAAD2A5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</dgm:pt>
    <dgm:pt modelId="{63FC249C-A979-4656-9A3F-F9A3EA77278D}" type="sibTrans" cxnId="{747F46FE-252C-49B2-B055-2B76423B0719}">
      <dgm:prSet/>
      <dgm:spPr/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 – Describes a verb</a:t>
          </a:r>
        </a:p>
      </dgm:t>
    </dgm:pt>
    <dgm:pt modelId="{B55998F4-BABA-4C61-9D66-683A2785612F}" type="parTrans" cxnId="{04CAD54D-4AC5-44CF-8B67-FE4FAAD2A5E8}">
      <dgm:prSet/>
      <dgm:spPr/>
    </dgm:pt>
    <dgm:pt modelId="{3461ABBD-F527-4C72-BACD-00E261457A4C}" type="sibTrans" cxnId="{04CAD54D-4AC5-44CF-8B67-FE4FAAD2A5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16411"/>
          <a:ext cx="8130627" cy="102235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0808" y="146355"/>
        <a:ext cx="8070739" cy="962469"/>
      </dsp:txXfrm>
    </dsp:sp>
    <dsp:sp modelId="{33643D00-C75E-4DF5-A0F0-DFA21355EB8A}">
      <dsp:nvSpPr>
        <dsp:cNvPr id="0" name=""/>
        <dsp:cNvSpPr/>
      </dsp:nvSpPr>
      <dsp:spPr>
        <a:xfrm>
          <a:off x="1298500" y="1138768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56340" y="1878656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38768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17204" y="1878656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38768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28176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78656"/>
        <a:ext cx="3117946" cy="16225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16411"/>
          <a:ext cx="8130627" cy="102235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0808" y="146355"/>
        <a:ext cx="8070739" cy="962469"/>
      </dsp:txXfrm>
    </dsp:sp>
    <dsp:sp modelId="{33643D00-C75E-4DF5-A0F0-DFA21355EB8A}">
      <dsp:nvSpPr>
        <dsp:cNvPr id="0" name=""/>
        <dsp:cNvSpPr/>
      </dsp:nvSpPr>
      <dsp:spPr>
        <a:xfrm>
          <a:off x="1298500" y="1138768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6340" y="1878656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38768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17204" y="1878656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38768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28176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78656"/>
        <a:ext cx="3117946" cy="16225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16411"/>
          <a:ext cx="8130627" cy="102235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0808" y="146355"/>
        <a:ext cx="8070739" cy="962469"/>
      </dsp:txXfrm>
    </dsp:sp>
    <dsp:sp modelId="{33643D00-C75E-4DF5-A0F0-DFA21355EB8A}">
      <dsp:nvSpPr>
        <dsp:cNvPr id="0" name=""/>
        <dsp:cNvSpPr/>
      </dsp:nvSpPr>
      <dsp:spPr>
        <a:xfrm>
          <a:off x="1298500" y="1138768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6340" y="1878656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38768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3417204" y="1878656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38768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28176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78656"/>
        <a:ext cx="3117946" cy="16225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 – Describes a 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8.png"/><Relationship Id="rId9" Type="http://schemas.microsoft.com/office/2007/relationships/diagramDrawing" Target="../diagrams/drawing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8.png"/><Relationship Id="rId9" Type="http://schemas.microsoft.com/office/2007/relationships/diagramDrawing" Target="../diagrams/drawing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8.png"/><Relationship Id="rId9" Type="http://schemas.microsoft.com/office/2007/relationships/diagramDrawing" Target="../diagrams/drawing4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6646490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9711588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7128122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0C49F-C764-2E0E-7267-E51E79DD7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15680D-BC8B-209D-C204-782101735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91ED5DB-39E0-DE94-666C-E487C16F02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8F8C5D-62FD-7BD0-2BEF-9F4438805D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E58902-2BAA-5841-CD7C-0E91779BA666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090037-73E1-17CC-A565-B1F83D440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E381A4-542E-E5AC-39AD-E1405F5D24B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4108587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2B937-F5F8-FBB4-0181-BD03B085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12E8BA-EC97-142B-5C0C-55E955DCB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F594D6-072F-C574-942B-6B0D7506A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576467-5DF5-EA35-F102-9423DFA35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206408-02D6-4C4E-1A17-FEA98EEC55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300046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B7229A-DB33-368F-71CB-7F32036A4AF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1DE30A-C059-B83D-8606-DE59A938176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18513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15759-B217-CEF9-3811-7A3CF074B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00C75D1-BCF2-9162-608D-009BE14BE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E31F756-57D9-753D-88B9-2484550206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427464-14B1-0FF1-8714-F5BB0691A5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4EF9E7D-252B-82A2-F696-AFFB0353AB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152839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78C9725-7707-938F-3B75-A67FA3DD583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5592F5-7E72-49B3-B464-A6FE3DFC4AB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839447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089B4-B98F-168F-A62B-F57FF2C75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8BDF8E-ABCE-A199-3471-556116B2C4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C269591-E01D-C1FB-F9EB-5A4DCE98E6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C6E315-7A2B-2B23-F7BE-89C1C9C66B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4A55FDC-FC64-1564-C103-6DD41CF2D3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269569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84F6029-8677-78CA-5C38-083E36F0851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214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swims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nice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book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cow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Pete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sells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loud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Earth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box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flat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American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adjectives.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heavy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round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spherical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blue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French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English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wood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metal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 make nouns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fantastic football.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391435" y="2897568"/>
            <a:ext cx="11497601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“fantastic” is an adjective as it describes the noun “football”.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5330952" y="2692378"/>
            <a:ext cx="164592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scary stories.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399287" y="5312263"/>
            <a:ext cx="11377034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“scary” is an adjectives as it describes the noun “stories”.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5897880" y="5127833"/>
            <a:ext cx="9144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2" grpId="0" animBg="1"/>
      <p:bldP spid="21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62406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4" y="5358704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dirty="0">
                <a:solidFill>
                  <a:schemeClr val="bg1"/>
                </a:solidFill>
              </a:rPr>
              <a:t> 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67366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391432" y="6095401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mysterious </a:t>
            </a:r>
            <a:r>
              <a:rPr lang="en-GB" sz="3200" dirty="0">
                <a:solidFill>
                  <a:schemeClr val="bg1"/>
                </a:solidFill>
              </a:rPr>
              <a:t>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75385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adjectives!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113F1C-B167-A6B7-229A-16578CDA6371}"/>
              </a:ext>
            </a:extLst>
          </p:cNvPr>
          <p:cNvSpPr txBox="1"/>
          <p:nvPr/>
        </p:nvSpPr>
        <p:spPr>
          <a:xfrm>
            <a:off x="391432" y="384543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 brave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>
                <a:solidFill>
                  <a:srgbClr val="FFFF00"/>
                </a:solidFill>
              </a:rPr>
              <a:t>attacking</a:t>
            </a:r>
            <a:r>
              <a:rPr lang="en-GB" sz="3200">
                <a:solidFill>
                  <a:schemeClr val="bg1"/>
                </a:solidFill>
              </a:rPr>
              <a:t> and </a:t>
            </a:r>
            <a:r>
              <a:rPr lang="en-GB" sz="3200" b="1" u="sng">
                <a:solidFill>
                  <a:srgbClr val="FFFF00"/>
                </a:solidFill>
              </a:rPr>
              <a:t>attractive</a:t>
            </a:r>
            <a:r>
              <a:rPr lang="en-GB" sz="3200">
                <a:solidFill>
                  <a:schemeClr val="bg1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football.</a:t>
            </a: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think of an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adjective to add each sentence!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028DBC8-8CE7-535D-2C37-A098FD6AD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The boy talks in the classroom.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6D34FF-66FE-B537-FB86-2F460A84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The girl chats on her phone.</a:t>
            </a:r>
          </a:p>
        </p:txBody>
      </p: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Aimee flies above the ground.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97349" y="2462640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97349" y="2478036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CC527B6-C33E-4BE1-202D-C6D7DFF83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93447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handsome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boy talks in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tidy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classroom.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578E46-E808-200E-6BDE-12FABC5AE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brave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girl chats on her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new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phone.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D18F02-EA40-0D93-007D-BF0177441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6" y="2606582"/>
            <a:ext cx="693447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	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Happy</a:t>
            </a:r>
            <a:r>
              <a:rPr lang="en-GB" altLang="en-US" sz="2000" b="1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flies above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dirty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ground.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an action word.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4542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682865" y="22181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talk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7572793" y="2244655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run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792937" y="22181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cook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1792936" y="303932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1792936" y="386047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682865" y="30409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682865" y="38604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7572793" y="305339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running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7572791" y="385045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ran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446747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111840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13" grpId="0" animBg="1"/>
      <p:bldP spid="16" grpId="0" animBg="1"/>
      <p:bldP spid="19" grpId="0" animBg="1"/>
      <p:bldP spid="20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114676" y="4837895"/>
            <a:ext cx="58674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164809" y="3781646"/>
            <a:ext cx="1049777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143910" y="4288744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40349" y="41942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867025" y="3700120"/>
            <a:ext cx="1038226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plural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singular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plural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plural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BC127B9-5B64-1AEA-389F-F5D258BD9194}"/>
              </a:ext>
            </a:extLst>
          </p:cNvPr>
          <p:cNvSpPr txBox="1"/>
          <p:nvPr/>
        </p:nvSpPr>
        <p:spPr>
          <a:xfrm>
            <a:off x="4431617" y="3280992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“like” is a verb.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D097DED-E299-57CA-CF85-8A705136F320}"/>
              </a:ext>
            </a:extLst>
          </p:cNvPr>
          <p:cNvCxnSpPr>
            <a:cxnSpLocks/>
          </p:cNvCxnSpPr>
          <p:nvPr/>
        </p:nvCxnSpPr>
        <p:spPr>
          <a:xfrm flipV="1">
            <a:off x="6327228" y="2761658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50E17B-E1A3-D359-2A14-8A9411E09475}"/>
              </a:ext>
            </a:extLst>
          </p:cNvPr>
          <p:cNvCxnSpPr>
            <a:cxnSpLocks/>
          </p:cNvCxnSpPr>
          <p:nvPr/>
        </p:nvCxnSpPr>
        <p:spPr>
          <a:xfrm flipV="1">
            <a:off x="5846513" y="2679555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8C0B79A-15FD-70D5-3FC7-F1D56DE317FB}"/>
              </a:ext>
            </a:extLst>
          </p:cNvPr>
          <p:cNvSpPr txBox="1"/>
          <p:nvPr/>
        </p:nvSpPr>
        <p:spPr>
          <a:xfrm>
            <a:off x="4649193" y="5705328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“drive” is a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10D02E2-F9C2-3B01-1438-DDC8A961463A}"/>
              </a:ext>
            </a:extLst>
          </p:cNvPr>
          <p:cNvCxnSpPr>
            <a:cxnSpLocks/>
          </p:cNvCxnSpPr>
          <p:nvPr/>
        </p:nvCxnSpPr>
        <p:spPr>
          <a:xfrm flipV="1">
            <a:off x="6544804" y="5185994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F57D88-AF70-B188-365E-E7ECD5B31C15}"/>
              </a:ext>
            </a:extLst>
          </p:cNvPr>
          <p:cNvCxnSpPr>
            <a:cxnSpLocks/>
          </p:cNvCxnSpPr>
          <p:nvPr/>
        </p:nvCxnSpPr>
        <p:spPr>
          <a:xfrm flipV="1">
            <a:off x="6064089" y="5103891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373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  <p:bldP spid="2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adverbs?</a:t>
            </a:r>
          </a:p>
        </p:txBody>
      </p:sp>
    </p:spTree>
    <p:extLst>
      <p:ext uri="{BB962C8B-B14F-4D97-AF65-F5344CB8AC3E}">
        <p14:creationId xmlns:p14="http://schemas.microsoft.com/office/powerpoint/2010/main" val="170284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easily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wisely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anywhere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eventually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gladly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honestly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make verbs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1954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2" y="405340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play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0" y="4831297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write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passionately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play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407480" y="5609188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secretly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write 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adverbs!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15748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8"/>
            <a:ext cx="7498663" cy="468690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 sentences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about Aimee using at least one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one </a:t>
            </a:r>
            <a:r>
              <a:rPr lang="en-GB" sz="32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example, 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Clever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</a:t>
            </a:r>
            <a:r>
              <a:rPr lang="en-GB" sz="32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solved the problem.”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full stops and capital letters.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1533" y="1049440"/>
            <a:ext cx="2462274" cy="305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31928 0.371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44" y="2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190038"/>
          <a:ext cx="12192000" cy="6210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829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29889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39913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136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98116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/>
                        <a:t>Example</a:t>
                      </a:r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Introduction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Gadjective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| Noun | 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GSpotAdj1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adverb.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adverb.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Quickly/illegal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Gadverb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-</a:t>
                      </a: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ly</a:t>
                      </a: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adverb – </a:t>
                      </a:r>
                      <a:b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Subject | Verb | Adverb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word is an adverb: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sun shines brightly.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GAdverb1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Adverb or time, manner or place.</a:t>
                      </a: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Is the adverb </a:t>
                      </a:r>
                      <a:r>
                        <a:rPr lang="en-GB" sz="18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afterward</a:t>
                      </a: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an adverb of time, manner or place?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GAdvType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8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276973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8201028" y="3948284"/>
            <a:ext cx="1028698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852381" y="3907717"/>
            <a:ext cx="1138594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184162" y="508903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108661" y="447391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814710" y="445186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538758" y="5157025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8179509" y="3918244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867025" y="3822949"/>
            <a:ext cx="1104900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612933" y="504871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876183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243481" y="441153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306280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9301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202359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854172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126411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275696" y="267266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730120" y="267265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126023" y="26545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133208" y="2594683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1435</Words>
  <Application>Microsoft Office PowerPoint</Application>
  <PresentationFormat>Widescreen</PresentationFormat>
  <Paragraphs>344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 You have 1 minute to think of an  adjective to add each sentence!</vt:lpstr>
      <vt:lpstr>How about?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2025-12-22T09:44:49Z</dcterms:modified>
</cp:coreProperties>
</file>