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23" r:id="rId15"/>
    <p:sldId id="474" r:id="rId16"/>
    <p:sldId id="475" r:id="rId17"/>
    <p:sldId id="484" r:id="rId18"/>
    <p:sldId id="485" r:id="rId19"/>
    <p:sldId id="379" r:id="rId20"/>
    <p:sldId id="365" r:id="rId21"/>
    <p:sldId id="378" r:id="rId22"/>
    <p:sldId id="363" r:id="rId23"/>
    <p:sldId id="382" r:id="rId24"/>
    <p:sldId id="381" r:id="rId25"/>
    <p:sldId id="383" r:id="rId26"/>
    <p:sldId id="360" r:id="rId27"/>
    <p:sldId id="366" r:id="rId28"/>
    <p:sldId id="486" r:id="rId29"/>
    <p:sldId id="487" r:id="rId30"/>
    <p:sldId id="488" r:id="rId31"/>
    <p:sldId id="489" r:id="rId32"/>
    <p:sldId id="490" r:id="rId33"/>
    <p:sldId id="491" r:id="rId34"/>
    <p:sldId id="483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713691-39F9-4BB1-8D78-2A3141D45A5C}" v="2" dt="2025-12-09T11:53:21.2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3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69569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  <p:sp>
        <p:nvSpPr>
          <p:cNvPr id="9" name="Rectangle: Rounded Corners 8">
            <a:hlinkClick r:id="rId4"/>
            <a:extLst>
              <a:ext uri="{FF2B5EF4-FFF2-40B4-BE49-F238E27FC236}">
                <a16:creationId xmlns:a16="http://schemas.microsoft.com/office/drawing/2014/main" id="{5C398B53-14F8-131D-140D-7B93929D252B}"/>
              </a:ext>
            </a:extLst>
          </p:cNvPr>
          <p:cNvSpPr/>
          <p:nvPr/>
        </p:nvSpPr>
        <p:spPr>
          <a:xfrm>
            <a:off x="8514413" y="6115987"/>
            <a:ext cx="3492065" cy="56761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1316</Words>
  <Application>Microsoft Office PowerPoint</Application>
  <PresentationFormat>Widescreen</PresentationFormat>
  <Paragraphs>314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2025-12-22T09:45:11Z</dcterms:modified>
</cp:coreProperties>
</file>