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390" r:id="rId2"/>
    <p:sldId id="408" r:id="rId3"/>
    <p:sldId id="468" r:id="rId4"/>
    <p:sldId id="445" r:id="rId5"/>
    <p:sldId id="446" r:id="rId6"/>
    <p:sldId id="447" r:id="rId7"/>
    <p:sldId id="469" r:id="rId8"/>
    <p:sldId id="470" r:id="rId9"/>
    <p:sldId id="274" r:id="rId10"/>
    <p:sldId id="417" r:id="rId11"/>
    <p:sldId id="418" r:id="rId12"/>
    <p:sldId id="471" r:id="rId13"/>
    <p:sldId id="473" r:id="rId14"/>
    <p:sldId id="423" r:id="rId15"/>
    <p:sldId id="474" r:id="rId16"/>
    <p:sldId id="475" r:id="rId17"/>
    <p:sldId id="484" r:id="rId18"/>
    <p:sldId id="485" r:id="rId19"/>
    <p:sldId id="379" r:id="rId20"/>
    <p:sldId id="365" r:id="rId21"/>
    <p:sldId id="378" r:id="rId22"/>
    <p:sldId id="363" r:id="rId23"/>
    <p:sldId id="382" r:id="rId24"/>
    <p:sldId id="381" r:id="rId25"/>
    <p:sldId id="383" r:id="rId26"/>
    <p:sldId id="360" r:id="rId27"/>
    <p:sldId id="366" r:id="rId28"/>
    <p:sldId id="486" r:id="rId29"/>
    <p:sldId id="487" r:id="rId30"/>
    <p:sldId id="488" r:id="rId31"/>
    <p:sldId id="489" r:id="rId32"/>
    <p:sldId id="490" r:id="rId33"/>
    <p:sldId id="491" r:id="rId34"/>
    <p:sldId id="483" r:id="rId35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1970F-C49F-4726-BC52-5A5FF339551F}" v="2" dt="2025-12-09T11:53:11.9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35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 – Describes a 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 – Describes a 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8.png"/><Relationship Id="rId9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8.png"/><Relationship Id="rId9" Type="http://schemas.microsoft.com/office/2007/relationships/diagramDrawing" Target="../diagrams/drawing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8.png"/><Relationship Id="rId9" Type="http://schemas.microsoft.com/office/2007/relationships/diagramDrawing" Target="../diagrams/drawing4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6646490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9711588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7128122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300046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1DE30A-C059-B83D-8606-DE59A938176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15759-B217-CEF9-3811-7A3CF074B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00C75D1-BCF2-9162-608D-009BE14BE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E31F756-57D9-753D-88B9-248455020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427464-14B1-0FF1-8714-F5BB0691A5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4EF9E7D-252B-82A2-F696-AFFB0353AB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152839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78C9725-7707-938F-3B75-A67FA3DD58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5592F5-7E72-49B3-B464-A6FE3DFC4AB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83944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089B4-B98F-168F-A62B-F57FF2C75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8BDF8E-ABCE-A199-3471-556116B2C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C269591-E01D-C1FB-F9EB-5A4DCE98E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C6E315-7A2B-2B23-F7BE-89C1C9C66B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4A55FDC-FC64-1564-C103-6DD41CF2D3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269569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84F6029-8677-78CA-5C38-083E36F0851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21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nice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cow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Pete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sells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loud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Earth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box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fantastic football.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“fantastic” is an adjective as it describes the noun “football”.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5330952" y="269237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scary stories.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“scary” is an adjectives as it describes the noun “stories”.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5897880" y="5127833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62406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4" y="5358704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dirty="0">
                <a:solidFill>
                  <a:schemeClr val="bg1"/>
                </a:solidFill>
              </a:rPr>
              <a:t> 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67366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391432" y="6095401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mysterious </a:t>
            </a:r>
            <a:r>
              <a:rPr lang="en-GB" sz="3200" dirty="0">
                <a:solidFill>
                  <a:schemeClr val="bg1"/>
                </a:solidFill>
              </a:rPr>
              <a:t>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75385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adjectives!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113F1C-B167-A6B7-229A-16578CDA6371}"/>
              </a:ext>
            </a:extLst>
          </p:cNvPr>
          <p:cNvSpPr txBox="1"/>
          <p:nvPr/>
        </p:nvSpPr>
        <p:spPr>
          <a:xfrm>
            <a:off x="391432" y="384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 brave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>
                <a:solidFill>
                  <a:srgbClr val="FFFF00"/>
                </a:solidFill>
              </a:rPr>
              <a:t>attacking</a:t>
            </a:r>
            <a:r>
              <a:rPr lang="en-GB" sz="3200">
                <a:solidFill>
                  <a:schemeClr val="bg1"/>
                </a:solidFill>
              </a:rPr>
              <a:t> and </a:t>
            </a:r>
            <a:r>
              <a:rPr lang="en-GB" sz="3200" b="1" u="sng">
                <a:solidFill>
                  <a:srgbClr val="FFFF00"/>
                </a:solidFill>
              </a:rPr>
              <a:t>attractive</a:t>
            </a:r>
            <a:r>
              <a:rPr lang="en-GB" sz="320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football.</a:t>
            </a: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think of an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adjective to add each sentence!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in the classroom.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The girl chats on her phone.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Aimee flies above the ground.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97349" y="2462640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97349" y="247803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CC527B6-C33E-4BE1-202D-C6D7DFF83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93447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handsome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boy talks in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tidy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classroom.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578E46-E808-200E-6BDE-12FABC5A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brave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girl chats on her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new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phone.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D18F02-EA40-0D93-007D-BF0177441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6" y="2606582"/>
            <a:ext cx="693447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	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Happy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flies above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dirty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ground.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an action word.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542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111840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114676" y="4837895"/>
            <a:ext cx="58674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164809" y="3781646"/>
            <a:ext cx="1049777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143910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40349" y="41942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867025" y="3700120"/>
            <a:ext cx="103822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plural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plural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373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170284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1954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5748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686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 sentences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Aimee using at least one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one </a:t>
            </a:r>
            <a:r>
              <a:rPr lang="en-GB" sz="32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example, 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Clever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</a:t>
            </a:r>
            <a:r>
              <a:rPr lang="en-GB" sz="32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solved the problem.”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full stops and capital letters.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533" y="1049440"/>
            <a:ext cx="2462274" cy="3052955"/>
          </a:xfrm>
          <a:prstGeom prst="rect">
            <a:avLst/>
          </a:prstGeom>
        </p:spPr>
      </p:pic>
      <p:sp>
        <p:nvSpPr>
          <p:cNvPr id="9" name="Rectangle: Rounded Corners 8">
            <a:hlinkClick r:id="rId4"/>
            <a:extLst>
              <a:ext uri="{FF2B5EF4-FFF2-40B4-BE49-F238E27FC236}">
                <a16:creationId xmlns:a16="http://schemas.microsoft.com/office/drawing/2014/main" id="{620258AC-7315-7D57-3BBC-C809BEBA8C44}"/>
              </a:ext>
            </a:extLst>
          </p:cNvPr>
          <p:cNvSpPr/>
          <p:nvPr/>
        </p:nvSpPr>
        <p:spPr>
          <a:xfrm>
            <a:off x="8514413" y="6045516"/>
            <a:ext cx="3492065" cy="65755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31928 0.371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201028" y="3948284"/>
            <a:ext cx="102869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852381" y="3907717"/>
            <a:ext cx="1138594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184162" y="508903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108661" y="447391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814710" y="445186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538758" y="515702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179509" y="3918244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867025" y="3822949"/>
            <a:ext cx="1104900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612933" y="50487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87618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243481" y="441153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30628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9301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02359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4172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2641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275696" y="267266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30120" y="267265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126023" y="26545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133208" y="259468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1316</Words>
  <Application>Microsoft Office PowerPoint</Application>
  <PresentationFormat>Widescreen</PresentationFormat>
  <Paragraphs>314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 You have 1 minute to think of an  adjective to add each sentence!</vt:lpstr>
      <vt:lpstr>How about?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2025-12-22T09:45:22Z</dcterms:modified>
</cp:coreProperties>
</file>