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  <p:sldId id="274" r:id="rId10"/>
    <p:sldId id="417" r:id="rId11"/>
    <p:sldId id="418" r:id="rId12"/>
    <p:sldId id="471" r:id="rId13"/>
    <p:sldId id="473" r:id="rId14"/>
    <p:sldId id="423" r:id="rId15"/>
    <p:sldId id="474" r:id="rId16"/>
    <p:sldId id="475" r:id="rId17"/>
    <p:sldId id="484" r:id="rId18"/>
    <p:sldId id="485" r:id="rId19"/>
    <p:sldId id="379" r:id="rId20"/>
    <p:sldId id="365" r:id="rId21"/>
    <p:sldId id="378" r:id="rId22"/>
    <p:sldId id="363" r:id="rId23"/>
    <p:sldId id="382" r:id="rId24"/>
    <p:sldId id="381" r:id="rId25"/>
    <p:sldId id="383" r:id="rId26"/>
    <p:sldId id="360" r:id="rId27"/>
    <p:sldId id="366" r:id="rId28"/>
    <p:sldId id="486" r:id="rId29"/>
    <p:sldId id="487" r:id="rId30"/>
    <p:sldId id="488" r:id="rId31"/>
    <p:sldId id="489" r:id="rId32"/>
    <p:sldId id="490" r:id="rId33"/>
    <p:sldId id="491" r:id="rId34"/>
    <p:sldId id="483" r:id="rId35"/>
    <p:sldId id="385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BA817E-7A4B-4B28-9019-04AC750832C5}" v="3" dt="2025-12-15T12:26:06.1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Describes a 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Describes a 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664649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9711588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7128122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00046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52839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269569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4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11184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17028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1954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5748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sentences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Aimee using at least one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</a:t>
            </a:r>
            <a:r>
              <a:rPr lang="en-GB" sz="32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example, 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</a:t>
            </a:r>
            <a:r>
              <a:rPr lang="en-GB" sz="32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solved the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8"/>
          <a:ext cx="12192000" cy="6210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9811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Quickly/illegal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-</a:t>
                      </a: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ly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adverb – </a:t>
                      </a:r>
                      <a:b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Subject | Verb | Adverb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an adverb: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sun shines brightly.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Adverb or time, manner or place.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 the adverb </a:t>
                      </a:r>
                      <a:r>
                        <a:rPr lang="en-GB" sz="18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afterward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an adverb of time, manner or place?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1435</Words>
  <Application>Microsoft Office PowerPoint</Application>
  <PresentationFormat>Widescreen</PresentationFormat>
  <Paragraphs>344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2025-12-22T09:45:00Z</dcterms:modified>
</cp:coreProperties>
</file>