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9"/>
  </p:notesMasterIdLst>
  <p:sldIdLst>
    <p:sldId id="390" r:id="rId2"/>
    <p:sldId id="274" r:id="rId3"/>
    <p:sldId id="409" r:id="rId4"/>
    <p:sldId id="413" r:id="rId5"/>
    <p:sldId id="416" r:id="rId6"/>
    <p:sldId id="418" r:id="rId7"/>
    <p:sldId id="411" r:id="rId8"/>
    <p:sldId id="425" r:id="rId9"/>
    <p:sldId id="426" r:id="rId10"/>
    <p:sldId id="427" r:id="rId11"/>
    <p:sldId id="363" r:id="rId12"/>
    <p:sldId id="365" r:id="rId13"/>
    <p:sldId id="364" r:id="rId14"/>
    <p:sldId id="375" r:id="rId15"/>
    <p:sldId id="376" r:id="rId16"/>
    <p:sldId id="374" r:id="rId17"/>
    <p:sldId id="373" r:id="rId18"/>
  </p:sldIdLst>
  <p:sldSz cx="12192000" cy="6858000"/>
  <p:notesSz cx="6858000" cy="9144000"/>
  <p:embeddedFontLst>
    <p:embeddedFont>
      <p:font typeface="Andika" panose="02000000000000000000" pitchFamily="2" charset="0"/>
      <p:regular r:id="rId20"/>
      <p:bold r:id="rId21"/>
      <p:italic r:id="rId22"/>
      <p:boldItalic r:id="rId2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4" d="100"/>
          <a:sy n="64" d="100"/>
        </p:scale>
        <p:origin x="1020"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delSld">
      <pc:chgData name="Glen Jones" userId="e846aaca-4b24-4b13-b0d0-f2308e16b284" providerId="ADAL" clId="{ED47ACC3-9597-4D89-A1DC-43CF280EF274}" dt="2026-02-17T14:51:14.342" v="0" actId="47"/>
      <pc:docMkLst>
        <pc:docMk/>
      </pc:docMkLst>
      <pc:sldChg chg="del">
        <pc:chgData name="Glen Jones" userId="e846aaca-4b24-4b13-b0d0-f2308e16b284" providerId="ADAL" clId="{ED47ACC3-9597-4D89-A1DC-43CF280EF274}" dt="2026-02-17T14:51:14.342" v="0" actId="47"/>
        <pc:sldMkLst>
          <pc:docMk/>
          <pc:sldMk cId="1228521056" sldId="407"/>
        </pc:sldMkLst>
      </pc:sldChg>
      <pc:sldChg chg="del">
        <pc:chgData name="Glen Jones" userId="e846aaca-4b24-4b13-b0d0-f2308e16b284" providerId="ADAL" clId="{ED47ACC3-9597-4D89-A1DC-43CF280EF274}" dt="2026-02-17T14:51:14.342" v="0" actId="47"/>
        <pc:sldMkLst>
          <pc:docMk/>
          <pc:sldMk cId="2573258707" sldId="428"/>
        </pc:sldMkLst>
      </pc:sldChg>
      <pc:sldChg chg="del">
        <pc:chgData name="Glen Jones" userId="e846aaca-4b24-4b13-b0d0-f2308e16b284" providerId="ADAL" clId="{ED47ACC3-9597-4D89-A1DC-43CF280EF274}" dt="2026-02-17T14:51:14.342" v="0" actId="47"/>
        <pc:sldMkLst>
          <pc:docMk/>
          <pc:sldMk cId="333137938" sldId="429"/>
        </pc:sldMkLst>
      </pc:sldChg>
      <pc:sldChg chg="del">
        <pc:chgData name="Glen Jones" userId="e846aaca-4b24-4b13-b0d0-f2308e16b284" providerId="ADAL" clId="{ED47ACC3-9597-4D89-A1DC-43CF280EF274}" dt="2026-02-17T14:51:14.342" v="0" actId="47"/>
        <pc:sldMkLst>
          <pc:docMk/>
          <pc:sldMk cId="1700680200" sldId="430"/>
        </pc:sldMkLst>
      </pc:sldChg>
      <pc:sldChg chg="del">
        <pc:chgData name="Glen Jones" userId="e846aaca-4b24-4b13-b0d0-f2308e16b284" providerId="ADAL" clId="{ED47ACC3-9597-4D89-A1DC-43CF280EF274}" dt="2026-02-17T14:51:14.342" v="0" actId="47"/>
        <pc:sldMkLst>
          <pc:docMk/>
          <pc:sldMk cId="678882984" sldId="431"/>
        </pc:sldMkLst>
      </pc:sldChg>
      <pc:sldChg chg="del">
        <pc:chgData name="Glen Jones" userId="e846aaca-4b24-4b13-b0d0-f2308e16b284" providerId="ADAL" clId="{ED47ACC3-9597-4D89-A1DC-43CF280EF274}" dt="2026-02-17T14:51:14.342" v="0" actId="47"/>
        <pc:sldMkLst>
          <pc:docMk/>
          <pc:sldMk cId="3576197505" sldId="432"/>
        </pc:sldMkLst>
      </pc:sldChg>
      <pc:sldChg chg="del">
        <pc:chgData name="Glen Jones" userId="e846aaca-4b24-4b13-b0d0-f2308e16b284" providerId="ADAL" clId="{ED47ACC3-9597-4D89-A1DC-43CF280EF274}" dt="2026-02-17T14:51:14.342" v="0" actId="47"/>
        <pc:sldMkLst>
          <pc:docMk/>
          <pc:sldMk cId="4136999728" sldId="433"/>
        </pc:sldMkLst>
      </pc:sldChg>
      <pc:sldChg chg="del">
        <pc:chgData name="Glen Jones" userId="e846aaca-4b24-4b13-b0d0-f2308e16b284" providerId="ADAL" clId="{ED47ACC3-9597-4D89-A1DC-43CF280EF274}" dt="2026-02-17T14:51:14.342" v="0" actId="47"/>
        <pc:sldMkLst>
          <pc:docMk/>
          <pc:sldMk cId="3105428488" sldId="434"/>
        </pc:sldMkLst>
      </pc:sldChg>
      <pc:sldChg chg="del">
        <pc:chgData name="Glen Jones" userId="e846aaca-4b24-4b13-b0d0-f2308e16b284" providerId="ADAL" clId="{ED47ACC3-9597-4D89-A1DC-43CF280EF274}" dt="2026-02-17T14:51:14.342" v="0" actId="47"/>
        <pc:sldMkLst>
          <pc:docMk/>
          <pc:sldMk cId="1102097474" sldId="435"/>
        </pc:sldMkLst>
      </pc:sldChg>
      <pc:sldChg chg="del">
        <pc:chgData name="Glen Jones" userId="e846aaca-4b24-4b13-b0d0-f2308e16b284" providerId="ADAL" clId="{ED47ACC3-9597-4D89-A1DC-43CF280EF274}" dt="2026-02-17T14:51:14.342" v="0" actId="47"/>
        <pc:sldMkLst>
          <pc:docMk/>
          <pc:sldMk cId="2981927252" sldId="436"/>
        </pc:sldMkLst>
      </pc:sldChg>
      <pc:sldChg chg="del">
        <pc:chgData name="Glen Jones" userId="e846aaca-4b24-4b13-b0d0-f2308e16b284" providerId="ADAL" clId="{ED47ACC3-9597-4D89-A1DC-43CF280EF274}" dt="2026-02-17T14:51:14.342" v="0" actId="47"/>
        <pc:sldMkLst>
          <pc:docMk/>
          <pc:sldMk cId="3207326575" sldId="437"/>
        </pc:sldMkLst>
      </pc:sldChg>
      <pc:sldChg chg="del">
        <pc:chgData name="Glen Jones" userId="e846aaca-4b24-4b13-b0d0-f2308e16b284" providerId="ADAL" clId="{ED47ACC3-9597-4D89-A1DC-43CF280EF274}" dt="2026-02-17T14:51:14.342" v="0" actId="47"/>
        <pc:sldMkLst>
          <pc:docMk/>
          <pc:sldMk cId="1054672756" sldId="468"/>
        </pc:sldMkLst>
      </pc:sldChg>
      <pc:sldChg chg="del">
        <pc:chgData name="Glen Jones" userId="e846aaca-4b24-4b13-b0d0-f2308e16b284" providerId="ADAL" clId="{ED47ACC3-9597-4D89-A1DC-43CF280EF274}" dt="2026-02-17T14:51:14.342" v="0" actId="47"/>
        <pc:sldMkLst>
          <pc:docMk/>
          <pc:sldMk cId="3956995330" sldId="469"/>
        </pc:sldMkLst>
      </pc:sldChg>
      <pc:sldChg chg="del">
        <pc:chgData name="Glen Jones" userId="e846aaca-4b24-4b13-b0d0-f2308e16b284" providerId="ADAL" clId="{ED47ACC3-9597-4D89-A1DC-43CF280EF274}" dt="2026-02-17T14:51:14.342" v="0" actId="47"/>
        <pc:sldMkLst>
          <pc:docMk/>
          <pc:sldMk cId="2002509254" sldId="470"/>
        </pc:sldMkLst>
      </pc:sldChg>
      <pc:sldChg chg="del">
        <pc:chgData name="Glen Jones" userId="e846aaca-4b24-4b13-b0d0-f2308e16b284" providerId="ADAL" clId="{ED47ACC3-9597-4D89-A1DC-43CF280EF274}" dt="2026-02-17T14:51:14.342" v="0" actId="47"/>
        <pc:sldMkLst>
          <pc:docMk/>
          <pc:sldMk cId="1776717618" sldId="492"/>
        </pc:sldMkLst>
      </pc:sldChg>
      <pc:sldChg chg="del">
        <pc:chgData name="Glen Jones" userId="e846aaca-4b24-4b13-b0d0-f2308e16b284" providerId="ADAL" clId="{ED47ACC3-9597-4D89-A1DC-43CF280EF274}" dt="2026-02-17T14:51:14.342" v="0" actId="47"/>
        <pc:sldMkLst>
          <pc:docMk/>
          <pc:sldMk cId="2826632759" sldId="493"/>
        </pc:sldMkLst>
      </pc:sldChg>
      <pc:sldChg chg="del">
        <pc:chgData name="Glen Jones" userId="e846aaca-4b24-4b13-b0d0-f2308e16b284" providerId="ADAL" clId="{ED47ACC3-9597-4D89-A1DC-43CF280EF274}" dt="2026-02-17T14:51:14.342" v="0" actId="47"/>
        <pc:sldMkLst>
          <pc:docMk/>
          <pc:sldMk cId="321734416" sldId="494"/>
        </pc:sldMkLst>
      </pc:sldChg>
      <pc:sldChg chg="del">
        <pc:chgData name="Glen Jones" userId="e846aaca-4b24-4b13-b0d0-f2308e16b284" providerId="ADAL" clId="{ED47ACC3-9597-4D89-A1DC-43CF280EF274}" dt="2026-02-17T14:51:14.342" v="0" actId="47"/>
        <pc:sldMkLst>
          <pc:docMk/>
          <pc:sldMk cId="4171055576" sldId="495"/>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 Phrase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 Phrase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 – </a:t>
          </a:r>
          <a:br>
            <a:rPr lang="en-GB" sz="1400" dirty="0"/>
          </a:br>
          <a:r>
            <a:rPr lang="en-GB" sz="1400" dirty="0"/>
            <a:t>Helps readers</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31AF8B68-B15A-4E4B-BDF6-198E0CF56D5A}">
      <dgm:prSet phldrT="[Text]" custT="1"/>
      <dgm:spPr/>
      <dgm:t>
        <a:bodyPr/>
        <a:lstStyle/>
        <a:p>
          <a:r>
            <a:rPr lang="en-GB" sz="1400" dirty="0"/>
            <a:t>Pronoun</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FA0639C7-E857-4B5E-8350-A359670A2F54}">
      <dgm:prSet phldrT="[Text]" custT="1"/>
      <dgm:spPr/>
      <dgm:t>
        <a:bodyPr/>
        <a:lstStyle/>
        <a:p>
          <a:r>
            <a:rPr lang="en-GB" sz="1400" dirty="0"/>
            <a:t>Adjective</a:t>
          </a:r>
        </a:p>
      </dgm:t>
    </dgm:pt>
    <dgm:pt modelId="{06A1A8CD-DC5E-4D72-B804-1D53A45DB3F2}" type="parTrans" cxnId="{F22C9B29-604B-4FEB-854B-D50FAFBEAC9F}">
      <dgm:prSet/>
      <dgm:spPr/>
      <dgm:t>
        <a:bodyPr/>
        <a:lstStyle/>
        <a:p>
          <a:endParaRPr lang="en-GB"/>
        </a:p>
      </dgm:t>
    </dgm:pt>
    <dgm:pt modelId="{8700446B-FC36-4D20-B888-F1389046BC22}" type="sibTrans" cxnId="{F22C9B29-604B-4FEB-854B-D50FAFBEAC9F}">
      <dgm:prSet/>
      <dgm:spPr/>
      <dgm:t>
        <a:bodyPr/>
        <a:lstStyle/>
        <a:p>
          <a:endParaRPr lang="en-GB"/>
        </a:p>
      </dgm:t>
    </dgm:pt>
    <dgm:pt modelId="{3D3F9A80-863C-4ECC-9F80-A5EE13778B2E}">
      <dgm:prSet phldrT="[Text]" custT="1"/>
      <dgm:spPr/>
      <dgm:t>
        <a:bodyPr/>
        <a:lstStyle/>
        <a:p>
          <a:r>
            <a:rPr lang="en-GB" sz="1400" dirty="0"/>
            <a:t>Noun</a:t>
          </a:r>
        </a:p>
      </dgm:t>
    </dgm:pt>
    <dgm:pt modelId="{3EFCCB2E-A20C-4C1F-9EA3-92EF80446DAC}" type="parTrans" cxnId="{DA36EA20-534E-4041-B0C1-4853941CBE39}">
      <dgm:prSet/>
      <dgm:spPr/>
      <dgm:t>
        <a:bodyPr/>
        <a:lstStyle/>
        <a:p>
          <a:endParaRPr lang="en-GB"/>
        </a:p>
      </dgm:t>
    </dgm:pt>
    <dgm:pt modelId="{A6E1660A-7C7E-4E15-B1B4-F53DC3819872}" type="sibTrans" cxnId="{DA36EA20-534E-4041-B0C1-4853941CBE39}">
      <dgm:prSet/>
      <dgm:spPr/>
      <dgm:t>
        <a:bodyPr/>
        <a:lstStyle/>
        <a:p>
          <a:endParaRPr lang="en-GB"/>
        </a:p>
      </dgm:t>
    </dgm:pt>
    <dgm:pt modelId="{CA4CC870-5F8C-4950-9C3F-CDDD8D47B8FE}">
      <dgm:prSet phldrT="[Text]" custT="1"/>
      <dgm:spPr/>
      <dgm:t>
        <a:bodyPr/>
        <a:lstStyle/>
        <a:p>
          <a:r>
            <a:rPr lang="en-GB" sz="1400" dirty="0"/>
            <a:t>Noun Phrase</a:t>
          </a:r>
        </a:p>
      </dgm:t>
    </dgm:pt>
    <dgm:pt modelId="{B9A03DF8-68E6-4C0C-BC41-2DAD71A5D3A9}" type="sibTrans" cxnId="{6B2A43B0-3E44-4DBC-943F-26F42D1A5955}">
      <dgm:prSet/>
      <dgm:spPr/>
      <dgm:t>
        <a:bodyPr/>
        <a:lstStyle/>
        <a:p>
          <a:endParaRPr lang="en-GB" sz="1400"/>
        </a:p>
      </dgm:t>
    </dgm:pt>
    <dgm:pt modelId="{91FF6C16-4843-4FCD-BDA7-2EDCEEB4A38F}" type="parTrans" cxnId="{6B2A43B0-3E44-4DBC-943F-26F42D1A5955}">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E6116FF7-04F0-4E3E-B525-14D119FCFB76}" type="pres">
      <dgm:prSet presAssocID="{CA4CC870-5F8C-4950-9C3F-CDDD8D47B8FE}" presName="Name14" presStyleCnt="0"/>
      <dgm:spPr/>
    </dgm:pt>
    <dgm:pt modelId="{DC12AC4A-D868-4C66-B2F0-3A5A5C615266}" type="pres">
      <dgm:prSet presAssocID="{CA4CC870-5F8C-4950-9C3F-CDDD8D47B8FE}" presName="level1Shape" presStyleLbl="node0" presStyleIdx="0" presStyleCnt="1">
        <dgm:presLayoutVars>
          <dgm:chPref val="3"/>
        </dgm:presLayoutVars>
      </dgm:prSet>
      <dgm:spPr/>
    </dgm:pt>
    <dgm:pt modelId="{327931A4-FF38-4947-9859-3C1C55BA3DE5}" type="pres">
      <dgm:prSet presAssocID="{CA4CC870-5F8C-4950-9C3F-CDDD8D47B8FE}" presName="hierChild2" presStyleCnt="0"/>
      <dgm:spPr/>
    </dgm:pt>
    <dgm:pt modelId="{868DCF3E-F3D1-4782-92F1-EAD24D78ACE2}" type="pres">
      <dgm:prSet presAssocID="{06A1A8CD-DC5E-4D72-B804-1D53A45DB3F2}" presName="Name19" presStyleLbl="parChTrans1D2" presStyleIdx="0" presStyleCnt="3"/>
      <dgm:spPr/>
    </dgm:pt>
    <dgm:pt modelId="{E346AA36-8D6E-436D-B8EC-8026FC13E552}" type="pres">
      <dgm:prSet presAssocID="{FA0639C7-E857-4B5E-8350-A359670A2F54}" presName="Name21" presStyleCnt="0"/>
      <dgm:spPr/>
    </dgm:pt>
    <dgm:pt modelId="{802EC6A8-FE6B-4737-81D9-9D25572994F2}" type="pres">
      <dgm:prSet presAssocID="{FA0639C7-E857-4B5E-8350-A359670A2F54}" presName="level2Shape" presStyleLbl="node2" presStyleIdx="0" presStyleCnt="3"/>
      <dgm:spPr/>
    </dgm:pt>
    <dgm:pt modelId="{B52337E7-C7BF-41C8-87D9-614D3BC726C0}" type="pres">
      <dgm:prSet presAssocID="{FA0639C7-E857-4B5E-8350-A359670A2F54}" presName="hierChild3" presStyleCnt="0"/>
      <dgm:spPr/>
    </dgm:pt>
    <dgm:pt modelId="{BC2BF8E2-BC85-4328-9737-E1AD10646C6F}" type="pres">
      <dgm:prSet presAssocID="{3EFCCB2E-A20C-4C1F-9EA3-92EF80446DAC}" presName="Name19" presStyleLbl="parChTrans1D2" presStyleIdx="1" presStyleCnt="3"/>
      <dgm:spPr/>
    </dgm:pt>
    <dgm:pt modelId="{341F70AE-EE16-41A8-BFAA-1FE39BFEAB10}" type="pres">
      <dgm:prSet presAssocID="{3D3F9A80-863C-4ECC-9F80-A5EE13778B2E}" presName="Name21" presStyleCnt="0"/>
      <dgm:spPr/>
    </dgm:pt>
    <dgm:pt modelId="{9F657FA6-AEBF-42A0-8478-93FC597466B0}" type="pres">
      <dgm:prSet presAssocID="{3D3F9A80-863C-4ECC-9F80-A5EE13778B2E}" presName="level2Shape" presStyleLbl="node2" presStyleIdx="1" presStyleCnt="3"/>
      <dgm:spPr/>
    </dgm:pt>
    <dgm:pt modelId="{A2D195D8-F4E7-408E-8438-A1D01F514569}" type="pres">
      <dgm:prSet presAssocID="{3D3F9A80-863C-4ECC-9F80-A5EE13778B2E}" presName="hierChild3" presStyleCnt="0"/>
      <dgm:spPr/>
    </dgm:pt>
    <dgm:pt modelId="{BCE54729-C23D-460A-B6D9-5B0F7AAAE094}" type="pres">
      <dgm:prSet presAssocID="{04975909-97A7-44ED-879F-6F6B103B99A4}" presName="Name19" presStyleLbl="parChTrans1D2" presStyleIdx="2" presStyleCnt="3"/>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2" presStyleIdx="2" presStyleCnt="3"/>
      <dgm:spPr/>
    </dgm:pt>
    <dgm:pt modelId="{76F2631A-4280-481D-B7AD-BB5EABC77E4E}" type="pres">
      <dgm:prSet presAssocID="{31AF8B68-B15A-4E4B-BDF6-198E0CF56D5A}" presName="hierChild3" presStyleCnt="0"/>
      <dgm:spPr/>
    </dgm:pt>
    <dgm:pt modelId="{01B7F2F2-C0CC-4AE7-A276-8E5DDF45CF20}" type="pres">
      <dgm:prSet presAssocID="{B00D88DA-D829-422F-A217-5740EE5A402F}" presName="bgShapesFlow" presStyleCnt="0"/>
      <dgm:spPr/>
    </dgm:pt>
  </dgm:ptLst>
  <dgm:cxnLst>
    <dgm:cxn modelId="{FDA0E20E-A12D-438F-8FD2-EA7AC71CCAEF}" srcId="{CA4CC870-5F8C-4950-9C3F-CDDD8D47B8FE}" destId="{31AF8B68-B15A-4E4B-BDF6-198E0CF56D5A}" srcOrd="2" destOrd="0" parTransId="{04975909-97A7-44ED-879F-6F6B103B99A4}" sibTransId="{5B3D1B14-A2D1-4FCB-8424-4FAF63AEE310}"/>
    <dgm:cxn modelId="{F5CAE011-0D7A-410F-AF3A-71CD2ABD0EC6}" type="presOf" srcId="{3EFCCB2E-A20C-4C1F-9EA3-92EF80446DAC}" destId="{BC2BF8E2-BC85-4328-9737-E1AD10646C6F}" srcOrd="0" destOrd="0" presId="urn:microsoft.com/office/officeart/2005/8/layout/hierarchy6"/>
    <dgm:cxn modelId="{DA36EA20-534E-4041-B0C1-4853941CBE39}" srcId="{CA4CC870-5F8C-4950-9C3F-CDDD8D47B8FE}" destId="{3D3F9A80-863C-4ECC-9F80-A5EE13778B2E}" srcOrd="1" destOrd="0" parTransId="{3EFCCB2E-A20C-4C1F-9EA3-92EF80446DAC}" sibTransId="{A6E1660A-7C7E-4E15-B1B4-F53DC3819872}"/>
    <dgm:cxn modelId="{F22C9B29-604B-4FEB-854B-D50FAFBEAC9F}" srcId="{CA4CC870-5F8C-4950-9C3F-CDDD8D47B8FE}" destId="{FA0639C7-E857-4B5E-8350-A359670A2F54}" srcOrd="0" destOrd="0" parTransId="{06A1A8CD-DC5E-4D72-B804-1D53A45DB3F2}" sibTransId="{8700446B-FC36-4D20-B888-F1389046BC22}"/>
    <dgm:cxn modelId="{5E9EBD32-AC3A-4357-8C22-42AB08093877}" type="presOf" srcId="{FA0639C7-E857-4B5E-8350-A359670A2F54}" destId="{802EC6A8-FE6B-4737-81D9-9D25572994F2}" srcOrd="0" destOrd="0" presId="urn:microsoft.com/office/officeart/2005/8/layout/hierarchy6"/>
    <dgm:cxn modelId="{C3A9A73B-064F-4861-9469-799AE89F7426}" type="presOf" srcId="{04975909-97A7-44ED-879F-6F6B103B99A4}" destId="{BCE54729-C23D-460A-B6D9-5B0F7AAAE094}" srcOrd="0" destOrd="0" presId="urn:microsoft.com/office/officeart/2005/8/layout/hierarchy6"/>
    <dgm:cxn modelId="{E129BD68-EAFC-47E1-9674-77AC6F10FE74}" type="presOf" srcId="{31AF8B68-B15A-4E4B-BDF6-198E0CF56D5A}" destId="{B35A15AA-AFED-4623-8F52-BB5DB86C9DDB}" srcOrd="0" destOrd="0" presId="urn:microsoft.com/office/officeart/2005/8/layout/hierarchy6"/>
    <dgm:cxn modelId="{8638817A-48C9-4BD4-9DEF-442CC9248E43}" type="presOf" srcId="{06A1A8CD-DC5E-4D72-B804-1D53A45DB3F2}" destId="{868DCF3E-F3D1-4782-92F1-EAD24D78ACE2}" srcOrd="0" destOrd="0" presId="urn:microsoft.com/office/officeart/2005/8/layout/hierarchy6"/>
    <dgm:cxn modelId="{784DD7AF-3807-42A9-BAA2-8712E4A08102}" type="presOf" srcId="{3D3F9A80-863C-4ECC-9F80-A5EE13778B2E}" destId="{9F657FA6-AEBF-42A0-8478-93FC597466B0}" srcOrd="0" destOrd="0" presId="urn:microsoft.com/office/officeart/2005/8/layout/hierarchy6"/>
    <dgm:cxn modelId="{6B2A43B0-3E44-4DBC-943F-26F42D1A5955}" srcId="{B00D88DA-D829-422F-A217-5740EE5A402F}" destId="{CA4CC870-5F8C-4950-9C3F-CDDD8D47B8FE}" srcOrd="0" destOrd="0" parTransId="{91FF6C16-4843-4FCD-BDA7-2EDCEEB4A38F}" sibTransId="{B9A03DF8-68E6-4C0C-BC41-2DAD71A5D3A9}"/>
    <dgm:cxn modelId="{2E44FAC0-F6E0-4426-B7B1-FEA793A87C08}" type="presOf" srcId="{CA4CC870-5F8C-4950-9C3F-CDDD8D47B8FE}" destId="{DC12AC4A-D868-4C66-B2F0-3A5A5C615266}"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2FCAF66C-271A-401B-86C2-777AC77E21F7}" type="presParOf" srcId="{9946BB4B-0D0D-4192-B468-E6FAAB5AE8F3}" destId="{E6116FF7-04F0-4E3E-B525-14D119FCFB76}" srcOrd="0" destOrd="0" presId="urn:microsoft.com/office/officeart/2005/8/layout/hierarchy6"/>
    <dgm:cxn modelId="{4AC408C1-6856-47D6-9467-4FF298308311}" type="presParOf" srcId="{E6116FF7-04F0-4E3E-B525-14D119FCFB76}" destId="{DC12AC4A-D868-4C66-B2F0-3A5A5C615266}" srcOrd="0" destOrd="0" presId="urn:microsoft.com/office/officeart/2005/8/layout/hierarchy6"/>
    <dgm:cxn modelId="{B61F7E9A-3C09-431E-9269-7F72D273713C}" type="presParOf" srcId="{E6116FF7-04F0-4E3E-B525-14D119FCFB76}" destId="{327931A4-FF38-4947-9859-3C1C55BA3DE5}" srcOrd="1" destOrd="0" presId="urn:microsoft.com/office/officeart/2005/8/layout/hierarchy6"/>
    <dgm:cxn modelId="{A84E1E90-35D8-4AD8-A4D6-DE584FF24746}" type="presParOf" srcId="{327931A4-FF38-4947-9859-3C1C55BA3DE5}" destId="{868DCF3E-F3D1-4782-92F1-EAD24D78ACE2}" srcOrd="0" destOrd="0" presId="urn:microsoft.com/office/officeart/2005/8/layout/hierarchy6"/>
    <dgm:cxn modelId="{9E52D0D7-3346-4FAE-A172-493D6ED36F2B}" type="presParOf" srcId="{327931A4-FF38-4947-9859-3C1C55BA3DE5}" destId="{E346AA36-8D6E-436D-B8EC-8026FC13E552}" srcOrd="1" destOrd="0" presId="urn:microsoft.com/office/officeart/2005/8/layout/hierarchy6"/>
    <dgm:cxn modelId="{896F62E2-D7A7-48AD-B09A-F4B1A700C70C}" type="presParOf" srcId="{E346AA36-8D6E-436D-B8EC-8026FC13E552}" destId="{802EC6A8-FE6B-4737-81D9-9D25572994F2}" srcOrd="0" destOrd="0" presId="urn:microsoft.com/office/officeart/2005/8/layout/hierarchy6"/>
    <dgm:cxn modelId="{FF13FCAD-9ABD-41BA-A631-1A278DE12DA6}" type="presParOf" srcId="{E346AA36-8D6E-436D-B8EC-8026FC13E552}" destId="{B52337E7-C7BF-41C8-87D9-614D3BC726C0}" srcOrd="1" destOrd="0" presId="urn:microsoft.com/office/officeart/2005/8/layout/hierarchy6"/>
    <dgm:cxn modelId="{62AFF88F-48A0-4255-B28F-F03D57780DBC}" type="presParOf" srcId="{327931A4-FF38-4947-9859-3C1C55BA3DE5}" destId="{BC2BF8E2-BC85-4328-9737-E1AD10646C6F}" srcOrd="2" destOrd="0" presId="urn:microsoft.com/office/officeart/2005/8/layout/hierarchy6"/>
    <dgm:cxn modelId="{7713EDAD-D5BB-4BC3-A268-47DFEF9835D0}" type="presParOf" srcId="{327931A4-FF38-4947-9859-3C1C55BA3DE5}" destId="{341F70AE-EE16-41A8-BFAA-1FE39BFEAB10}" srcOrd="3" destOrd="0" presId="urn:microsoft.com/office/officeart/2005/8/layout/hierarchy6"/>
    <dgm:cxn modelId="{A31499AC-DC11-4A8A-A8BB-A5E1A785F90E}" type="presParOf" srcId="{341F70AE-EE16-41A8-BFAA-1FE39BFEAB10}" destId="{9F657FA6-AEBF-42A0-8478-93FC597466B0}" srcOrd="0" destOrd="0" presId="urn:microsoft.com/office/officeart/2005/8/layout/hierarchy6"/>
    <dgm:cxn modelId="{BF9D8249-F886-482F-AA1F-D5F9C4D36C08}" type="presParOf" srcId="{341F70AE-EE16-41A8-BFAA-1FE39BFEAB10}" destId="{A2D195D8-F4E7-408E-8438-A1D01F514569}" srcOrd="1" destOrd="0" presId="urn:microsoft.com/office/officeart/2005/8/layout/hierarchy6"/>
    <dgm:cxn modelId="{39B8BC68-246C-4723-A10D-90AD2680B872}" type="presParOf" srcId="{327931A4-FF38-4947-9859-3C1C55BA3DE5}" destId="{BCE54729-C23D-460A-B6D9-5B0F7AAAE094}" srcOrd="4" destOrd="0" presId="urn:microsoft.com/office/officeart/2005/8/layout/hierarchy6"/>
    <dgm:cxn modelId="{AB725E72-D651-4AB1-A173-35F191E3DC5C}" type="presParOf" srcId="{327931A4-FF38-4947-9859-3C1C55BA3DE5}" destId="{89FF5C42-770A-400D-9FCE-12E0B7CF09F0}" srcOrd="5" destOrd="0" presId="urn:microsoft.com/office/officeart/2005/8/layout/hierarchy6"/>
    <dgm:cxn modelId="{7C90DC5A-DD33-4E8D-A047-F15B50FC9D55}" type="presParOf" srcId="{89FF5C42-770A-400D-9FCE-12E0B7CF09F0}" destId="{B35A15AA-AFED-4623-8F52-BB5DB86C9DDB}" srcOrd="0" destOrd="0" presId="urn:microsoft.com/office/officeart/2005/8/layout/hierarchy6"/>
    <dgm:cxn modelId="{B1147A39-9F5C-44E9-9EDF-978EB11259BE}" type="presParOf" srcId="{89FF5C42-770A-400D-9FCE-12E0B7CF09F0}" destId="{76F2631A-4280-481D-B7AD-BB5EABC77E4E}"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BE612A5A-0173-4D56-9FE2-52EF705F98C3}">
      <dgm:prSet phldrT="[Text]" custT="1"/>
      <dgm:spPr/>
      <dgm:t>
        <a:bodyPr/>
        <a:lstStyle/>
        <a:p>
          <a:r>
            <a:rPr lang="en-GB" sz="1400" dirty="0"/>
            <a:t>Adjective – </a:t>
          </a:r>
        </a:p>
        <a:p>
          <a:r>
            <a:rPr lang="en-GB" sz="1400" dirty="0"/>
            <a:t>describes a noun</a:t>
          </a:r>
        </a:p>
      </dgm:t>
    </dgm:pt>
    <dgm:pt modelId="{E332493F-D91B-49DB-8418-06BC74A445E8}" type="parTrans" cxnId="{223EAFAC-4D70-4E9E-A691-26248ECEB02D}">
      <dgm:prSet/>
      <dgm:spPr/>
      <dgm:t>
        <a:bodyPr/>
        <a:lstStyle/>
        <a:p>
          <a:endParaRPr lang="en-GB"/>
        </a:p>
      </dgm:t>
    </dgm:pt>
    <dgm:pt modelId="{2C4BA3D4-A93E-4251-9630-38A32540CE6D}" type="sibTrans" cxnId="{223EAFAC-4D70-4E9E-A691-26248ECEB02D}">
      <dgm:prSet/>
      <dgm:spPr/>
      <dgm:t>
        <a:bodyPr/>
        <a:lstStyle/>
        <a:p>
          <a:endParaRPr lang="en-GB"/>
        </a:p>
      </dgm:t>
    </dgm:pt>
    <dgm:pt modelId="{85BDD772-84B0-4896-A9A6-F98A9E760DC3}">
      <dgm:prSet phldrT="[Text]" custT="1"/>
      <dgm:spPr/>
      <dgm:t>
        <a:bodyPr/>
        <a:lstStyle/>
        <a:p>
          <a:r>
            <a:rPr lang="en-GB" sz="1400" dirty="0"/>
            <a:t>Noun</a:t>
          </a:r>
        </a:p>
      </dgm:t>
    </dgm:pt>
    <dgm:pt modelId="{070C0B21-49A9-4F52-9487-C7BD7ED6FD3D}" type="parTrans" cxnId="{8AD4C38D-FC3C-4FC2-9CA3-4952E5D4C4F4}">
      <dgm:prSet/>
      <dgm:spPr/>
      <dgm:t>
        <a:bodyPr/>
        <a:lstStyle/>
        <a:p>
          <a:endParaRPr lang="en-GB"/>
        </a:p>
      </dgm:t>
    </dgm:pt>
    <dgm:pt modelId="{A1DDE097-0EAF-4308-AE8D-643C3258857C}" type="sibTrans" cxnId="{8AD4C38D-FC3C-4FC2-9CA3-4952E5D4C4F4}">
      <dgm:prSet/>
      <dgm:spPr/>
      <dgm:t>
        <a:bodyPr/>
        <a:lstStyle/>
        <a:p>
          <a:endParaRPr lang="en-GB"/>
        </a:p>
      </dgm:t>
    </dgm:pt>
    <dgm:pt modelId="{66ED6162-BB9D-40EF-8F5A-F2BB6784266F}">
      <dgm:prSet phldrT="[Text]" custT="1"/>
      <dgm:spPr/>
      <dgm:t>
        <a:bodyPr/>
        <a:lstStyle/>
        <a:p>
          <a:r>
            <a:rPr lang="en-GB" sz="1400"/>
            <a:t>Pronoun</a:t>
          </a:r>
          <a:endParaRPr lang="en-GB" sz="1400" dirty="0"/>
        </a:p>
      </dgm:t>
    </dgm:pt>
    <dgm:pt modelId="{0DEF385C-B45A-44E7-AE6B-231C61662155}" type="parTrans" cxnId="{DAEE5046-79AA-458F-A9F1-C289B4AEFFF7}">
      <dgm:prSet/>
      <dgm:spPr/>
      <dgm:t>
        <a:bodyPr/>
        <a:lstStyle/>
        <a:p>
          <a:endParaRPr lang="en-GB"/>
        </a:p>
      </dgm:t>
    </dgm:pt>
    <dgm:pt modelId="{4B31361C-F1D9-4357-A9E9-441E70FED9AE}" type="sibTrans" cxnId="{DAEE5046-79AA-458F-A9F1-C289B4AEFFF7}">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0BF79E6B-F1BC-4993-9A0B-3C96F22C0A15}" type="pres">
      <dgm:prSet presAssocID="{CA4CC870-5F8C-4950-9C3F-CDDD8D47B8FE}" presName="Name14" presStyleCnt="0"/>
      <dgm:spPr/>
    </dgm:pt>
    <dgm:pt modelId="{9223C44E-E3C6-4FFF-9A45-E914CFF42431}" type="pres">
      <dgm:prSet presAssocID="{CA4CC870-5F8C-4950-9C3F-CDDD8D47B8FE}" presName="level1Shape" presStyleLbl="node0" presStyleIdx="0" presStyleCnt="1">
        <dgm:presLayoutVars>
          <dgm:chPref val="3"/>
        </dgm:presLayoutVars>
      </dgm:prSet>
      <dgm:spPr/>
    </dgm:pt>
    <dgm:pt modelId="{C2C00119-277A-44FA-A11C-ADEEAD5445B7}" type="pres">
      <dgm:prSet presAssocID="{CA4CC870-5F8C-4950-9C3F-CDDD8D47B8FE}" presName="hierChild2" presStyleCnt="0"/>
      <dgm:spPr/>
    </dgm:pt>
    <dgm:pt modelId="{93868109-C16B-49AD-8BE1-0223FC44A474}" type="pres">
      <dgm:prSet presAssocID="{E332493F-D91B-49DB-8418-06BC74A445E8}" presName="Name19" presStyleLbl="parChTrans1D2" presStyleIdx="0" presStyleCnt="3"/>
      <dgm:spPr/>
    </dgm:pt>
    <dgm:pt modelId="{008E950A-AC58-4C0C-B0F1-808D6941CACD}" type="pres">
      <dgm:prSet presAssocID="{BE612A5A-0173-4D56-9FE2-52EF705F98C3}" presName="Name21" presStyleCnt="0"/>
      <dgm:spPr/>
    </dgm:pt>
    <dgm:pt modelId="{28B1A9C5-CA24-4E0F-8AD7-8D699745977D}" type="pres">
      <dgm:prSet presAssocID="{BE612A5A-0173-4D56-9FE2-52EF705F98C3}" presName="level2Shape" presStyleLbl="node2" presStyleIdx="0" presStyleCnt="3" custScaleX="157757" custScaleY="149241"/>
      <dgm:spPr/>
    </dgm:pt>
    <dgm:pt modelId="{722BAB3E-5169-4301-BC59-8D01ADAA92D8}" type="pres">
      <dgm:prSet presAssocID="{BE612A5A-0173-4D56-9FE2-52EF705F98C3}" presName="hierChild3" presStyleCnt="0"/>
      <dgm:spPr/>
    </dgm:pt>
    <dgm:pt modelId="{8E45D172-A16A-4213-8444-85A251E74905}" type="pres">
      <dgm:prSet presAssocID="{070C0B21-49A9-4F52-9487-C7BD7ED6FD3D}" presName="Name19" presStyleLbl="parChTrans1D2" presStyleIdx="1" presStyleCnt="3"/>
      <dgm:spPr/>
    </dgm:pt>
    <dgm:pt modelId="{A88AD2EF-1A89-41BE-A53E-1AA00C8B3C23}" type="pres">
      <dgm:prSet presAssocID="{85BDD772-84B0-4896-A9A6-F98A9E760DC3}" presName="Name21" presStyleCnt="0"/>
      <dgm:spPr/>
    </dgm:pt>
    <dgm:pt modelId="{F760AC71-8D8E-43F7-94EF-078FB3BBB8A8}" type="pres">
      <dgm:prSet presAssocID="{85BDD772-84B0-4896-A9A6-F98A9E760DC3}" presName="level2Shape" presStyleLbl="node2" presStyleIdx="1" presStyleCnt="3" custScaleX="147967" custScaleY="140636"/>
      <dgm:spPr/>
    </dgm:pt>
    <dgm:pt modelId="{A9D2187E-EAC1-4894-8DA6-706AFDAE1F01}" type="pres">
      <dgm:prSet presAssocID="{85BDD772-84B0-4896-A9A6-F98A9E760DC3}" presName="hierChild3" presStyleCnt="0"/>
      <dgm:spPr/>
    </dgm:pt>
    <dgm:pt modelId="{37EBDB31-E84F-4BC6-9D10-63E0363E4F67}" type="pres">
      <dgm:prSet presAssocID="{0DEF385C-B45A-44E7-AE6B-231C61662155}" presName="Name19" presStyleLbl="parChTrans1D2" presStyleIdx="2" presStyleCnt="3"/>
      <dgm:spPr/>
    </dgm:pt>
    <dgm:pt modelId="{60EC3EFA-6F55-43A1-88BE-16E217B3C578}" type="pres">
      <dgm:prSet presAssocID="{66ED6162-BB9D-40EF-8F5A-F2BB6784266F}" presName="Name21" presStyleCnt="0"/>
      <dgm:spPr/>
    </dgm:pt>
    <dgm:pt modelId="{0910A4A9-5110-4CD1-97AE-67736D344845}" type="pres">
      <dgm:prSet presAssocID="{66ED6162-BB9D-40EF-8F5A-F2BB6784266F}" presName="level2Shape" presStyleLbl="node2" presStyleIdx="2" presStyleCnt="3"/>
      <dgm:spPr/>
    </dgm:pt>
    <dgm:pt modelId="{E090E85E-C388-4FB0-9949-B9884982E474}" type="pres">
      <dgm:prSet presAssocID="{66ED6162-BB9D-40EF-8F5A-F2BB6784266F}" presName="hierChild3" presStyleCnt="0"/>
      <dgm:spPr/>
    </dgm:pt>
    <dgm:pt modelId="{01B7F2F2-C0CC-4AE7-A276-8E5DDF45CF20}" type="pres">
      <dgm:prSet presAssocID="{B00D88DA-D829-422F-A217-5740EE5A402F}" presName="bgShapesFlow" presStyleCnt="0"/>
      <dgm:spPr/>
    </dgm:pt>
  </dgm:ptLst>
  <dgm:cxnLst>
    <dgm:cxn modelId="{DA942913-44D9-4629-AFEA-2EBF54B20C8C}" type="presOf" srcId="{E332493F-D91B-49DB-8418-06BC74A445E8}" destId="{93868109-C16B-49AD-8BE1-0223FC44A474}" srcOrd="0" destOrd="0" presId="urn:microsoft.com/office/officeart/2005/8/layout/hierarchy6"/>
    <dgm:cxn modelId="{52CF3A3B-98B2-4ADD-8BFA-5248E79C17B3}" type="presOf" srcId="{0DEF385C-B45A-44E7-AE6B-231C61662155}" destId="{37EBDB31-E84F-4BC6-9D10-63E0363E4F67}" srcOrd="0" destOrd="0" presId="urn:microsoft.com/office/officeart/2005/8/layout/hierarchy6"/>
    <dgm:cxn modelId="{DAEE5046-79AA-458F-A9F1-C289B4AEFFF7}" srcId="{CA4CC870-5F8C-4950-9C3F-CDDD8D47B8FE}" destId="{66ED6162-BB9D-40EF-8F5A-F2BB6784266F}" srcOrd="2" destOrd="0" parTransId="{0DEF385C-B45A-44E7-AE6B-231C61662155}" sibTransId="{4B31361C-F1D9-4357-A9E9-441E70FED9AE}"/>
    <dgm:cxn modelId="{EEC86C48-2E26-4357-8B23-6CDCA7C3F0E4}" type="presOf" srcId="{BE612A5A-0173-4D56-9FE2-52EF705F98C3}" destId="{28B1A9C5-CA24-4E0F-8AD7-8D699745977D}" srcOrd="0" destOrd="0" presId="urn:microsoft.com/office/officeart/2005/8/layout/hierarchy6"/>
    <dgm:cxn modelId="{8AD4C38D-FC3C-4FC2-9CA3-4952E5D4C4F4}" srcId="{CA4CC870-5F8C-4950-9C3F-CDDD8D47B8FE}" destId="{85BDD772-84B0-4896-A9A6-F98A9E760DC3}" srcOrd="1" destOrd="0" parTransId="{070C0B21-49A9-4F52-9487-C7BD7ED6FD3D}" sibTransId="{A1DDE097-0EAF-4308-AE8D-643C3258857C}"/>
    <dgm:cxn modelId="{6876F095-D548-4FFC-855D-66215748F243}" type="presOf" srcId="{070C0B21-49A9-4F52-9487-C7BD7ED6FD3D}" destId="{8E45D172-A16A-4213-8444-85A251E74905}" srcOrd="0" destOrd="0" presId="urn:microsoft.com/office/officeart/2005/8/layout/hierarchy6"/>
    <dgm:cxn modelId="{223EAFAC-4D70-4E9E-A691-26248ECEB02D}" srcId="{CA4CC870-5F8C-4950-9C3F-CDDD8D47B8FE}" destId="{BE612A5A-0173-4D56-9FE2-52EF705F98C3}" srcOrd="0" destOrd="0" parTransId="{E332493F-D91B-49DB-8418-06BC74A445E8}" sibTransId="{2C4BA3D4-A93E-4251-9630-38A32540CE6D}"/>
    <dgm:cxn modelId="{F8658BAF-09F3-4BC1-A62B-64E4F5FA06F1}" type="presOf" srcId="{66ED6162-BB9D-40EF-8F5A-F2BB6784266F}" destId="{0910A4A9-5110-4CD1-97AE-67736D344845}" srcOrd="0" destOrd="0" presId="urn:microsoft.com/office/officeart/2005/8/layout/hierarchy6"/>
    <dgm:cxn modelId="{6B2A43B0-3E44-4DBC-943F-26F42D1A5955}" srcId="{B00D88DA-D829-422F-A217-5740EE5A402F}" destId="{CA4CC870-5F8C-4950-9C3F-CDDD8D47B8FE}" srcOrd="0" destOrd="0" parTransId="{91FF6C16-4843-4FCD-BDA7-2EDCEEB4A38F}" sibTransId="{B9A03DF8-68E6-4C0C-BC41-2DAD71A5D3A9}"/>
    <dgm:cxn modelId="{2886B4BA-236D-4CEC-AF07-30C2A16040A8}" type="presOf" srcId="{CA4CC870-5F8C-4950-9C3F-CDDD8D47B8FE}" destId="{9223C44E-E3C6-4FFF-9A45-E914CFF42431}"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E2F726FA-3142-43C4-9DCF-5E6C04B5B900}" type="presOf" srcId="{85BDD772-84B0-4896-A9A6-F98A9E760DC3}" destId="{F760AC71-8D8E-43F7-94EF-078FB3BBB8A8}"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1832918A-8F8A-4FC6-AE78-4810B8BD6DA6}" type="presParOf" srcId="{9946BB4B-0D0D-4192-B468-E6FAAB5AE8F3}" destId="{0BF79E6B-F1BC-4993-9A0B-3C96F22C0A15}" srcOrd="0" destOrd="0" presId="urn:microsoft.com/office/officeart/2005/8/layout/hierarchy6"/>
    <dgm:cxn modelId="{AE6949FF-4D88-4C19-8359-9041B1F1CA6D}" type="presParOf" srcId="{0BF79E6B-F1BC-4993-9A0B-3C96F22C0A15}" destId="{9223C44E-E3C6-4FFF-9A45-E914CFF42431}" srcOrd="0" destOrd="0" presId="urn:microsoft.com/office/officeart/2005/8/layout/hierarchy6"/>
    <dgm:cxn modelId="{0F319FE3-5638-410E-9658-BB2D2FD3B247}" type="presParOf" srcId="{0BF79E6B-F1BC-4993-9A0B-3C96F22C0A15}" destId="{C2C00119-277A-44FA-A11C-ADEEAD5445B7}" srcOrd="1" destOrd="0" presId="urn:microsoft.com/office/officeart/2005/8/layout/hierarchy6"/>
    <dgm:cxn modelId="{7E336F01-3B2C-4C70-A171-2A4A79F6F915}" type="presParOf" srcId="{C2C00119-277A-44FA-A11C-ADEEAD5445B7}" destId="{93868109-C16B-49AD-8BE1-0223FC44A474}" srcOrd="0" destOrd="0" presId="urn:microsoft.com/office/officeart/2005/8/layout/hierarchy6"/>
    <dgm:cxn modelId="{4D8AAD9B-7C88-431A-A8CA-55D5C869223A}" type="presParOf" srcId="{C2C00119-277A-44FA-A11C-ADEEAD5445B7}" destId="{008E950A-AC58-4C0C-B0F1-808D6941CACD}" srcOrd="1" destOrd="0" presId="urn:microsoft.com/office/officeart/2005/8/layout/hierarchy6"/>
    <dgm:cxn modelId="{00D69CA6-4EB7-4DE6-B092-56A9FAA9CFC4}" type="presParOf" srcId="{008E950A-AC58-4C0C-B0F1-808D6941CACD}" destId="{28B1A9C5-CA24-4E0F-8AD7-8D699745977D}" srcOrd="0" destOrd="0" presId="urn:microsoft.com/office/officeart/2005/8/layout/hierarchy6"/>
    <dgm:cxn modelId="{2D5E3EEF-CFB5-4E52-9D5E-9C944109EABE}" type="presParOf" srcId="{008E950A-AC58-4C0C-B0F1-808D6941CACD}" destId="{722BAB3E-5169-4301-BC59-8D01ADAA92D8}" srcOrd="1" destOrd="0" presId="urn:microsoft.com/office/officeart/2005/8/layout/hierarchy6"/>
    <dgm:cxn modelId="{04E3EE0B-8746-4C97-8AC3-3ABA54016670}" type="presParOf" srcId="{C2C00119-277A-44FA-A11C-ADEEAD5445B7}" destId="{8E45D172-A16A-4213-8444-85A251E74905}" srcOrd="2" destOrd="0" presId="urn:microsoft.com/office/officeart/2005/8/layout/hierarchy6"/>
    <dgm:cxn modelId="{F8367358-4C2F-4EEC-926A-40A22487B40F}" type="presParOf" srcId="{C2C00119-277A-44FA-A11C-ADEEAD5445B7}" destId="{A88AD2EF-1A89-41BE-A53E-1AA00C8B3C23}" srcOrd="3" destOrd="0" presId="urn:microsoft.com/office/officeart/2005/8/layout/hierarchy6"/>
    <dgm:cxn modelId="{CB832C44-BBE9-48B2-9558-553825450D80}" type="presParOf" srcId="{A88AD2EF-1A89-41BE-A53E-1AA00C8B3C23}" destId="{F760AC71-8D8E-43F7-94EF-078FB3BBB8A8}" srcOrd="0" destOrd="0" presId="urn:microsoft.com/office/officeart/2005/8/layout/hierarchy6"/>
    <dgm:cxn modelId="{91F9F496-97FF-4CF3-9E4C-FDC31E84756C}" type="presParOf" srcId="{A88AD2EF-1A89-41BE-A53E-1AA00C8B3C23}" destId="{A9D2187E-EAC1-4894-8DA6-706AFDAE1F01}" srcOrd="1" destOrd="0" presId="urn:microsoft.com/office/officeart/2005/8/layout/hierarchy6"/>
    <dgm:cxn modelId="{383C36E2-C2B5-442C-B2D4-F65707218C96}" type="presParOf" srcId="{C2C00119-277A-44FA-A11C-ADEEAD5445B7}" destId="{37EBDB31-E84F-4BC6-9D10-63E0363E4F67}" srcOrd="4" destOrd="0" presId="urn:microsoft.com/office/officeart/2005/8/layout/hierarchy6"/>
    <dgm:cxn modelId="{B3FB5B40-870C-4D94-8ED1-D3A2B95C145D}" type="presParOf" srcId="{C2C00119-277A-44FA-A11C-ADEEAD5445B7}" destId="{60EC3EFA-6F55-43A1-88BE-16E217B3C578}" srcOrd="5" destOrd="0" presId="urn:microsoft.com/office/officeart/2005/8/layout/hierarchy6"/>
    <dgm:cxn modelId="{8F400D45-EF38-4007-A5A7-39D73BB53220}" type="presParOf" srcId="{60EC3EFA-6F55-43A1-88BE-16E217B3C578}" destId="{0910A4A9-5110-4CD1-97AE-67736D344845}" srcOrd="0" destOrd="0" presId="urn:microsoft.com/office/officeart/2005/8/layout/hierarchy6"/>
    <dgm:cxn modelId="{85C711B8-9492-4355-A95F-BD26F84104AB}" type="presParOf" srcId="{60EC3EFA-6F55-43A1-88BE-16E217B3C578}" destId="{E090E85E-C388-4FB0-9949-B9884982E474}"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31AF8B68-B15A-4E4B-BDF6-198E0CF56D5A}">
      <dgm:prSet phldrT="[Text]" custT="1"/>
      <dgm:spPr/>
      <dgm:t>
        <a:bodyPr/>
        <a:lstStyle/>
        <a:p>
          <a:r>
            <a:rPr lang="en-GB" sz="1400" dirty="0"/>
            <a:t>Pronoun</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BE612A5A-0173-4D56-9FE2-52EF705F98C3}">
      <dgm:prSet phldrT="[Text]" custT="1"/>
      <dgm:spPr/>
      <dgm:t>
        <a:bodyPr/>
        <a:lstStyle/>
        <a:p>
          <a:r>
            <a:rPr lang="en-GB" sz="1400" dirty="0"/>
            <a:t>Adjective – describes a noun</a:t>
          </a:r>
        </a:p>
      </dgm:t>
    </dgm:pt>
    <dgm:pt modelId="{E332493F-D91B-49DB-8418-06BC74A445E8}" type="parTrans" cxnId="{223EAFAC-4D70-4E9E-A691-26248ECEB02D}">
      <dgm:prSet/>
      <dgm:spPr/>
      <dgm:t>
        <a:bodyPr/>
        <a:lstStyle/>
        <a:p>
          <a:endParaRPr lang="en-GB"/>
        </a:p>
      </dgm:t>
    </dgm:pt>
    <dgm:pt modelId="{2C4BA3D4-A93E-4251-9630-38A32540CE6D}" type="sibTrans" cxnId="{223EAFAC-4D70-4E9E-A691-26248ECEB02D}">
      <dgm:prSet/>
      <dgm:spPr/>
      <dgm:t>
        <a:bodyPr/>
        <a:lstStyle/>
        <a:p>
          <a:endParaRPr lang="en-GB"/>
        </a:p>
      </dgm:t>
    </dgm:pt>
    <dgm:pt modelId="{85BDD772-84B0-4896-A9A6-F98A9E760DC3}">
      <dgm:prSet phldrT="[Text]" custT="1"/>
      <dgm:spPr/>
      <dgm:t>
        <a:bodyPr/>
        <a:lstStyle/>
        <a:p>
          <a:r>
            <a:rPr lang="en-GB" sz="1400" dirty="0"/>
            <a:t>Noun – </a:t>
          </a:r>
          <a:br>
            <a:rPr lang="en-GB" sz="1400" dirty="0"/>
          </a:br>
          <a:r>
            <a:rPr lang="en-GB" sz="1400" dirty="0"/>
            <a:t>thing or object</a:t>
          </a:r>
        </a:p>
      </dgm:t>
    </dgm:pt>
    <dgm:pt modelId="{070C0B21-49A9-4F52-9487-C7BD7ED6FD3D}" type="parTrans" cxnId="{8AD4C38D-FC3C-4FC2-9CA3-4952E5D4C4F4}">
      <dgm:prSet/>
      <dgm:spPr/>
      <dgm:t>
        <a:bodyPr/>
        <a:lstStyle/>
        <a:p>
          <a:endParaRPr lang="en-GB"/>
        </a:p>
      </dgm:t>
    </dgm:pt>
    <dgm:pt modelId="{A1DDE097-0EAF-4308-AE8D-643C3258857C}" type="sibTrans" cxnId="{8AD4C38D-FC3C-4FC2-9CA3-4952E5D4C4F4}">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627B3BBB-E6A6-4C01-8002-019AD9489A45}" type="pres">
      <dgm:prSet presAssocID="{CA4CC870-5F8C-4950-9C3F-CDDD8D47B8FE}" presName="Name14" presStyleCnt="0"/>
      <dgm:spPr/>
    </dgm:pt>
    <dgm:pt modelId="{C013D0F5-B9FF-4403-BAC6-B15849BA25E2}" type="pres">
      <dgm:prSet presAssocID="{CA4CC870-5F8C-4950-9C3F-CDDD8D47B8FE}" presName="level1Shape" presStyleLbl="node0" presStyleIdx="0" presStyleCnt="1">
        <dgm:presLayoutVars>
          <dgm:chPref val="3"/>
        </dgm:presLayoutVars>
      </dgm:prSet>
      <dgm:spPr/>
    </dgm:pt>
    <dgm:pt modelId="{755C6C4A-C013-4F4F-B763-F0C83CC5A3DB}" type="pres">
      <dgm:prSet presAssocID="{CA4CC870-5F8C-4950-9C3F-CDDD8D47B8FE}" presName="hierChild2" presStyleCnt="0"/>
      <dgm:spPr/>
    </dgm:pt>
    <dgm:pt modelId="{93868109-C16B-49AD-8BE1-0223FC44A474}" type="pres">
      <dgm:prSet presAssocID="{E332493F-D91B-49DB-8418-06BC74A445E8}" presName="Name19" presStyleLbl="parChTrans1D2" presStyleIdx="0" presStyleCnt="3"/>
      <dgm:spPr/>
    </dgm:pt>
    <dgm:pt modelId="{008E950A-AC58-4C0C-B0F1-808D6941CACD}" type="pres">
      <dgm:prSet presAssocID="{BE612A5A-0173-4D56-9FE2-52EF705F98C3}" presName="Name21" presStyleCnt="0"/>
      <dgm:spPr/>
    </dgm:pt>
    <dgm:pt modelId="{28B1A9C5-CA24-4E0F-8AD7-8D699745977D}" type="pres">
      <dgm:prSet presAssocID="{BE612A5A-0173-4D56-9FE2-52EF705F98C3}" presName="level2Shape" presStyleLbl="node2" presStyleIdx="0" presStyleCnt="3" custScaleX="157757" custScaleY="149241"/>
      <dgm:spPr/>
    </dgm:pt>
    <dgm:pt modelId="{722BAB3E-5169-4301-BC59-8D01ADAA92D8}" type="pres">
      <dgm:prSet presAssocID="{BE612A5A-0173-4D56-9FE2-52EF705F98C3}" presName="hierChild3" presStyleCnt="0"/>
      <dgm:spPr/>
    </dgm:pt>
    <dgm:pt modelId="{8E45D172-A16A-4213-8444-85A251E74905}" type="pres">
      <dgm:prSet presAssocID="{070C0B21-49A9-4F52-9487-C7BD7ED6FD3D}" presName="Name19" presStyleLbl="parChTrans1D2" presStyleIdx="1" presStyleCnt="3"/>
      <dgm:spPr/>
    </dgm:pt>
    <dgm:pt modelId="{A88AD2EF-1A89-41BE-A53E-1AA00C8B3C23}" type="pres">
      <dgm:prSet presAssocID="{85BDD772-84B0-4896-A9A6-F98A9E760DC3}" presName="Name21" presStyleCnt="0"/>
      <dgm:spPr/>
    </dgm:pt>
    <dgm:pt modelId="{F760AC71-8D8E-43F7-94EF-078FB3BBB8A8}" type="pres">
      <dgm:prSet presAssocID="{85BDD772-84B0-4896-A9A6-F98A9E760DC3}" presName="level2Shape" presStyleLbl="node2" presStyleIdx="1" presStyleCnt="3" custScaleX="147967" custScaleY="140636"/>
      <dgm:spPr/>
    </dgm:pt>
    <dgm:pt modelId="{A9D2187E-EAC1-4894-8DA6-706AFDAE1F01}" type="pres">
      <dgm:prSet presAssocID="{85BDD772-84B0-4896-A9A6-F98A9E760DC3}" presName="hierChild3" presStyleCnt="0"/>
      <dgm:spPr/>
    </dgm:pt>
    <dgm:pt modelId="{BCE54729-C23D-460A-B6D9-5B0F7AAAE094}" type="pres">
      <dgm:prSet presAssocID="{04975909-97A7-44ED-879F-6F6B103B99A4}" presName="Name19" presStyleLbl="parChTrans1D2" presStyleIdx="2" presStyleCnt="3"/>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2" presStyleIdx="2" presStyleCnt="3" custScaleX="219317" custScaleY="130510"/>
      <dgm:spPr/>
    </dgm:pt>
    <dgm:pt modelId="{76F2631A-4280-481D-B7AD-BB5EABC77E4E}" type="pres">
      <dgm:prSet presAssocID="{31AF8B68-B15A-4E4B-BDF6-198E0CF56D5A}" presName="hierChild3" presStyleCnt="0"/>
      <dgm:spPr/>
    </dgm:pt>
    <dgm:pt modelId="{01B7F2F2-C0CC-4AE7-A276-8E5DDF45CF20}" type="pres">
      <dgm:prSet presAssocID="{B00D88DA-D829-422F-A217-5740EE5A402F}" presName="bgShapesFlow" presStyleCnt="0"/>
      <dgm:spPr/>
    </dgm:pt>
  </dgm:ptLst>
  <dgm:cxnLst>
    <dgm:cxn modelId="{D15F6901-EBC3-4B42-814B-8BE48FAB8DBF}" type="presOf" srcId="{E332493F-D91B-49DB-8418-06BC74A445E8}" destId="{93868109-C16B-49AD-8BE1-0223FC44A474}" srcOrd="0" destOrd="0" presId="urn:microsoft.com/office/officeart/2005/8/layout/hierarchy6"/>
    <dgm:cxn modelId="{FDA0E20E-A12D-438F-8FD2-EA7AC71CCAEF}" srcId="{CA4CC870-5F8C-4950-9C3F-CDDD8D47B8FE}" destId="{31AF8B68-B15A-4E4B-BDF6-198E0CF56D5A}" srcOrd="2" destOrd="0" parTransId="{04975909-97A7-44ED-879F-6F6B103B99A4}" sibTransId="{5B3D1B14-A2D1-4FCB-8424-4FAF63AEE310}"/>
    <dgm:cxn modelId="{28737F10-8223-4CE4-9ADF-06BD5269EAFA}" type="presOf" srcId="{CA4CC870-5F8C-4950-9C3F-CDDD8D47B8FE}" destId="{C013D0F5-B9FF-4403-BAC6-B15849BA25E2}" srcOrd="0" destOrd="0" presId="urn:microsoft.com/office/officeart/2005/8/layout/hierarchy6"/>
    <dgm:cxn modelId="{EF46112C-32E8-47DA-BCED-A088D976D4B5}" type="presOf" srcId="{31AF8B68-B15A-4E4B-BDF6-198E0CF56D5A}" destId="{B35A15AA-AFED-4623-8F52-BB5DB86C9DDB}" srcOrd="0" destOrd="0" presId="urn:microsoft.com/office/officeart/2005/8/layout/hierarchy6"/>
    <dgm:cxn modelId="{3E0C0456-DE95-481E-A182-30E0AD28005B}" type="presOf" srcId="{070C0B21-49A9-4F52-9487-C7BD7ED6FD3D}" destId="{8E45D172-A16A-4213-8444-85A251E74905}" srcOrd="0" destOrd="0" presId="urn:microsoft.com/office/officeart/2005/8/layout/hierarchy6"/>
    <dgm:cxn modelId="{8AD4C38D-FC3C-4FC2-9CA3-4952E5D4C4F4}" srcId="{CA4CC870-5F8C-4950-9C3F-CDDD8D47B8FE}" destId="{85BDD772-84B0-4896-A9A6-F98A9E760DC3}" srcOrd="1" destOrd="0" parTransId="{070C0B21-49A9-4F52-9487-C7BD7ED6FD3D}" sibTransId="{A1DDE097-0EAF-4308-AE8D-643C3258857C}"/>
    <dgm:cxn modelId="{64A56690-5295-494D-AEE6-F678B048C108}" type="presOf" srcId="{85BDD772-84B0-4896-A9A6-F98A9E760DC3}" destId="{F760AC71-8D8E-43F7-94EF-078FB3BBB8A8}" srcOrd="0" destOrd="0" presId="urn:microsoft.com/office/officeart/2005/8/layout/hierarchy6"/>
    <dgm:cxn modelId="{C4FC7591-54C3-43A5-81F0-E88143518614}" type="presOf" srcId="{04975909-97A7-44ED-879F-6F6B103B99A4}" destId="{BCE54729-C23D-460A-B6D9-5B0F7AAAE094}" srcOrd="0" destOrd="0" presId="urn:microsoft.com/office/officeart/2005/8/layout/hierarchy6"/>
    <dgm:cxn modelId="{C5B8ABAB-BAFC-4C31-9406-75E0A59A935E}" type="presOf" srcId="{BE612A5A-0173-4D56-9FE2-52EF705F98C3}" destId="{28B1A9C5-CA24-4E0F-8AD7-8D699745977D}" srcOrd="0" destOrd="0" presId="urn:microsoft.com/office/officeart/2005/8/layout/hierarchy6"/>
    <dgm:cxn modelId="{223EAFAC-4D70-4E9E-A691-26248ECEB02D}" srcId="{CA4CC870-5F8C-4950-9C3F-CDDD8D47B8FE}" destId="{BE612A5A-0173-4D56-9FE2-52EF705F98C3}" srcOrd="0" destOrd="0" parTransId="{E332493F-D91B-49DB-8418-06BC74A445E8}" sibTransId="{2C4BA3D4-A93E-4251-9630-38A32540CE6D}"/>
    <dgm:cxn modelId="{6B2A43B0-3E44-4DBC-943F-26F42D1A5955}" srcId="{B00D88DA-D829-422F-A217-5740EE5A402F}" destId="{CA4CC870-5F8C-4950-9C3F-CDDD8D47B8FE}" srcOrd="0" destOrd="0" parTransId="{91FF6C16-4843-4FCD-BDA7-2EDCEEB4A38F}" sibTransId="{B9A03DF8-68E6-4C0C-BC41-2DAD71A5D3A9}"/>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7766AEA0-2541-4700-970F-3055D7044D7E}" type="presParOf" srcId="{9946BB4B-0D0D-4192-B468-E6FAAB5AE8F3}" destId="{627B3BBB-E6A6-4C01-8002-019AD9489A45}" srcOrd="0" destOrd="0" presId="urn:microsoft.com/office/officeart/2005/8/layout/hierarchy6"/>
    <dgm:cxn modelId="{31046484-8FD8-461B-A538-330AC951FC0F}" type="presParOf" srcId="{627B3BBB-E6A6-4C01-8002-019AD9489A45}" destId="{C013D0F5-B9FF-4403-BAC6-B15849BA25E2}" srcOrd="0" destOrd="0" presId="urn:microsoft.com/office/officeart/2005/8/layout/hierarchy6"/>
    <dgm:cxn modelId="{B5D8D867-7ED9-4A11-80B3-9567BCFB5B88}" type="presParOf" srcId="{627B3BBB-E6A6-4C01-8002-019AD9489A45}" destId="{755C6C4A-C013-4F4F-B763-F0C83CC5A3DB}" srcOrd="1" destOrd="0" presId="urn:microsoft.com/office/officeart/2005/8/layout/hierarchy6"/>
    <dgm:cxn modelId="{E0C677A5-9742-49F2-A3BE-22F0C255FAC7}" type="presParOf" srcId="{755C6C4A-C013-4F4F-B763-F0C83CC5A3DB}" destId="{93868109-C16B-49AD-8BE1-0223FC44A474}" srcOrd="0" destOrd="0" presId="urn:microsoft.com/office/officeart/2005/8/layout/hierarchy6"/>
    <dgm:cxn modelId="{9BCA61E4-0C0C-4464-8CBC-A8761CBBD310}" type="presParOf" srcId="{755C6C4A-C013-4F4F-B763-F0C83CC5A3DB}" destId="{008E950A-AC58-4C0C-B0F1-808D6941CACD}" srcOrd="1" destOrd="0" presId="urn:microsoft.com/office/officeart/2005/8/layout/hierarchy6"/>
    <dgm:cxn modelId="{5CA38D91-B8E8-4F72-881E-CC9B259EBCC6}" type="presParOf" srcId="{008E950A-AC58-4C0C-B0F1-808D6941CACD}" destId="{28B1A9C5-CA24-4E0F-8AD7-8D699745977D}" srcOrd="0" destOrd="0" presId="urn:microsoft.com/office/officeart/2005/8/layout/hierarchy6"/>
    <dgm:cxn modelId="{764CA7C0-0578-4FEA-84FA-EEE2E1FC8E66}" type="presParOf" srcId="{008E950A-AC58-4C0C-B0F1-808D6941CACD}" destId="{722BAB3E-5169-4301-BC59-8D01ADAA92D8}" srcOrd="1" destOrd="0" presId="urn:microsoft.com/office/officeart/2005/8/layout/hierarchy6"/>
    <dgm:cxn modelId="{F739BB27-4B72-4C16-BFB0-838FBAABB6FB}" type="presParOf" srcId="{755C6C4A-C013-4F4F-B763-F0C83CC5A3DB}" destId="{8E45D172-A16A-4213-8444-85A251E74905}" srcOrd="2" destOrd="0" presId="urn:microsoft.com/office/officeart/2005/8/layout/hierarchy6"/>
    <dgm:cxn modelId="{569252F2-B49B-4439-B70C-85E82DEF6045}" type="presParOf" srcId="{755C6C4A-C013-4F4F-B763-F0C83CC5A3DB}" destId="{A88AD2EF-1A89-41BE-A53E-1AA00C8B3C23}" srcOrd="3" destOrd="0" presId="urn:microsoft.com/office/officeart/2005/8/layout/hierarchy6"/>
    <dgm:cxn modelId="{35CB61A7-8AC5-4297-BEFF-8257D48FFCF9}" type="presParOf" srcId="{A88AD2EF-1A89-41BE-A53E-1AA00C8B3C23}" destId="{F760AC71-8D8E-43F7-94EF-078FB3BBB8A8}" srcOrd="0" destOrd="0" presId="urn:microsoft.com/office/officeart/2005/8/layout/hierarchy6"/>
    <dgm:cxn modelId="{6F661A5C-7750-4F7C-9A90-C7D4FD9AC363}" type="presParOf" srcId="{A88AD2EF-1A89-41BE-A53E-1AA00C8B3C23}" destId="{A9D2187E-EAC1-4894-8DA6-706AFDAE1F01}" srcOrd="1" destOrd="0" presId="urn:microsoft.com/office/officeart/2005/8/layout/hierarchy6"/>
    <dgm:cxn modelId="{FE531996-3004-4DB7-909B-FF9F0918ACA2}" type="presParOf" srcId="{755C6C4A-C013-4F4F-B763-F0C83CC5A3DB}" destId="{BCE54729-C23D-460A-B6D9-5B0F7AAAE094}" srcOrd="4" destOrd="0" presId="urn:microsoft.com/office/officeart/2005/8/layout/hierarchy6"/>
    <dgm:cxn modelId="{F9B7D689-208A-42BA-B2A2-4294AAD6C076}" type="presParOf" srcId="{755C6C4A-C013-4F4F-B763-F0C83CC5A3DB}" destId="{89FF5C42-770A-400D-9FCE-12E0B7CF09F0}" srcOrd="5" destOrd="0" presId="urn:microsoft.com/office/officeart/2005/8/layout/hierarchy6"/>
    <dgm:cxn modelId="{1C2FEAA3-7661-4E06-B38D-2821EA87B2FC}" type="presParOf" srcId="{89FF5C42-770A-400D-9FCE-12E0B7CF09F0}" destId="{B35A15AA-AFED-4623-8F52-BB5DB86C9DDB}" srcOrd="0" destOrd="0" presId="urn:microsoft.com/office/officeart/2005/8/layout/hierarchy6"/>
    <dgm:cxn modelId="{C440C38D-27EE-4C1A-BF49-716C7ECE7C76}" type="presParOf" srcId="{89FF5C42-770A-400D-9FCE-12E0B7CF09F0}" destId="{76F2631A-4280-481D-B7AD-BB5EABC77E4E}"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CA4CC870-5F8C-4950-9C3F-CDDD8D47B8FE}">
      <dgm:prSet phldrT="[Text]" custT="1"/>
      <dgm:spPr/>
      <dgm:t>
        <a:bodyPr/>
        <a:lstStyle/>
        <a:p>
          <a:r>
            <a:rPr lang="en-GB" sz="1400" dirty="0"/>
            <a:t>Noun Phrase</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31AF8B68-B15A-4E4B-BDF6-198E0CF56D5A}">
      <dgm:prSet phldrT="[Text]" custT="1"/>
      <dgm:spPr/>
      <dgm:t>
        <a:bodyPr/>
        <a:lstStyle/>
        <a:p>
          <a:r>
            <a:rPr lang="en-GB" sz="1400" dirty="0"/>
            <a:t>Pronoun – replaces a noun (he/she)</a:t>
          </a:r>
        </a:p>
      </dgm:t>
    </dgm:pt>
    <dgm:pt modelId="{04975909-97A7-44ED-879F-6F6B103B99A4}" type="parTrans" cxnId="{FDA0E20E-A12D-438F-8FD2-EA7AC71CCAEF}">
      <dgm:prSet/>
      <dgm:spPr/>
      <dgm:t>
        <a:bodyPr/>
        <a:lstStyle/>
        <a:p>
          <a:endParaRPr lang="en-GB" sz="1400"/>
        </a:p>
      </dgm:t>
    </dgm:pt>
    <dgm:pt modelId="{5B3D1B14-A2D1-4FCB-8424-4FAF63AEE310}" type="sibTrans" cxnId="{FDA0E20E-A12D-438F-8FD2-EA7AC71CCAEF}">
      <dgm:prSet/>
      <dgm:spPr/>
      <dgm:t>
        <a:bodyPr/>
        <a:lstStyle/>
        <a:p>
          <a:endParaRPr lang="en-GB" sz="1400"/>
        </a:p>
      </dgm:t>
    </dgm:pt>
    <dgm:pt modelId="{BE612A5A-0173-4D56-9FE2-52EF705F98C3}">
      <dgm:prSet phldrT="[Text]" custT="1"/>
      <dgm:spPr/>
      <dgm:t>
        <a:bodyPr/>
        <a:lstStyle/>
        <a:p>
          <a:r>
            <a:rPr lang="en-GB" sz="1400" dirty="0"/>
            <a:t>Adjective – describes a noun</a:t>
          </a:r>
        </a:p>
      </dgm:t>
    </dgm:pt>
    <dgm:pt modelId="{E332493F-D91B-49DB-8418-06BC74A445E8}" type="parTrans" cxnId="{223EAFAC-4D70-4E9E-A691-26248ECEB02D}">
      <dgm:prSet/>
      <dgm:spPr/>
      <dgm:t>
        <a:bodyPr/>
        <a:lstStyle/>
        <a:p>
          <a:endParaRPr lang="en-GB"/>
        </a:p>
      </dgm:t>
    </dgm:pt>
    <dgm:pt modelId="{2C4BA3D4-A93E-4251-9630-38A32540CE6D}" type="sibTrans" cxnId="{223EAFAC-4D70-4E9E-A691-26248ECEB02D}">
      <dgm:prSet/>
      <dgm:spPr/>
      <dgm:t>
        <a:bodyPr/>
        <a:lstStyle/>
        <a:p>
          <a:endParaRPr lang="en-GB"/>
        </a:p>
      </dgm:t>
    </dgm:pt>
    <dgm:pt modelId="{85BDD772-84B0-4896-A9A6-F98A9E760DC3}">
      <dgm:prSet phldrT="[Text]" custT="1"/>
      <dgm:spPr/>
      <dgm:t>
        <a:bodyPr/>
        <a:lstStyle/>
        <a:p>
          <a:r>
            <a:rPr lang="en-GB" sz="1400" dirty="0"/>
            <a:t>Noun – </a:t>
          </a:r>
          <a:br>
            <a:rPr lang="en-GB" sz="1400" dirty="0"/>
          </a:br>
          <a:r>
            <a:rPr lang="en-GB" sz="1400" dirty="0"/>
            <a:t>thing or object</a:t>
          </a:r>
        </a:p>
      </dgm:t>
    </dgm:pt>
    <dgm:pt modelId="{070C0B21-49A9-4F52-9487-C7BD7ED6FD3D}" type="parTrans" cxnId="{8AD4C38D-FC3C-4FC2-9CA3-4952E5D4C4F4}">
      <dgm:prSet/>
      <dgm:spPr/>
      <dgm:t>
        <a:bodyPr/>
        <a:lstStyle/>
        <a:p>
          <a:endParaRPr lang="en-GB"/>
        </a:p>
      </dgm:t>
    </dgm:pt>
    <dgm:pt modelId="{A1DDE097-0EAF-4308-AE8D-643C3258857C}" type="sibTrans" cxnId="{8AD4C38D-FC3C-4FC2-9CA3-4952E5D4C4F4}">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71995A0E-AC7B-47A0-9863-3105317D7F25}" type="pres">
      <dgm:prSet presAssocID="{CA4CC870-5F8C-4950-9C3F-CDDD8D47B8FE}" presName="Name14" presStyleCnt="0"/>
      <dgm:spPr/>
    </dgm:pt>
    <dgm:pt modelId="{880B1C50-E399-428F-90CE-C4623085CF03}" type="pres">
      <dgm:prSet presAssocID="{CA4CC870-5F8C-4950-9C3F-CDDD8D47B8FE}" presName="level1Shape" presStyleLbl="node0" presStyleIdx="0" presStyleCnt="1">
        <dgm:presLayoutVars>
          <dgm:chPref val="3"/>
        </dgm:presLayoutVars>
      </dgm:prSet>
      <dgm:spPr/>
    </dgm:pt>
    <dgm:pt modelId="{A817FC81-4FBB-40B9-87F3-594CD692F0FE}" type="pres">
      <dgm:prSet presAssocID="{CA4CC870-5F8C-4950-9C3F-CDDD8D47B8FE}" presName="hierChild2" presStyleCnt="0"/>
      <dgm:spPr/>
    </dgm:pt>
    <dgm:pt modelId="{93868109-C16B-49AD-8BE1-0223FC44A474}" type="pres">
      <dgm:prSet presAssocID="{E332493F-D91B-49DB-8418-06BC74A445E8}" presName="Name19" presStyleLbl="parChTrans1D2" presStyleIdx="0" presStyleCnt="3"/>
      <dgm:spPr/>
    </dgm:pt>
    <dgm:pt modelId="{008E950A-AC58-4C0C-B0F1-808D6941CACD}" type="pres">
      <dgm:prSet presAssocID="{BE612A5A-0173-4D56-9FE2-52EF705F98C3}" presName="Name21" presStyleCnt="0"/>
      <dgm:spPr/>
    </dgm:pt>
    <dgm:pt modelId="{28B1A9C5-CA24-4E0F-8AD7-8D699745977D}" type="pres">
      <dgm:prSet presAssocID="{BE612A5A-0173-4D56-9FE2-52EF705F98C3}" presName="level2Shape" presStyleLbl="node2" presStyleIdx="0" presStyleCnt="3" custScaleX="157757" custScaleY="149241"/>
      <dgm:spPr/>
    </dgm:pt>
    <dgm:pt modelId="{722BAB3E-5169-4301-BC59-8D01ADAA92D8}" type="pres">
      <dgm:prSet presAssocID="{BE612A5A-0173-4D56-9FE2-52EF705F98C3}" presName="hierChild3" presStyleCnt="0"/>
      <dgm:spPr/>
    </dgm:pt>
    <dgm:pt modelId="{8E45D172-A16A-4213-8444-85A251E74905}" type="pres">
      <dgm:prSet presAssocID="{070C0B21-49A9-4F52-9487-C7BD7ED6FD3D}" presName="Name19" presStyleLbl="parChTrans1D2" presStyleIdx="1" presStyleCnt="3"/>
      <dgm:spPr/>
    </dgm:pt>
    <dgm:pt modelId="{A88AD2EF-1A89-41BE-A53E-1AA00C8B3C23}" type="pres">
      <dgm:prSet presAssocID="{85BDD772-84B0-4896-A9A6-F98A9E760DC3}" presName="Name21" presStyleCnt="0"/>
      <dgm:spPr/>
    </dgm:pt>
    <dgm:pt modelId="{F760AC71-8D8E-43F7-94EF-078FB3BBB8A8}" type="pres">
      <dgm:prSet presAssocID="{85BDD772-84B0-4896-A9A6-F98A9E760DC3}" presName="level2Shape" presStyleLbl="node2" presStyleIdx="1" presStyleCnt="3" custScaleX="147967" custScaleY="140636"/>
      <dgm:spPr/>
    </dgm:pt>
    <dgm:pt modelId="{A9D2187E-EAC1-4894-8DA6-706AFDAE1F01}" type="pres">
      <dgm:prSet presAssocID="{85BDD772-84B0-4896-A9A6-F98A9E760DC3}" presName="hierChild3" presStyleCnt="0"/>
      <dgm:spPr/>
    </dgm:pt>
    <dgm:pt modelId="{BCE54729-C23D-460A-B6D9-5B0F7AAAE094}" type="pres">
      <dgm:prSet presAssocID="{04975909-97A7-44ED-879F-6F6B103B99A4}" presName="Name19" presStyleLbl="parChTrans1D2" presStyleIdx="2" presStyleCnt="3"/>
      <dgm:spPr/>
    </dgm:pt>
    <dgm:pt modelId="{89FF5C42-770A-400D-9FCE-12E0B7CF09F0}" type="pres">
      <dgm:prSet presAssocID="{31AF8B68-B15A-4E4B-BDF6-198E0CF56D5A}" presName="Name21" presStyleCnt="0"/>
      <dgm:spPr/>
    </dgm:pt>
    <dgm:pt modelId="{B35A15AA-AFED-4623-8F52-BB5DB86C9DDB}" type="pres">
      <dgm:prSet presAssocID="{31AF8B68-B15A-4E4B-BDF6-198E0CF56D5A}" presName="level2Shape" presStyleLbl="node2" presStyleIdx="2" presStyleCnt="3" custScaleX="219317" custScaleY="130510"/>
      <dgm:spPr/>
    </dgm:pt>
    <dgm:pt modelId="{76F2631A-4280-481D-B7AD-BB5EABC77E4E}" type="pres">
      <dgm:prSet presAssocID="{31AF8B68-B15A-4E4B-BDF6-198E0CF56D5A}" presName="hierChild3" presStyleCnt="0"/>
      <dgm:spPr/>
    </dgm:pt>
    <dgm:pt modelId="{01B7F2F2-C0CC-4AE7-A276-8E5DDF45CF20}" type="pres">
      <dgm:prSet presAssocID="{B00D88DA-D829-422F-A217-5740EE5A402F}" presName="bgShapesFlow" presStyleCnt="0"/>
      <dgm:spPr/>
    </dgm:pt>
  </dgm:ptLst>
  <dgm:cxnLst>
    <dgm:cxn modelId="{0A21E807-A8F6-4634-B442-B0442A8E629C}" type="presOf" srcId="{04975909-97A7-44ED-879F-6F6B103B99A4}" destId="{BCE54729-C23D-460A-B6D9-5B0F7AAAE094}" srcOrd="0" destOrd="0" presId="urn:microsoft.com/office/officeart/2005/8/layout/hierarchy6"/>
    <dgm:cxn modelId="{FDA0E20E-A12D-438F-8FD2-EA7AC71CCAEF}" srcId="{CA4CC870-5F8C-4950-9C3F-CDDD8D47B8FE}" destId="{31AF8B68-B15A-4E4B-BDF6-198E0CF56D5A}" srcOrd="2" destOrd="0" parTransId="{04975909-97A7-44ED-879F-6F6B103B99A4}" sibTransId="{5B3D1B14-A2D1-4FCB-8424-4FAF63AEE310}"/>
    <dgm:cxn modelId="{938BAD26-DDF2-49CD-977C-7DDB1EF90BBB}" type="presOf" srcId="{BE612A5A-0173-4D56-9FE2-52EF705F98C3}" destId="{28B1A9C5-CA24-4E0F-8AD7-8D699745977D}" srcOrd="0" destOrd="0" presId="urn:microsoft.com/office/officeart/2005/8/layout/hierarchy6"/>
    <dgm:cxn modelId="{A9782783-8A37-4F58-B6E8-9AFDC60B93B6}" type="presOf" srcId="{E332493F-D91B-49DB-8418-06BC74A445E8}" destId="{93868109-C16B-49AD-8BE1-0223FC44A474}" srcOrd="0" destOrd="0" presId="urn:microsoft.com/office/officeart/2005/8/layout/hierarchy6"/>
    <dgm:cxn modelId="{8AD4C38D-FC3C-4FC2-9CA3-4952E5D4C4F4}" srcId="{CA4CC870-5F8C-4950-9C3F-CDDD8D47B8FE}" destId="{85BDD772-84B0-4896-A9A6-F98A9E760DC3}" srcOrd="1" destOrd="0" parTransId="{070C0B21-49A9-4F52-9487-C7BD7ED6FD3D}" sibTransId="{A1DDE097-0EAF-4308-AE8D-643C3258857C}"/>
    <dgm:cxn modelId="{571B1095-37E8-4EA5-9460-D9B57D6E6033}" type="presOf" srcId="{31AF8B68-B15A-4E4B-BDF6-198E0CF56D5A}" destId="{B35A15AA-AFED-4623-8F52-BB5DB86C9DDB}" srcOrd="0" destOrd="0" presId="urn:microsoft.com/office/officeart/2005/8/layout/hierarchy6"/>
    <dgm:cxn modelId="{0200DA9D-5584-43DB-B88F-CED3C1D1997A}" type="presOf" srcId="{85BDD772-84B0-4896-A9A6-F98A9E760DC3}" destId="{F760AC71-8D8E-43F7-94EF-078FB3BBB8A8}" srcOrd="0" destOrd="0" presId="urn:microsoft.com/office/officeart/2005/8/layout/hierarchy6"/>
    <dgm:cxn modelId="{532F96A4-AD85-47B2-A200-050A2F8E66B1}" type="presOf" srcId="{CA4CC870-5F8C-4950-9C3F-CDDD8D47B8FE}" destId="{880B1C50-E399-428F-90CE-C4623085CF03}" srcOrd="0" destOrd="0" presId="urn:microsoft.com/office/officeart/2005/8/layout/hierarchy6"/>
    <dgm:cxn modelId="{223EAFAC-4D70-4E9E-A691-26248ECEB02D}" srcId="{CA4CC870-5F8C-4950-9C3F-CDDD8D47B8FE}" destId="{BE612A5A-0173-4D56-9FE2-52EF705F98C3}" srcOrd="0" destOrd="0" parTransId="{E332493F-D91B-49DB-8418-06BC74A445E8}" sibTransId="{2C4BA3D4-A93E-4251-9630-38A32540CE6D}"/>
    <dgm:cxn modelId="{6B2A43B0-3E44-4DBC-943F-26F42D1A5955}" srcId="{B00D88DA-D829-422F-A217-5740EE5A402F}" destId="{CA4CC870-5F8C-4950-9C3F-CDDD8D47B8FE}" srcOrd="0" destOrd="0" parTransId="{91FF6C16-4843-4FCD-BDA7-2EDCEEB4A38F}" sibTransId="{B9A03DF8-68E6-4C0C-BC41-2DAD71A5D3A9}"/>
    <dgm:cxn modelId="{E4E345EA-7719-427C-A7F3-BD53DC780759}" type="presOf" srcId="{070C0B21-49A9-4F52-9487-C7BD7ED6FD3D}" destId="{8E45D172-A16A-4213-8444-85A251E74905}"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E8FD615A-6D6E-4D09-B444-47BF501418C3}" type="presParOf" srcId="{9946BB4B-0D0D-4192-B468-E6FAAB5AE8F3}" destId="{71995A0E-AC7B-47A0-9863-3105317D7F25}" srcOrd="0" destOrd="0" presId="urn:microsoft.com/office/officeart/2005/8/layout/hierarchy6"/>
    <dgm:cxn modelId="{D47F72F9-C6DE-4219-994B-DDB1B734CEC2}" type="presParOf" srcId="{71995A0E-AC7B-47A0-9863-3105317D7F25}" destId="{880B1C50-E399-428F-90CE-C4623085CF03}" srcOrd="0" destOrd="0" presId="urn:microsoft.com/office/officeart/2005/8/layout/hierarchy6"/>
    <dgm:cxn modelId="{981B295A-DDC6-4C0A-A4F5-591445AE624B}" type="presParOf" srcId="{71995A0E-AC7B-47A0-9863-3105317D7F25}" destId="{A817FC81-4FBB-40B9-87F3-594CD692F0FE}" srcOrd="1" destOrd="0" presId="urn:microsoft.com/office/officeart/2005/8/layout/hierarchy6"/>
    <dgm:cxn modelId="{23BA3206-1075-40FF-84B1-DAAFB25658ED}" type="presParOf" srcId="{A817FC81-4FBB-40B9-87F3-594CD692F0FE}" destId="{93868109-C16B-49AD-8BE1-0223FC44A474}" srcOrd="0" destOrd="0" presId="urn:microsoft.com/office/officeart/2005/8/layout/hierarchy6"/>
    <dgm:cxn modelId="{AEF3F118-CE44-4FF5-959F-B4F70CD1E4F1}" type="presParOf" srcId="{A817FC81-4FBB-40B9-87F3-594CD692F0FE}" destId="{008E950A-AC58-4C0C-B0F1-808D6941CACD}" srcOrd="1" destOrd="0" presId="urn:microsoft.com/office/officeart/2005/8/layout/hierarchy6"/>
    <dgm:cxn modelId="{6625404F-8A0B-4C8A-9791-7D35B0DFE05C}" type="presParOf" srcId="{008E950A-AC58-4C0C-B0F1-808D6941CACD}" destId="{28B1A9C5-CA24-4E0F-8AD7-8D699745977D}" srcOrd="0" destOrd="0" presId="urn:microsoft.com/office/officeart/2005/8/layout/hierarchy6"/>
    <dgm:cxn modelId="{3CD94AB3-A189-4278-A07E-0BF5C792B64B}" type="presParOf" srcId="{008E950A-AC58-4C0C-B0F1-808D6941CACD}" destId="{722BAB3E-5169-4301-BC59-8D01ADAA92D8}" srcOrd="1" destOrd="0" presId="urn:microsoft.com/office/officeart/2005/8/layout/hierarchy6"/>
    <dgm:cxn modelId="{CFC5DA2C-E6F9-49B6-8CDE-C8C128213AC5}" type="presParOf" srcId="{A817FC81-4FBB-40B9-87F3-594CD692F0FE}" destId="{8E45D172-A16A-4213-8444-85A251E74905}" srcOrd="2" destOrd="0" presId="urn:microsoft.com/office/officeart/2005/8/layout/hierarchy6"/>
    <dgm:cxn modelId="{97203450-5C76-48FC-AA8C-2E679F87170F}" type="presParOf" srcId="{A817FC81-4FBB-40B9-87F3-594CD692F0FE}" destId="{A88AD2EF-1A89-41BE-A53E-1AA00C8B3C23}" srcOrd="3" destOrd="0" presId="urn:microsoft.com/office/officeart/2005/8/layout/hierarchy6"/>
    <dgm:cxn modelId="{4AD745B6-45D3-4508-A017-96A46781124A}" type="presParOf" srcId="{A88AD2EF-1A89-41BE-A53E-1AA00C8B3C23}" destId="{F760AC71-8D8E-43F7-94EF-078FB3BBB8A8}" srcOrd="0" destOrd="0" presId="urn:microsoft.com/office/officeart/2005/8/layout/hierarchy6"/>
    <dgm:cxn modelId="{C2C9A3F1-BF70-48BF-BF9D-7ACE84E2BEB3}" type="presParOf" srcId="{A88AD2EF-1A89-41BE-A53E-1AA00C8B3C23}" destId="{A9D2187E-EAC1-4894-8DA6-706AFDAE1F01}" srcOrd="1" destOrd="0" presId="urn:microsoft.com/office/officeart/2005/8/layout/hierarchy6"/>
    <dgm:cxn modelId="{13F3D74F-E89F-4C6C-8537-0A08E850A781}" type="presParOf" srcId="{A817FC81-4FBB-40B9-87F3-594CD692F0FE}" destId="{BCE54729-C23D-460A-B6D9-5B0F7AAAE094}" srcOrd="4" destOrd="0" presId="urn:microsoft.com/office/officeart/2005/8/layout/hierarchy6"/>
    <dgm:cxn modelId="{FFA02210-3B9A-468C-AA15-A4EDE775D533}" type="presParOf" srcId="{A817FC81-4FBB-40B9-87F3-594CD692F0FE}" destId="{89FF5C42-770A-400D-9FCE-12E0B7CF09F0}" srcOrd="5" destOrd="0" presId="urn:microsoft.com/office/officeart/2005/8/layout/hierarchy6"/>
    <dgm:cxn modelId="{06F480E7-CFB3-4D4B-86BF-ACBAF304829B}" type="presParOf" srcId="{89FF5C42-770A-400D-9FCE-12E0B7CF09F0}" destId="{B35A15AA-AFED-4623-8F52-BB5DB86C9DDB}" srcOrd="0" destOrd="0" presId="urn:microsoft.com/office/officeart/2005/8/layout/hierarchy6"/>
    <dgm:cxn modelId="{E7E91D0E-4D7D-41DE-B30F-4063F3D8D495}" type="presParOf" srcId="{89FF5C42-770A-400D-9FCE-12E0B7CF09F0}" destId="{76F2631A-4280-481D-B7AD-BB5EABC77E4E}"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881343" y="322"/>
          <a:ext cx="6189669" cy="1581920"/>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927676" y="46655"/>
        <a:ext cx="6097003" cy="1489254"/>
      </dsp:txXfrm>
    </dsp:sp>
    <dsp:sp modelId="{33643D00-C75E-4DF5-A0F0-DFA21355EB8A}">
      <dsp:nvSpPr>
        <dsp:cNvPr id="0" name=""/>
        <dsp:cNvSpPr/>
      </dsp:nvSpPr>
      <dsp:spPr>
        <a:xfrm>
          <a:off x="2176442" y="1582242"/>
          <a:ext cx="2799735" cy="524831"/>
        </a:xfrm>
        <a:custGeom>
          <a:avLst/>
          <a:gdLst/>
          <a:ahLst/>
          <a:cxnLst/>
          <a:rect l="0" t="0" r="0" b="0"/>
          <a:pathLst>
            <a:path>
              <a:moveTo>
                <a:pt x="2799735" y="0"/>
              </a:moveTo>
              <a:lnTo>
                <a:pt x="2799735" y="262415"/>
              </a:lnTo>
              <a:lnTo>
                <a:pt x="0" y="262415"/>
              </a:lnTo>
              <a:lnTo>
                <a:pt x="0" y="52483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1192383" y="2107074"/>
          <a:ext cx="1968117" cy="131207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1230812" y="2145503"/>
        <a:ext cx="1891259" cy="1235220"/>
      </dsp:txXfrm>
    </dsp:sp>
    <dsp:sp modelId="{67357A81-5F47-46C8-8791-23DB6B665016}">
      <dsp:nvSpPr>
        <dsp:cNvPr id="0" name=""/>
        <dsp:cNvSpPr/>
      </dsp:nvSpPr>
      <dsp:spPr>
        <a:xfrm>
          <a:off x="4734995" y="1582242"/>
          <a:ext cx="241182" cy="524831"/>
        </a:xfrm>
        <a:custGeom>
          <a:avLst/>
          <a:gdLst/>
          <a:ahLst/>
          <a:cxnLst/>
          <a:rect l="0" t="0" r="0" b="0"/>
          <a:pathLst>
            <a:path>
              <a:moveTo>
                <a:pt x="241182" y="0"/>
              </a:moveTo>
              <a:lnTo>
                <a:pt x="241182" y="262415"/>
              </a:lnTo>
              <a:lnTo>
                <a:pt x="0" y="262415"/>
              </a:lnTo>
              <a:lnTo>
                <a:pt x="0" y="52483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750936" y="2107074"/>
          <a:ext cx="1968117" cy="131207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3789365" y="2145503"/>
        <a:ext cx="1891259" cy="1235220"/>
      </dsp:txXfrm>
    </dsp:sp>
    <dsp:sp modelId="{F7436063-BF3D-4400-ABDF-46A0C91AC2E1}">
      <dsp:nvSpPr>
        <dsp:cNvPr id="0" name=""/>
        <dsp:cNvSpPr/>
      </dsp:nvSpPr>
      <dsp:spPr>
        <a:xfrm>
          <a:off x="4976178" y="1582242"/>
          <a:ext cx="2558552" cy="524831"/>
        </a:xfrm>
        <a:custGeom>
          <a:avLst/>
          <a:gdLst/>
          <a:ahLst/>
          <a:cxnLst/>
          <a:rect l="0" t="0" r="0" b="0"/>
          <a:pathLst>
            <a:path>
              <a:moveTo>
                <a:pt x="0" y="0"/>
              </a:moveTo>
              <a:lnTo>
                <a:pt x="0" y="262415"/>
              </a:lnTo>
              <a:lnTo>
                <a:pt x="2558552" y="262415"/>
              </a:lnTo>
              <a:lnTo>
                <a:pt x="2558552" y="52483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309488" y="2107074"/>
          <a:ext cx="2450483" cy="131207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6347917" y="2145503"/>
        <a:ext cx="2373625" cy="12352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728511" y="1631"/>
          <a:ext cx="6495332" cy="166003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777132" y="50252"/>
        <a:ext cx="6398090" cy="1562797"/>
      </dsp:txXfrm>
    </dsp:sp>
    <dsp:sp modelId="{33643D00-C75E-4DF5-A0F0-DFA21355EB8A}">
      <dsp:nvSpPr>
        <dsp:cNvPr id="0" name=""/>
        <dsp:cNvSpPr/>
      </dsp:nvSpPr>
      <dsp:spPr>
        <a:xfrm>
          <a:off x="2038184" y="1661671"/>
          <a:ext cx="2937993" cy="550748"/>
        </a:xfrm>
        <a:custGeom>
          <a:avLst/>
          <a:gdLst/>
          <a:ahLst/>
          <a:cxnLst/>
          <a:rect l="0" t="0" r="0" b="0"/>
          <a:pathLst>
            <a:path>
              <a:moveTo>
                <a:pt x="2937993" y="0"/>
              </a:moveTo>
              <a:lnTo>
                <a:pt x="29379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1005529"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1045856" y="2252747"/>
        <a:ext cx="1984654" cy="1296218"/>
      </dsp:txXfrm>
    </dsp:sp>
    <dsp:sp modelId="{67357A81-5F47-46C8-8791-23DB6B665016}">
      <dsp:nvSpPr>
        <dsp:cNvPr id="0" name=""/>
        <dsp:cNvSpPr/>
      </dsp:nvSpPr>
      <dsp:spPr>
        <a:xfrm>
          <a:off x="4723084" y="1661671"/>
          <a:ext cx="253093" cy="550748"/>
        </a:xfrm>
        <a:custGeom>
          <a:avLst/>
          <a:gdLst/>
          <a:ahLst/>
          <a:cxnLst/>
          <a:rect l="0" t="0" r="0" b="0"/>
          <a:pathLst>
            <a:path>
              <a:moveTo>
                <a:pt x="253093" y="0"/>
              </a:moveTo>
              <a:lnTo>
                <a:pt x="2530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690430"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a:t>
          </a:r>
        </a:p>
      </dsp:txBody>
      <dsp:txXfrm>
        <a:off x="3730757" y="2252747"/>
        <a:ext cx="1984654" cy="1296218"/>
      </dsp:txXfrm>
    </dsp:sp>
    <dsp:sp modelId="{F7436063-BF3D-4400-ABDF-46A0C91AC2E1}">
      <dsp:nvSpPr>
        <dsp:cNvPr id="0" name=""/>
        <dsp:cNvSpPr/>
      </dsp:nvSpPr>
      <dsp:spPr>
        <a:xfrm>
          <a:off x="4976178" y="1661671"/>
          <a:ext cx="2684900" cy="550748"/>
        </a:xfrm>
        <a:custGeom>
          <a:avLst/>
          <a:gdLst/>
          <a:ahLst/>
          <a:cxnLst/>
          <a:rect l="0" t="0" r="0" b="0"/>
          <a:pathLst>
            <a:path>
              <a:moveTo>
                <a:pt x="0" y="0"/>
              </a:moveTo>
              <a:lnTo>
                <a:pt x="0" y="275374"/>
              </a:lnTo>
              <a:lnTo>
                <a:pt x="2684900" y="275374"/>
              </a:lnTo>
              <a:lnTo>
                <a:pt x="268490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375331" y="2212420"/>
          <a:ext cx="2571494"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6415658" y="2252747"/>
        <a:ext cx="2490840" cy="129621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621529" y="182"/>
          <a:ext cx="6709296" cy="1714723"/>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671752" y="50405"/>
        <a:ext cx="6608850" cy="1614277"/>
      </dsp:txXfrm>
    </dsp:sp>
    <dsp:sp modelId="{33643D00-C75E-4DF5-A0F0-DFA21355EB8A}">
      <dsp:nvSpPr>
        <dsp:cNvPr id="0" name=""/>
        <dsp:cNvSpPr/>
      </dsp:nvSpPr>
      <dsp:spPr>
        <a:xfrm>
          <a:off x="1941403" y="1714905"/>
          <a:ext cx="3034774" cy="568891"/>
        </a:xfrm>
        <a:custGeom>
          <a:avLst/>
          <a:gdLst/>
          <a:ahLst/>
          <a:cxnLst/>
          <a:rect l="0" t="0" r="0" b="0"/>
          <a:pathLst>
            <a:path>
              <a:moveTo>
                <a:pt x="3034774" y="0"/>
              </a:moveTo>
              <a:lnTo>
                <a:pt x="3034774" y="284445"/>
              </a:lnTo>
              <a:lnTo>
                <a:pt x="0" y="284445"/>
              </a:lnTo>
              <a:lnTo>
                <a:pt x="0" y="5688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874732" y="2283796"/>
          <a:ext cx="2133341" cy="142222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916388" y="2325452"/>
        <a:ext cx="2050029" cy="1338915"/>
      </dsp:txXfrm>
    </dsp:sp>
    <dsp:sp modelId="{67357A81-5F47-46C8-8791-23DB6B665016}">
      <dsp:nvSpPr>
        <dsp:cNvPr id="0" name=""/>
        <dsp:cNvSpPr/>
      </dsp:nvSpPr>
      <dsp:spPr>
        <a:xfrm>
          <a:off x="4714747" y="1714905"/>
          <a:ext cx="261430" cy="568891"/>
        </a:xfrm>
        <a:custGeom>
          <a:avLst/>
          <a:gdLst/>
          <a:ahLst/>
          <a:cxnLst/>
          <a:rect l="0" t="0" r="0" b="0"/>
          <a:pathLst>
            <a:path>
              <a:moveTo>
                <a:pt x="261430" y="0"/>
              </a:moveTo>
              <a:lnTo>
                <a:pt x="261430" y="284445"/>
              </a:lnTo>
              <a:lnTo>
                <a:pt x="0" y="284445"/>
              </a:lnTo>
              <a:lnTo>
                <a:pt x="0" y="5688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648076" y="2283796"/>
          <a:ext cx="2133341" cy="142222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3689732" y="2325452"/>
        <a:ext cx="2050029" cy="1338915"/>
      </dsp:txXfrm>
    </dsp:sp>
    <dsp:sp modelId="{F7436063-BF3D-4400-ABDF-46A0C91AC2E1}">
      <dsp:nvSpPr>
        <dsp:cNvPr id="0" name=""/>
        <dsp:cNvSpPr/>
      </dsp:nvSpPr>
      <dsp:spPr>
        <a:xfrm>
          <a:off x="4976178" y="1714905"/>
          <a:ext cx="2773344" cy="568891"/>
        </a:xfrm>
        <a:custGeom>
          <a:avLst/>
          <a:gdLst/>
          <a:ahLst/>
          <a:cxnLst/>
          <a:rect l="0" t="0" r="0" b="0"/>
          <a:pathLst>
            <a:path>
              <a:moveTo>
                <a:pt x="0" y="0"/>
              </a:moveTo>
              <a:lnTo>
                <a:pt x="0" y="284445"/>
              </a:lnTo>
              <a:lnTo>
                <a:pt x="2773344" y="284445"/>
              </a:lnTo>
              <a:lnTo>
                <a:pt x="2773344" y="56889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421421" y="2283796"/>
          <a:ext cx="2656202" cy="142222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6463077" y="2325452"/>
        <a:ext cx="2572890" cy="133891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655916" y="125"/>
          <a:ext cx="6640522" cy="1697146"/>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705624" y="49833"/>
        <a:ext cx="6541106" cy="1597730"/>
      </dsp:txXfrm>
    </dsp:sp>
    <dsp:sp modelId="{33643D00-C75E-4DF5-A0F0-DFA21355EB8A}">
      <dsp:nvSpPr>
        <dsp:cNvPr id="0" name=""/>
        <dsp:cNvSpPr/>
      </dsp:nvSpPr>
      <dsp:spPr>
        <a:xfrm>
          <a:off x="1972511" y="1697272"/>
          <a:ext cx="3003666" cy="563059"/>
        </a:xfrm>
        <a:custGeom>
          <a:avLst/>
          <a:gdLst/>
          <a:ahLst/>
          <a:cxnLst/>
          <a:rect l="0" t="0" r="0" b="0"/>
          <a:pathLst>
            <a:path>
              <a:moveTo>
                <a:pt x="3003666" y="0"/>
              </a:moveTo>
              <a:lnTo>
                <a:pt x="3003666" y="281529"/>
              </a:lnTo>
              <a:lnTo>
                <a:pt x="0" y="281529"/>
              </a:lnTo>
              <a:lnTo>
                <a:pt x="0" y="56305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916774" y="2260331"/>
          <a:ext cx="2111473" cy="140764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 – Thing or object</a:t>
          </a:r>
        </a:p>
      </dsp:txBody>
      <dsp:txXfrm>
        <a:off x="958003" y="2301560"/>
        <a:ext cx="2029015" cy="1325191"/>
      </dsp:txXfrm>
    </dsp:sp>
    <dsp:sp modelId="{67357A81-5F47-46C8-8791-23DB6B665016}">
      <dsp:nvSpPr>
        <dsp:cNvPr id="0" name=""/>
        <dsp:cNvSpPr/>
      </dsp:nvSpPr>
      <dsp:spPr>
        <a:xfrm>
          <a:off x="4717427" y="1697272"/>
          <a:ext cx="258750" cy="563059"/>
        </a:xfrm>
        <a:custGeom>
          <a:avLst/>
          <a:gdLst/>
          <a:ahLst/>
          <a:cxnLst/>
          <a:rect l="0" t="0" r="0" b="0"/>
          <a:pathLst>
            <a:path>
              <a:moveTo>
                <a:pt x="258750" y="0"/>
              </a:moveTo>
              <a:lnTo>
                <a:pt x="258750" y="281529"/>
              </a:lnTo>
              <a:lnTo>
                <a:pt x="0" y="281529"/>
              </a:lnTo>
              <a:lnTo>
                <a:pt x="0" y="56305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661690" y="2260331"/>
          <a:ext cx="2111473" cy="140764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 Phrase – </a:t>
          </a:r>
          <a:br>
            <a:rPr lang="en-GB" sz="1400" kern="1200" dirty="0"/>
          </a:br>
          <a:r>
            <a:rPr lang="en-GB" sz="1400" kern="1200" dirty="0"/>
            <a:t>Doing or being</a:t>
          </a:r>
        </a:p>
      </dsp:txBody>
      <dsp:txXfrm>
        <a:off x="3702919" y="2301560"/>
        <a:ext cx="2029015" cy="1325191"/>
      </dsp:txXfrm>
    </dsp:sp>
    <dsp:sp modelId="{F7436063-BF3D-4400-ABDF-46A0C91AC2E1}">
      <dsp:nvSpPr>
        <dsp:cNvPr id="0" name=""/>
        <dsp:cNvSpPr/>
      </dsp:nvSpPr>
      <dsp:spPr>
        <a:xfrm>
          <a:off x="4976178" y="1697272"/>
          <a:ext cx="2744916" cy="563059"/>
        </a:xfrm>
        <a:custGeom>
          <a:avLst/>
          <a:gdLst/>
          <a:ahLst/>
          <a:cxnLst/>
          <a:rect l="0" t="0" r="0" b="0"/>
          <a:pathLst>
            <a:path>
              <a:moveTo>
                <a:pt x="0" y="0"/>
              </a:moveTo>
              <a:lnTo>
                <a:pt x="0" y="281529"/>
              </a:lnTo>
              <a:lnTo>
                <a:pt x="2744916" y="281529"/>
              </a:lnTo>
              <a:lnTo>
                <a:pt x="2744916" y="56305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406606" y="2260331"/>
          <a:ext cx="2628975" cy="140764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 – </a:t>
          </a:r>
          <a:br>
            <a:rPr lang="en-GB" sz="1400" kern="1200" dirty="0"/>
          </a:br>
          <a:r>
            <a:rPr lang="en-GB" sz="1400" kern="1200" dirty="0"/>
            <a:t>Helps readers</a:t>
          </a:r>
        </a:p>
      </dsp:txBody>
      <dsp:txXfrm>
        <a:off x="6447835" y="2301560"/>
        <a:ext cx="2546517" cy="132519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12AC4A-D868-4C66-B2F0-3A5A5C615266}">
      <dsp:nvSpPr>
        <dsp:cNvPr id="0" name=""/>
        <dsp:cNvSpPr/>
      </dsp:nvSpPr>
      <dsp:spPr>
        <a:xfrm>
          <a:off x="3890068" y="538"/>
          <a:ext cx="2172218" cy="1448145"/>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3932483" y="42953"/>
        <a:ext cx="2087388" cy="1363315"/>
      </dsp:txXfrm>
    </dsp:sp>
    <dsp:sp modelId="{868DCF3E-F3D1-4782-92F1-EAD24D78ACE2}">
      <dsp:nvSpPr>
        <dsp:cNvPr id="0" name=""/>
        <dsp:cNvSpPr/>
      </dsp:nvSpPr>
      <dsp:spPr>
        <a:xfrm>
          <a:off x="2152294" y="1448683"/>
          <a:ext cx="2823883" cy="579258"/>
        </a:xfrm>
        <a:custGeom>
          <a:avLst/>
          <a:gdLst/>
          <a:ahLst/>
          <a:cxnLst/>
          <a:rect l="0" t="0" r="0" b="0"/>
          <a:pathLst>
            <a:path>
              <a:moveTo>
                <a:pt x="2823883" y="0"/>
              </a:moveTo>
              <a:lnTo>
                <a:pt x="2823883" y="289629"/>
              </a:lnTo>
              <a:lnTo>
                <a:pt x="0" y="289629"/>
              </a:lnTo>
              <a:lnTo>
                <a:pt x="0" y="57925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02EC6A8-FE6B-4737-81D9-9D25572994F2}">
      <dsp:nvSpPr>
        <dsp:cNvPr id="0" name=""/>
        <dsp:cNvSpPr/>
      </dsp:nvSpPr>
      <dsp:spPr>
        <a:xfrm>
          <a:off x="1066185" y="2027942"/>
          <a:ext cx="2172218" cy="144814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a:t>
          </a:r>
        </a:p>
      </dsp:txBody>
      <dsp:txXfrm>
        <a:off x="1108600" y="2070357"/>
        <a:ext cx="2087388" cy="1363315"/>
      </dsp:txXfrm>
    </dsp:sp>
    <dsp:sp modelId="{BC2BF8E2-BC85-4328-9737-E1AD10646C6F}">
      <dsp:nvSpPr>
        <dsp:cNvPr id="0" name=""/>
        <dsp:cNvSpPr/>
      </dsp:nvSpPr>
      <dsp:spPr>
        <a:xfrm>
          <a:off x="4930458" y="1448683"/>
          <a:ext cx="91440" cy="579258"/>
        </a:xfrm>
        <a:custGeom>
          <a:avLst/>
          <a:gdLst/>
          <a:ahLst/>
          <a:cxnLst/>
          <a:rect l="0" t="0" r="0" b="0"/>
          <a:pathLst>
            <a:path>
              <a:moveTo>
                <a:pt x="45720" y="0"/>
              </a:moveTo>
              <a:lnTo>
                <a:pt x="45720" y="57925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F657FA6-AEBF-42A0-8478-93FC597466B0}">
      <dsp:nvSpPr>
        <dsp:cNvPr id="0" name=""/>
        <dsp:cNvSpPr/>
      </dsp:nvSpPr>
      <dsp:spPr>
        <a:xfrm>
          <a:off x="3890068" y="2027942"/>
          <a:ext cx="2172218" cy="144814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a:t>
          </a:r>
        </a:p>
      </dsp:txBody>
      <dsp:txXfrm>
        <a:off x="3932483" y="2070357"/>
        <a:ext cx="2087388" cy="1363315"/>
      </dsp:txXfrm>
    </dsp:sp>
    <dsp:sp modelId="{BCE54729-C23D-460A-B6D9-5B0F7AAAE094}">
      <dsp:nvSpPr>
        <dsp:cNvPr id="0" name=""/>
        <dsp:cNvSpPr/>
      </dsp:nvSpPr>
      <dsp:spPr>
        <a:xfrm>
          <a:off x="4976178" y="1448683"/>
          <a:ext cx="2823883" cy="579258"/>
        </a:xfrm>
        <a:custGeom>
          <a:avLst/>
          <a:gdLst/>
          <a:ahLst/>
          <a:cxnLst/>
          <a:rect l="0" t="0" r="0" b="0"/>
          <a:pathLst>
            <a:path>
              <a:moveTo>
                <a:pt x="0" y="0"/>
              </a:moveTo>
              <a:lnTo>
                <a:pt x="0" y="289629"/>
              </a:lnTo>
              <a:lnTo>
                <a:pt x="2823883" y="289629"/>
              </a:lnTo>
              <a:lnTo>
                <a:pt x="2823883" y="57925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6713952" y="2027942"/>
          <a:ext cx="2172218" cy="144814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a:t>
          </a:r>
        </a:p>
      </dsp:txBody>
      <dsp:txXfrm>
        <a:off x="6756367" y="2070357"/>
        <a:ext cx="2087388" cy="136331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23C44E-E3C6-4FFF-9A45-E914CFF42431}">
      <dsp:nvSpPr>
        <dsp:cNvPr id="0" name=""/>
        <dsp:cNvSpPr/>
      </dsp:nvSpPr>
      <dsp:spPr>
        <a:xfrm>
          <a:off x="4069872" y="232"/>
          <a:ext cx="1812611" cy="1208407"/>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4105265" y="35625"/>
        <a:ext cx="1741825" cy="1137621"/>
      </dsp:txXfrm>
    </dsp:sp>
    <dsp:sp modelId="{93868109-C16B-49AD-8BE1-0223FC44A474}">
      <dsp:nvSpPr>
        <dsp:cNvPr id="0" name=""/>
        <dsp:cNvSpPr/>
      </dsp:nvSpPr>
      <dsp:spPr>
        <a:xfrm>
          <a:off x="2185055" y="1208639"/>
          <a:ext cx="2791122" cy="483363"/>
        </a:xfrm>
        <a:custGeom>
          <a:avLst/>
          <a:gdLst/>
          <a:ahLst/>
          <a:cxnLst/>
          <a:rect l="0" t="0" r="0" b="0"/>
          <a:pathLst>
            <a:path>
              <a:moveTo>
                <a:pt x="2791122" y="0"/>
              </a:moveTo>
              <a:lnTo>
                <a:pt x="2791122" y="241681"/>
              </a:lnTo>
              <a:lnTo>
                <a:pt x="0" y="241681"/>
              </a:lnTo>
              <a:lnTo>
                <a:pt x="0" y="4833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8B1A9C5-CA24-4E0F-8AD7-8D699745977D}">
      <dsp:nvSpPr>
        <dsp:cNvPr id="0" name=""/>
        <dsp:cNvSpPr/>
      </dsp:nvSpPr>
      <dsp:spPr>
        <a:xfrm>
          <a:off x="755294" y="1692003"/>
          <a:ext cx="2859521" cy="180343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a:t>
          </a:r>
        </a:p>
        <a:p>
          <a:pPr marL="0" lvl="0" indent="0" algn="ctr" defTabSz="622300">
            <a:lnSpc>
              <a:spcPct val="90000"/>
            </a:lnSpc>
            <a:spcBef>
              <a:spcPct val="0"/>
            </a:spcBef>
            <a:spcAft>
              <a:spcPct val="35000"/>
            </a:spcAft>
            <a:buNone/>
          </a:pPr>
          <a:r>
            <a:rPr lang="en-GB" sz="1400" kern="1200" dirty="0"/>
            <a:t>describes a noun</a:t>
          </a:r>
        </a:p>
      </dsp:txBody>
      <dsp:txXfrm>
        <a:off x="808115" y="1744824"/>
        <a:ext cx="2753879" cy="1697797"/>
      </dsp:txXfrm>
    </dsp:sp>
    <dsp:sp modelId="{8E45D172-A16A-4213-8444-85A251E74905}">
      <dsp:nvSpPr>
        <dsp:cNvPr id="0" name=""/>
        <dsp:cNvSpPr/>
      </dsp:nvSpPr>
      <dsp:spPr>
        <a:xfrm>
          <a:off x="4976178" y="1208639"/>
          <a:ext cx="523455" cy="483363"/>
        </a:xfrm>
        <a:custGeom>
          <a:avLst/>
          <a:gdLst/>
          <a:ahLst/>
          <a:cxnLst/>
          <a:rect l="0" t="0" r="0" b="0"/>
          <a:pathLst>
            <a:path>
              <a:moveTo>
                <a:pt x="0" y="0"/>
              </a:moveTo>
              <a:lnTo>
                <a:pt x="0" y="241681"/>
              </a:lnTo>
              <a:lnTo>
                <a:pt x="523455" y="241681"/>
              </a:lnTo>
              <a:lnTo>
                <a:pt x="523455" y="4833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760AC71-8D8E-43F7-94EF-078FB3BBB8A8}">
      <dsp:nvSpPr>
        <dsp:cNvPr id="0" name=""/>
        <dsp:cNvSpPr/>
      </dsp:nvSpPr>
      <dsp:spPr>
        <a:xfrm>
          <a:off x="4158599" y="1692003"/>
          <a:ext cx="2682067" cy="1699456"/>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a:t>
          </a:r>
        </a:p>
      </dsp:txBody>
      <dsp:txXfrm>
        <a:off x="4208374" y="1741778"/>
        <a:ext cx="2582517" cy="1599906"/>
      </dsp:txXfrm>
    </dsp:sp>
    <dsp:sp modelId="{37EBDB31-E84F-4BC6-9D10-63E0363E4F67}">
      <dsp:nvSpPr>
        <dsp:cNvPr id="0" name=""/>
        <dsp:cNvSpPr/>
      </dsp:nvSpPr>
      <dsp:spPr>
        <a:xfrm>
          <a:off x="4976178" y="1208639"/>
          <a:ext cx="3314578" cy="483363"/>
        </a:xfrm>
        <a:custGeom>
          <a:avLst/>
          <a:gdLst/>
          <a:ahLst/>
          <a:cxnLst/>
          <a:rect l="0" t="0" r="0" b="0"/>
          <a:pathLst>
            <a:path>
              <a:moveTo>
                <a:pt x="0" y="0"/>
              </a:moveTo>
              <a:lnTo>
                <a:pt x="0" y="241681"/>
              </a:lnTo>
              <a:lnTo>
                <a:pt x="3314578" y="241681"/>
              </a:lnTo>
              <a:lnTo>
                <a:pt x="3314578" y="48336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10A4A9-5110-4CD1-97AE-67736D344845}">
      <dsp:nvSpPr>
        <dsp:cNvPr id="0" name=""/>
        <dsp:cNvSpPr/>
      </dsp:nvSpPr>
      <dsp:spPr>
        <a:xfrm>
          <a:off x="7384450" y="1692003"/>
          <a:ext cx="1812611" cy="120840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a:t>Pronoun</a:t>
          </a:r>
          <a:endParaRPr lang="en-GB" sz="1400" kern="1200" dirty="0"/>
        </a:p>
      </dsp:txBody>
      <dsp:txXfrm>
        <a:off x="7419843" y="1727396"/>
        <a:ext cx="1741825" cy="113762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13D0F5-B9FF-4403-BAC6-B15849BA25E2}">
      <dsp:nvSpPr>
        <dsp:cNvPr id="0" name=""/>
        <dsp:cNvSpPr/>
      </dsp:nvSpPr>
      <dsp:spPr>
        <a:xfrm>
          <a:off x="4125756" y="93705"/>
          <a:ext cx="1700842" cy="113389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4158967" y="126916"/>
        <a:ext cx="1634420" cy="1067472"/>
      </dsp:txXfrm>
    </dsp:sp>
    <dsp:sp modelId="{93868109-C16B-49AD-8BE1-0223FC44A474}">
      <dsp:nvSpPr>
        <dsp:cNvPr id="0" name=""/>
        <dsp:cNvSpPr/>
      </dsp:nvSpPr>
      <dsp:spPr>
        <a:xfrm>
          <a:off x="1342464" y="1227600"/>
          <a:ext cx="3633713" cy="453557"/>
        </a:xfrm>
        <a:custGeom>
          <a:avLst/>
          <a:gdLst/>
          <a:ahLst/>
          <a:cxnLst/>
          <a:rect l="0" t="0" r="0" b="0"/>
          <a:pathLst>
            <a:path>
              <a:moveTo>
                <a:pt x="3633713" y="0"/>
              </a:moveTo>
              <a:lnTo>
                <a:pt x="3633713" y="226778"/>
              </a:lnTo>
              <a:lnTo>
                <a:pt x="0" y="226778"/>
              </a:lnTo>
              <a:lnTo>
                <a:pt x="0" y="45355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8B1A9C5-CA24-4E0F-8AD7-8D699745977D}">
      <dsp:nvSpPr>
        <dsp:cNvPr id="0" name=""/>
        <dsp:cNvSpPr/>
      </dsp:nvSpPr>
      <dsp:spPr>
        <a:xfrm>
          <a:off x="866" y="1681158"/>
          <a:ext cx="2683197" cy="169223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describes a noun</a:t>
          </a:r>
        </a:p>
      </dsp:txBody>
      <dsp:txXfrm>
        <a:off x="50430" y="1730722"/>
        <a:ext cx="2584069" cy="1593107"/>
      </dsp:txXfrm>
    </dsp:sp>
    <dsp:sp modelId="{8E45D172-A16A-4213-8444-85A251E74905}">
      <dsp:nvSpPr>
        <dsp:cNvPr id="0" name=""/>
        <dsp:cNvSpPr/>
      </dsp:nvSpPr>
      <dsp:spPr>
        <a:xfrm>
          <a:off x="4452658" y="1227600"/>
          <a:ext cx="523519" cy="453557"/>
        </a:xfrm>
        <a:custGeom>
          <a:avLst/>
          <a:gdLst/>
          <a:ahLst/>
          <a:cxnLst/>
          <a:rect l="0" t="0" r="0" b="0"/>
          <a:pathLst>
            <a:path>
              <a:moveTo>
                <a:pt x="523519" y="0"/>
              </a:moveTo>
              <a:lnTo>
                <a:pt x="523519" y="226778"/>
              </a:lnTo>
              <a:lnTo>
                <a:pt x="0" y="226778"/>
              </a:lnTo>
              <a:lnTo>
                <a:pt x="0" y="45355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760AC71-8D8E-43F7-94EF-078FB3BBB8A8}">
      <dsp:nvSpPr>
        <dsp:cNvPr id="0" name=""/>
        <dsp:cNvSpPr/>
      </dsp:nvSpPr>
      <dsp:spPr>
        <a:xfrm>
          <a:off x="3194316" y="1681158"/>
          <a:ext cx="2516685" cy="159466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241022" y="1727864"/>
        <a:ext cx="2423273" cy="1501252"/>
      </dsp:txXfrm>
    </dsp:sp>
    <dsp:sp modelId="{BCE54729-C23D-460A-B6D9-5B0F7AAAE094}">
      <dsp:nvSpPr>
        <dsp:cNvPr id="0" name=""/>
        <dsp:cNvSpPr/>
      </dsp:nvSpPr>
      <dsp:spPr>
        <a:xfrm>
          <a:off x="4976178" y="1227600"/>
          <a:ext cx="3110193" cy="453557"/>
        </a:xfrm>
        <a:custGeom>
          <a:avLst/>
          <a:gdLst/>
          <a:ahLst/>
          <a:cxnLst/>
          <a:rect l="0" t="0" r="0" b="0"/>
          <a:pathLst>
            <a:path>
              <a:moveTo>
                <a:pt x="0" y="0"/>
              </a:moveTo>
              <a:lnTo>
                <a:pt x="0" y="226778"/>
              </a:lnTo>
              <a:lnTo>
                <a:pt x="3110193" y="226778"/>
              </a:lnTo>
              <a:lnTo>
                <a:pt x="3110193" y="453557"/>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6221253" y="1681158"/>
          <a:ext cx="3730235" cy="1479846"/>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a:t>
          </a:r>
        </a:p>
      </dsp:txBody>
      <dsp:txXfrm>
        <a:off x="6264596" y="1724501"/>
        <a:ext cx="3643549" cy="139316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0B1C50-E399-428F-90CE-C4623085CF03}">
      <dsp:nvSpPr>
        <dsp:cNvPr id="0" name=""/>
        <dsp:cNvSpPr/>
      </dsp:nvSpPr>
      <dsp:spPr>
        <a:xfrm>
          <a:off x="4440761" y="2300"/>
          <a:ext cx="1805527" cy="120368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Phrase</a:t>
          </a:r>
        </a:p>
      </dsp:txBody>
      <dsp:txXfrm>
        <a:off x="4476016" y="37555"/>
        <a:ext cx="1735017" cy="1133174"/>
      </dsp:txXfrm>
    </dsp:sp>
    <dsp:sp modelId="{93868109-C16B-49AD-8BE1-0223FC44A474}">
      <dsp:nvSpPr>
        <dsp:cNvPr id="0" name=""/>
        <dsp:cNvSpPr/>
      </dsp:nvSpPr>
      <dsp:spPr>
        <a:xfrm>
          <a:off x="1486161" y="1205984"/>
          <a:ext cx="3857363" cy="481473"/>
        </a:xfrm>
        <a:custGeom>
          <a:avLst/>
          <a:gdLst/>
          <a:ahLst/>
          <a:cxnLst/>
          <a:rect l="0" t="0" r="0" b="0"/>
          <a:pathLst>
            <a:path>
              <a:moveTo>
                <a:pt x="3857363" y="0"/>
              </a:moveTo>
              <a:lnTo>
                <a:pt x="3857363" y="240736"/>
              </a:lnTo>
              <a:lnTo>
                <a:pt x="0" y="240736"/>
              </a:lnTo>
              <a:lnTo>
                <a:pt x="0" y="48147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8B1A9C5-CA24-4E0F-8AD7-8D699745977D}">
      <dsp:nvSpPr>
        <dsp:cNvPr id="0" name=""/>
        <dsp:cNvSpPr/>
      </dsp:nvSpPr>
      <dsp:spPr>
        <a:xfrm>
          <a:off x="61988" y="1687458"/>
          <a:ext cx="2848345" cy="17963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Adjective – describes a noun</a:t>
          </a:r>
        </a:p>
      </dsp:txBody>
      <dsp:txXfrm>
        <a:off x="114602" y="1740072"/>
        <a:ext cx="2743117" cy="1691163"/>
      </dsp:txXfrm>
    </dsp:sp>
    <dsp:sp modelId="{8E45D172-A16A-4213-8444-85A251E74905}">
      <dsp:nvSpPr>
        <dsp:cNvPr id="0" name=""/>
        <dsp:cNvSpPr/>
      </dsp:nvSpPr>
      <dsp:spPr>
        <a:xfrm>
          <a:off x="4787783" y="1205984"/>
          <a:ext cx="555741" cy="481473"/>
        </a:xfrm>
        <a:custGeom>
          <a:avLst/>
          <a:gdLst/>
          <a:ahLst/>
          <a:cxnLst/>
          <a:rect l="0" t="0" r="0" b="0"/>
          <a:pathLst>
            <a:path>
              <a:moveTo>
                <a:pt x="555741" y="0"/>
              </a:moveTo>
              <a:lnTo>
                <a:pt x="555741" y="240736"/>
              </a:lnTo>
              <a:lnTo>
                <a:pt x="0" y="240736"/>
              </a:lnTo>
              <a:lnTo>
                <a:pt x="0" y="48147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760AC71-8D8E-43F7-94EF-078FB3BBB8A8}">
      <dsp:nvSpPr>
        <dsp:cNvPr id="0" name=""/>
        <dsp:cNvSpPr/>
      </dsp:nvSpPr>
      <dsp:spPr>
        <a:xfrm>
          <a:off x="3451991" y="1687458"/>
          <a:ext cx="2671584" cy="169281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 – </a:t>
          </a:r>
          <a:br>
            <a:rPr lang="en-GB" sz="1400" kern="1200" dirty="0"/>
          </a:br>
          <a:r>
            <a:rPr lang="en-GB" sz="1400" kern="1200" dirty="0"/>
            <a:t>thing or object</a:t>
          </a:r>
        </a:p>
      </dsp:txBody>
      <dsp:txXfrm>
        <a:off x="3501572" y="1737039"/>
        <a:ext cx="2572422" cy="1593651"/>
      </dsp:txXfrm>
    </dsp:sp>
    <dsp:sp modelId="{BCE54729-C23D-460A-B6D9-5B0F7AAAE094}">
      <dsp:nvSpPr>
        <dsp:cNvPr id="0" name=""/>
        <dsp:cNvSpPr/>
      </dsp:nvSpPr>
      <dsp:spPr>
        <a:xfrm>
          <a:off x="5343525" y="1205984"/>
          <a:ext cx="3301622" cy="481473"/>
        </a:xfrm>
        <a:custGeom>
          <a:avLst/>
          <a:gdLst/>
          <a:ahLst/>
          <a:cxnLst/>
          <a:rect l="0" t="0" r="0" b="0"/>
          <a:pathLst>
            <a:path>
              <a:moveTo>
                <a:pt x="0" y="0"/>
              </a:moveTo>
              <a:lnTo>
                <a:pt x="0" y="240736"/>
              </a:lnTo>
              <a:lnTo>
                <a:pt x="3301622" y="240736"/>
              </a:lnTo>
              <a:lnTo>
                <a:pt x="3301622" y="481473"/>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35A15AA-AFED-4623-8F52-BB5DB86C9DDB}">
      <dsp:nvSpPr>
        <dsp:cNvPr id="0" name=""/>
        <dsp:cNvSpPr/>
      </dsp:nvSpPr>
      <dsp:spPr>
        <a:xfrm>
          <a:off x="6665233" y="1687458"/>
          <a:ext cx="3959827" cy="157092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Pronoun – replaces a noun (he/she)</a:t>
          </a:r>
        </a:p>
      </dsp:txBody>
      <dsp:txXfrm>
        <a:off x="6711244" y="1733469"/>
        <a:ext cx="3867805" cy="147890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17/02/2026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17/02/2026</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17/02/2026</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17/02/2026</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17/02/2026</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17/02/2026</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17/02/2026</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17/02/2026</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17/02/2026</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17/02/2026</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17/02/2026</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17/02/2026</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17/02/2026</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hyperlink" Target="https://forms.office.com/Pages/ResponsePage.aspx?id=KXI8YMEiwUOjgEvkVqYFjsqqRugkSxNLsNDyMI4WsoRUQzVCT1RSRFhKQ1lMWkxXSVVCQUUwOVY2MC4u"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2.png"/><Relationship Id="rId7" Type="http://schemas.openxmlformats.org/officeDocument/2006/relationships/diagramColors" Target="../diagrams/colors8.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hyperlink" Target="https://forms.office.com/Pages/ResponsePage.aspx?id=KXI8YMEiwUOjgEvkVqYFjsqqRugkSxNLsNDyMI4WsoRUQUM5SjFDTThIV1EyR08zUzg4V0NCNkYxWC4u"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png"/><Relationship Id="rId7" Type="http://schemas.openxmlformats.org/officeDocument/2006/relationships/diagramColors" Target="../diagrams/colors3.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png"/><Relationship Id="rId7" Type="http://schemas.openxmlformats.org/officeDocument/2006/relationships/diagramColors" Target="../diagrams/colors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png"/><Relationship Id="rId7" Type="http://schemas.openxmlformats.org/officeDocument/2006/relationships/diagramColors" Target="../diagrams/colors5.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png"/><Relationship Id="rId7" Type="http://schemas.openxmlformats.org/officeDocument/2006/relationships/diagramColors" Target="../diagrams/colors6.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5.png"/></Relationships>
</file>

<file path=ppt/slides/_rels/slide9.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2.png"/><Relationship Id="rId7" Type="http://schemas.openxmlformats.org/officeDocument/2006/relationships/diagramColors" Target="../diagrams/colors7.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332EBE01-C8BC-4A32-6162-0F795050A6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Picture 8" descr="A picture containing flag&#10;&#10;Description automatically generated">
            <a:extLst>
              <a:ext uri="{FF2B5EF4-FFF2-40B4-BE49-F238E27FC236}">
                <a16:creationId xmlns:a16="http://schemas.microsoft.com/office/drawing/2014/main" id="{71202639-3684-CFDB-09B0-57EB45083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6"/>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2515382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E7B200-8A8D-03A1-A9E2-7E4AE4123F4B}"/>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D610611A-1A10-F00F-252F-19F17A1986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714CC948-DF97-F0B0-5181-E2393C1F8E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3E330153-7B54-9BAA-BEF6-F1054F83EE20}"/>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B166F797-C65C-1468-2ADD-CD226181A694}"/>
              </a:ext>
            </a:extLst>
          </p:cNvPr>
          <p:cNvGraphicFramePr/>
          <p:nvPr>
            <p:extLst>
              <p:ext uri="{D42A27DB-BD31-4B8C-83A1-F6EECF244321}">
                <p14:modId xmlns:p14="http://schemas.microsoft.com/office/powerpoint/2010/main" val="792017329"/>
              </p:ext>
            </p:extLst>
          </p:nvPr>
        </p:nvGraphicFramePr>
        <p:xfrm>
          <a:off x="866775" y="771526"/>
          <a:ext cx="10687050" cy="34861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E9F4DDE8-0D8E-6BB9-AB5A-81A1EC876B5D}"/>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Tree>
    <p:extLst>
      <p:ext uri="{BB962C8B-B14F-4D97-AF65-F5344CB8AC3E}">
        <p14:creationId xmlns:p14="http://schemas.microsoft.com/office/powerpoint/2010/main" val="2109530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6" name="Title 1">
            <a:extLst>
              <a:ext uri="{FF2B5EF4-FFF2-40B4-BE49-F238E27FC236}">
                <a16:creationId xmlns:a16="http://schemas.microsoft.com/office/drawing/2014/main" id="{F9BAFB63-89A0-1CE2-BC09-42A58A322E55}"/>
              </a:ext>
            </a:extLst>
          </p:cNvPr>
          <p:cNvSpPr txBox="1">
            <a:spLocks/>
          </p:cNvSpPr>
          <p:nvPr/>
        </p:nvSpPr>
        <p:spPr>
          <a:xfrm>
            <a:off x="954232" y="1184525"/>
            <a:ext cx="10283535" cy="1392863"/>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Does anyone know what a </a:t>
            </a:r>
            <a:r>
              <a:rPr lang="en-GB" sz="4000" b="1" u="sng" dirty="0">
                <a:solidFill>
                  <a:schemeClr val="bg1"/>
                </a:solidFill>
                <a:latin typeface="+mn-lt"/>
                <a:ea typeface="Andika"/>
                <a:cs typeface="Andika"/>
              </a:rPr>
              <a:t>determiner</a:t>
            </a:r>
            <a:r>
              <a:rPr lang="en-GB" sz="4000" dirty="0">
                <a:solidFill>
                  <a:schemeClr val="bg1"/>
                </a:solidFill>
                <a:latin typeface="+mn-lt"/>
                <a:ea typeface="Andika"/>
                <a:cs typeface="Andika"/>
              </a:rPr>
              <a:t> is?</a:t>
            </a:r>
          </a:p>
        </p:txBody>
      </p:sp>
      <p:sp>
        <p:nvSpPr>
          <p:cNvPr id="7" name="Title 1">
            <a:extLst>
              <a:ext uri="{FF2B5EF4-FFF2-40B4-BE49-F238E27FC236}">
                <a16:creationId xmlns:a16="http://schemas.microsoft.com/office/drawing/2014/main" id="{EBD17445-2CE7-D049-5829-AF7A94414BDF}"/>
              </a:ext>
            </a:extLst>
          </p:cNvPr>
          <p:cNvSpPr txBox="1">
            <a:spLocks/>
          </p:cNvSpPr>
          <p:nvPr/>
        </p:nvSpPr>
        <p:spPr>
          <a:xfrm>
            <a:off x="954233" y="2916344"/>
            <a:ext cx="10283534" cy="2182129"/>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 </a:t>
            </a:r>
            <a:r>
              <a:rPr lang="en-GB" sz="4000" b="1" u="sng" dirty="0">
                <a:solidFill>
                  <a:schemeClr val="bg1"/>
                </a:solidFill>
                <a:latin typeface="+mn-lt"/>
                <a:ea typeface="Andika"/>
                <a:cs typeface="Andika"/>
              </a:rPr>
              <a:t>determiner</a:t>
            </a:r>
            <a:r>
              <a:rPr lang="en-GB" sz="4000" dirty="0">
                <a:solidFill>
                  <a:schemeClr val="bg1"/>
                </a:solidFill>
                <a:latin typeface="+mn-lt"/>
                <a:ea typeface="Andika"/>
                <a:cs typeface="Andika"/>
              </a:rPr>
              <a:t> comes before a noun and gives information about the noun. </a:t>
            </a:r>
          </a:p>
        </p:txBody>
      </p:sp>
      <p:pic>
        <p:nvPicPr>
          <p:cNvPr id="10" name="Picture 9">
            <a:extLst>
              <a:ext uri="{FF2B5EF4-FFF2-40B4-BE49-F238E27FC236}">
                <a16:creationId xmlns:a16="http://schemas.microsoft.com/office/drawing/2014/main" id="{BB2DC809-4A03-7C93-2128-DA9EF59366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4156" y="6075384"/>
            <a:ext cx="2894156" cy="2715923"/>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861103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42" presetClass="path" presetSubtype="0" accel="50000" decel="50000" fill="hold" nodeType="afterEffect">
                                  <p:stCondLst>
                                    <p:cond delay="0"/>
                                  </p:stCondLst>
                                  <p:childTnLst>
                                    <p:animMotion origin="layout" path="M 0.0043 -0.05764 L 0.22852 -0.29098 " pathEditMode="relative" rAng="0" ptsTypes="AA">
                                      <p:cBhvr>
                                        <p:cTn id="10" dur="2000" fill="hold"/>
                                        <p:tgtEl>
                                          <p:spTgt spid="10"/>
                                        </p:tgtEl>
                                        <p:attrNameLst>
                                          <p:attrName>ppt_x</p:attrName>
                                          <p:attrName>ppt_y</p:attrName>
                                        </p:attrNameLst>
                                      </p:cBhvr>
                                      <p:rCtr x="11211" y="-1166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Background pattern&#10;&#10;Description automatically generated">
            <a:extLst>
              <a:ext uri="{FF2B5EF4-FFF2-40B4-BE49-F238E27FC236}">
                <a16:creationId xmlns:a16="http://schemas.microsoft.com/office/drawing/2014/main" id="{BA5D4FA8-9219-0D5D-103F-86E0B5CE102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7" name="Title 1">
            <a:extLst>
              <a:ext uri="{FF2B5EF4-FFF2-40B4-BE49-F238E27FC236}">
                <a16:creationId xmlns:a16="http://schemas.microsoft.com/office/drawing/2014/main" id="{7422A498-F483-A2DE-169C-1457C602529D}"/>
              </a:ext>
            </a:extLst>
          </p:cNvPr>
          <p:cNvSpPr txBox="1">
            <a:spLocks/>
          </p:cNvSpPr>
          <p:nvPr/>
        </p:nvSpPr>
        <p:spPr>
          <a:xfrm>
            <a:off x="407481" y="431438"/>
            <a:ext cx="11377035" cy="1530638"/>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Some examples of determiners are: </a:t>
            </a:r>
          </a:p>
        </p:txBody>
      </p:sp>
      <p:sp>
        <p:nvSpPr>
          <p:cNvPr id="2" name="Title 1">
            <a:extLst>
              <a:ext uri="{FF2B5EF4-FFF2-40B4-BE49-F238E27FC236}">
                <a16:creationId xmlns:a16="http://schemas.microsoft.com/office/drawing/2014/main" id="{21EF7562-A376-60EE-AC9F-A9FB819F8038}"/>
              </a:ext>
            </a:extLst>
          </p:cNvPr>
          <p:cNvSpPr txBox="1">
            <a:spLocks/>
          </p:cNvSpPr>
          <p:nvPr/>
        </p:nvSpPr>
        <p:spPr>
          <a:xfrm>
            <a:off x="994780" y="2410435"/>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a:t>
            </a:r>
          </a:p>
        </p:txBody>
      </p:sp>
      <p:sp>
        <p:nvSpPr>
          <p:cNvPr id="3" name="Title 1">
            <a:extLst>
              <a:ext uri="{FF2B5EF4-FFF2-40B4-BE49-F238E27FC236}">
                <a16:creationId xmlns:a16="http://schemas.microsoft.com/office/drawing/2014/main" id="{9F2CD3C2-EA64-7695-F7D8-84A344B041E7}"/>
              </a:ext>
            </a:extLst>
          </p:cNvPr>
          <p:cNvSpPr txBox="1">
            <a:spLocks/>
          </p:cNvSpPr>
          <p:nvPr/>
        </p:nvSpPr>
        <p:spPr>
          <a:xfrm>
            <a:off x="994780" y="3173816"/>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an</a:t>
            </a:r>
          </a:p>
        </p:txBody>
      </p:sp>
      <p:sp>
        <p:nvSpPr>
          <p:cNvPr id="4" name="Title 1">
            <a:extLst>
              <a:ext uri="{FF2B5EF4-FFF2-40B4-BE49-F238E27FC236}">
                <a16:creationId xmlns:a16="http://schemas.microsoft.com/office/drawing/2014/main" id="{3022C81C-214B-C0F3-E561-7E5B3CA8C86A}"/>
              </a:ext>
            </a:extLst>
          </p:cNvPr>
          <p:cNvSpPr txBox="1">
            <a:spLocks/>
          </p:cNvSpPr>
          <p:nvPr/>
        </p:nvSpPr>
        <p:spPr>
          <a:xfrm>
            <a:off x="994779" y="3952428"/>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the</a:t>
            </a:r>
          </a:p>
        </p:txBody>
      </p:sp>
      <p:sp>
        <p:nvSpPr>
          <p:cNvPr id="8" name="Title 1">
            <a:extLst>
              <a:ext uri="{FF2B5EF4-FFF2-40B4-BE49-F238E27FC236}">
                <a16:creationId xmlns:a16="http://schemas.microsoft.com/office/drawing/2014/main" id="{5AA2A66D-1EC8-4359-F064-77E89052990B}"/>
              </a:ext>
            </a:extLst>
          </p:cNvPr>
          <p:cNvSpPr txBox="1">
            <a:spLocks/>
          </p:cNvSpPr>
          <p:nvPr/>
        </p:nvSpPr>
        <p:spPr>
          <a:xfrm>
            <a:off x="2986473" y="2410435"/>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this</a:t>
            </a:r>
          </a:p>
        </p:txBody>
      </p:sp>
      <p:sp>
        <p:nvSpPr>
          <p:cNvPr id="9" name="Title 1">
            <a:extLst>
              <a:ext uri="{FF2B5EF4-FFF2-40B4-BE49-F238E27FC236}">
                <a16:creationId xmlns:a16="http://schemas.microsoft.com/office/drawing/2014/main" id="{DF72AA45-4CF3-1188-2C0B-823C3173D863}"/>
              </a:ext>
            </a:extLst>
          </p:cNvPr>
          <p:cNvSpPr txBox="1">
            <a:spLocks/>
          </p:cNvSpPr>
          <p:nvPr/>
        </p:nvSpPr>
        <p:spPr>
          <a:xfrm>
            <a:off x="2986473" y="3174046"/>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that</a:t>
            </a:r>
          </a:p>
        </p:txBody>
      </p:sp>
      <p:sp>
        <p:nvSpPr>
          <p:cNvPr id="10" name="Title 1">
            <a:extLst>
              <a:ext uri="{FF2B5EF4-FFF2-40B4-BE49-F238E27FC236}">
                <a16:creationId xmlns:a16="http://schemas.microsoft.com/office/drawing/2014/main" id="{CC6EA5AA-6559-4BF9-1B5B-4971DEB7EEBA}"/>
              </a:ext>
            </a:extLst>
          </p:cNvPr>
          <p:cNvSpPr txBox="1">
            <a:spLocks/>
          </p:cNvSpPr>
          <p:nvPr/>
        </p:nvSpPr>
        <p:spPr>
          <a:xfrm>
            <a:off x="4978166" y="2410435"/>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my</a:t>
            </a:r>
          </a:p>
        </p:txBody>
      </p:sp>
      <p:sp>
        <p:nvSpPr>
          <p:cNvPr id="11" name="Title 1">
            <a:extLst>
              <a:ext uri="{FF2B5EF4-FFF2-40B4-BE49-F238E27FC236}">
                <a16:creationId xmlns:a16="http://schemas.microsoft.com/office/drawing/2014/main" id="{69A21A28-7B3E-7E4F-8D6C-8187B3D791CF}"/>
              </a:ext>
            </a:extLst>
          </p:cNvPr>
          <p:cNvSpPr txBox="1">
            <a:spLocks/>
          </p:cNvSpPr>
          <p:nvPr/>
        </p:nvSpPr>
        <p:spPr>
          <a:xfrm>
            <a:off x="6969859" y="2410435"/>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some</a:t>
            </a:r>
          </a:p>
        </p:txBody>
      </p:sp>
      <p:sp>
        <p:nvSpPr>
          <p:cNvPr id="12" name="Title 1">
            <a:extLst>
              <a:ext uri="{FF2B5EF4-FFF2-40B4-BE49-F238E27FC236}">
                <a16:creationId xmlns:a16="http://schemas.microsoft.com/office/drawing/2014/main" id="{F9C9970D-A2F4-5B5D-53FE-5480AF2DB4ED}"/>
              </a:ext>
            </a:extLst>
          </p:cNvPr>
          <p:cNvSpPr txBox="1">
            <a:spLocks/>
          </p:cNvSpPr>
          <p:nvPr/>
        </p:nvSpPr>
        <p:spPr>
          <a:xfrm>
            <a:off x="6969859" y="3183835"/>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many </a:t>
            </a:r>
          </a:p>
        </p:txBody>
      </p:sp>
      <p:sp>
        <p:nvSpPr>
          <p:cNvPr id="13" name="Title 1">
            <a:extLst>
              <a:ext uri="{FF2B5EF4-FFF2-40B4-BE49-F238E27FC236}">
                <a16:creationId xmlns:a16="http://schemas.microsoft.com/office/drawing/2014/main" id="{323C8CF1-FBC0-E7E0-63EA-FF02533AA348}"/>
              </a:ext>
            </a:extLst>
          </p:cNvPr>
          <p:cNvSpPr txBox="1">
            <a:spLocks/>
          </p:cNvSpPr>
          <p:nvPr/>
        </p:nvSpPr>
        <p:spPr>
          <a:xfrm>
            <a:off x="8961552" y="2410435"/>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one</a:t>
            </a:r>
          </a:p>
        </p:txBody>
      </p:sp>
      <p:sp>
        <p:nvSpPr>
          <p:cNvPr id="14" name="Title 1">
            <a:extLst>
              <a:ext uri="{FF2B5EF4-FFF2-40B4-BE49-F238E27FC236}">
                <a16:creationId xmlns:a16="http://schemas.microsoft.com/office/drawing/2014/main" id="{87B631E0-1EFA-0785-B37E-D7B91EB4A9D4}"/>
              </a:ext>
            </a:extLst>
          </p:cNvPr>
          <p:cNvSpPr txBox="1">
            <a:spLocks/>
          </p:cNvSpPr>
          <p:nvPr/>
        </p:nvSpPr>
        <p:spPr>
          <a:xfrm>
            <a:off x="4978166" y="3173816"/>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her</a:t>
            </a:r>
          </a:p>
        </p:txBody>
      </p:sp>
      <p:sp>
        <p:nvSpPr>
          <p:cNvPr id="15" name="Title 1">
            <a:extLst>
              <a:ext uri="{FF2B5EF4-FFF2-40B4-BE49-F238E27FC236}">
                <a16:creationId xmlns:a16="http://schemas.microsoft.com/office/drawing/2014/main" id="{A6BBA51C-49F4-BEF7-5BBB-A476292BCD5F}"/>
              </a:ext>
            </a:extLst>
          </p:cNvPr>
          <p:cNvSpPr txBox="1">
            <a:spLocks/>
          </p:cNvSpPr>
          <p:nvPr/>
        </p:nvSpPr>
        <p:spPr>
          <a:xfrm>
            <a:off x="8961551" y="3161115"/>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two</a:t>
            </a:r>
          </a:p>
        </p:txBody>
      </p:sp>
      <p:sp>
        <p:nvSpPr>
          <p:cNvPr id="16" name="Title 1">
            <a:extLst>
              <a:ext uri="{FF2B5EF4-FFF2-40B4-BE49-F238E27FC236}">
                <a16:creationId xmlns:a16="http://schemas.microsoft.com/office/drawing/2014/main" id="{9264F039-303D-DF4E-AD20-074C52EEFACF}"/>
              </a:ext>
            </a:extLst>
          </p:cNvPr>
          <p:cNvSpPr txBox="1">
            <a:spLocks/>
          </p:cNvSpPr>
          <p:nvPr/>
        </p:nvSpPr>
        <p:spPr>
          <a:xfrm>
            <a:off x="2986472" y="3952428"/>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those</a:t>
            </a:r>
          </a:p>
        </p:txBody>
      </p:sp>
      <p:sp>
        <p:nvSpPr>
          <p:cNvPr id="18" name="Title 1">
            <a:extLst>
              <a:ext uri="{FF2B5EF4-FFF2-40B4-BE49-F238E27FC236}">
                <a16:creationId xmlns:a16="http://schemas.microsoft.com/office/drawing/2014/main" id="{4CAC4477-34C6-C145-05EB-DFCEEC9A3E74}"/>
              </a:ext>
            </a:extLst>
          </p:cNvPr>
          <p:cNvSpPr txBox="1">
            <a:spLocks/>
          </p:cNvSpPr>
          <p:nvPr/>
        </p:nvSpPr>
        <p:spPr>
          <a:xfrm>
            <a:off x="4978166" y="3952428"/>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his</a:t>
            </a:r>
          </a:p>
        </p:txBody>
      </p:sp>
      <p:sp>
        <p:nvSpPr>
          <p:cNvPr id="24" name="Title 1">
            <a:extLst>
              <a:ext uri="{FF2B5EF4-FFF2-40B4-BE49-F238E27FC236}">
                <a16:creationId xmlns:a16="http://schemas.microsoft.com/office/drawing/2014/main" id="{185D75FB-DB40-F5D1-B31A-FA55E2B83244}"/>
              </a:ext>
            </a:extLst>
          </p:cNvPr>
          <p:cNvSpPr txBox="1">
            <a:spLocks/>
          </p:cNvSpPr>
          <p:nvPr/>
        </p:nvSpPr>
        <p:spPr>
          <a:xfrm>
            <a:off x="7004406" y="3952428"/>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few </a:t>
            </a:r>
          </a:p>
        </p:txBody>
      </p:sp>
      <p:sp>
        <p:nvSpPr>
          <p:cNvPr id="25" name="Title 1">
            <a:extLst>
              <a:ext uri="{FF2B5EF4-FFF2-40B4-BE49-F238E27FC236}">
                <a16:creationId xmlns:a16="http://schemas.microsoft.com/office/drawing/2014/main" id="{023C6BDA-6CF0-2428-FC64-2B81255DFA7D}"/>
              </a:ext>
            </a:extLst>
          </p:cNvPr>
          <p:cNvSpPr txBox="1">
            <a:spLocks/>
          </p:cNvSpPr>
          <p:nvPr/>
        </p:nvSpPr>
        <p:spPr>
          <a:xfrm>
            <a:off x="8961550" y="3952428"/>
            <a:ext cx="188804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three</a:t>
            </a:r>
          </a:p>
        </p:txBody>
      </p:sp>
      <p:sp>
        <p:nvSpPr>
          <p:cNvPr id="26" name="Title 1">
            <a:extLst>
              <a:ext uri="{FF2B5EF4-FFF2-40B4-BE49-F238E27FC236}">
                <a16:creationId xmlns:a16="http://schemas.microsoft.com/office/drawing/2014/main" id="{01051560-C66E-B667-208D-AFB51F08BD9C}"/>
              </a:ext>
            </a:extLst>
          </p:cNvPr>
          <p:cNvSpPr txBox="1">
            <a:spLocks/>
          </p:cNvSpPr>
          <p:nvPr/>
        </p:nvSpPr>
        <p:spPr>
          <a:xfrm>
            <a:off x="407481" y="4988755"/>
            <a:ext cx="11377035" cy="1530638"/>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Without using determiners, things can become confusing!</a:t>
            </a:r>
          </a:p>
        </p:txBody>
      </p:sp>
    </p:spTree>
    <p:extLst>
      <p:ext uri="{BB962C8B-B14F-4D97-AF65-F5344CB8AC3E}">
        <p14:creationId xmlns:p14="http://schemas.microsoft.com/office/powerpoint/2010/main" val="3201718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500"/>
                                        <p:tgtEl>
                                          <p:spTgt spid="24"/>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500"/>
                                        <p:tgtEl>
                                          <p:spTgt spid="13"/>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500"/>
                                        <p:tgtEl>
                                          <p:spTgt spid="15"/>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500"/>
                                        <p:tgtEl>
                                          <p:spTgt spid="25"/>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3" grpId="0" animBg="1"/>
      <p:bldP spid="4"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animBg="1"/>
      <p:bldP spid="24" grpId="0" animBg="1"/>
      <p:bldP spid="25" grpId="0" animBg="1"/>
      <p:bldP spid="2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Background pattern&#10;&#10;Description automatically generated">
            <a:extLst>
              <a:ext uri="{FF2B5EF4-FFF2-40B4-BE49-F238E27FC236}">
                <a16:creationId xmlns:a16="http://schemas.microsoft.com/office/drawing/2014/main" id="{55B61937-97BC-9AD6-C971-34193E800B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class went quiet.</a:t>
            </a:r>
          </a:p>
        </p:txBody>
      </p:sp>
      <p:sp>
        <p:nvSpPr>
          <p:cNvPr id="21" name="Title 1">
            <a:extLst>
              <a:ext uri="{FF2B5EF4-FFF2-40B4-BE49-F238E27FC236}">
                <a16:creationId xmlns:a16="http://schemas.microsoft.com/office/drawing/2014/main" id="{566CD327-4634-1001-99CC-7D49C7428821}"/>
              </a:ext>
            </a:extLst>
          </p:cNvPr>
          <p:cNvSpPr txBox="1">
            <a:spLocks/>
          </p:cNvSpPr>
          <p:nvPr/>
        </p:nvSpPr>
        <p:spPr>
          <a:xfrm>
            <a:off x="347444"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dog ran into the school.</a:t>
            </a:r>
          </a:p>
        </p:txBody>
      </p:sp>
      <p:sp>
        <p:nvSpPr>
          <p:cNvPr id="22" name="Title 1">
            <a:extLst>
              <a:ext uri="{FF2B5EF4-FFF2-40B4-BE49-F238E27FC236}">
                <a16:creationId xmlns:a16="http://schemas.microsoft.com/office/drawing/2014/main" id="{9AD03537-86DE-72C8-49D5-4AC64228F923}"/>
              </a:ext>
            </a:extLst>
          </p:cNvPr>
          <p:cNvSpPr txBox="1">
            <a:spLocks/>
          </p:cNvSpPr>
          <p:nvPr/>
        </p:nvSpPr>
        <p:spPr>
          <a:xfrm>
            <a:off x="347444"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 girls’ team was better at football than the boys’ team.</a:t>
            </a:r>
          </a:p>
        </p:txBody>
      </p:sp>
      <p:sp>
        <p:nvSpPr>
          <p:cNvPr id="23" name="Title 1">
            <a:extLst>
              <a:ext uri="{FF2B5EF4-FFF2-40B4-BE49-F238E27FC236}">
                <a16:creationId xmlns:a16="http://schemas.microsoft.com/office/drawing/2014/main" id="{10062123-8174-1A5E-C34E-76DAEAF430DE}"/>
              </a:ext>
            </a:extLst>
          </p:cNvPr>
          <p:cNvSpPr txBox="1">
            <a:spLocks/>
          </p:cNvSpPr>
          <p:nvPr/>
        </p:nvSpPr>
        <p:spPr>
          <a:xfrm>
            <a:off x="347444"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ball bounced into that goal.</a:t>
            </a:r>
          </a:p>
        </p:txBody>
      </p:sp>
      <p:sp>
        <p:nvSpPr>
          <p:cNvPr id="24" name="Title 1">
            <a:extLst>
              <a:ext uri="{FF2B5EF4-FFF2-40B4-BE49-F238E27FC236}">
                <a16:creationId xmlns:a16="http://schemas.microsoft.com/office/drawing/2014/main" id="{DE6651D6-3B7E-E49E-1671-B43B19F2C04E}"/>
              </a:ext>
            </a:extLst>
          </p:cNvPr>
          <p:cNvSpPr txBox="1">
            <a:spLocks/>
          </p:cNvSpPr>
          <p:nvPr/>
        </p:nvSpPr>
        <p:spPr>
          <a:xfrm>
            <a:off x="347443" y="5645877"/>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That boy threw that ball.</a:t>
            </a:r>
          </a:p>
        </p:txBody>
      </p:sp>
      <p:sp>
        <p:nvSpPr>
          <p:cNvPr id="25" name="Title 1">
            <a:extLst>
              <a:ext uri="{FF2B5EF4-FFF2-40B4-BE49-F238E27FC236}">
                <a16:creationId xmlns:a16="http://schemas.microsoft.com/office/drawing/2014/main" id="{3D7188DF-B998-B99F-610C-1CECE47745F2}"/>
              </a:ext>
            </a:extLst>
          </p:cNvPr>
          <p:cNvSpPr txBox="1">
            <a:spLocks/>
          </p:cNvSpPr>
          <p:nvPr/>
        </p:nvSpPr>
        <p:spPr>
          <a:xfrm>
            <a:off x="347446"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class went quiet.</a:t>
            </a:r>
          </a:p>
        </p:txBody>
      </p:sp>
      <p:sp>
        <p:nvSpPr>
          <p:cNvPr id="26" name="Title 1">
            <a:extLst>
              <a:ext uri="{FF2B5EF4-FFF2-40B4-BE49-F238E27FC236}">
                <a16:creationId xmlns:a16="http://schemas.microsoft.com/office/drawing/2014/main" id="{251DADA2-F30E-BEF9-13D6-7B0DCF879392}"/>
              </a:ext>
            </a:extLst>
          </p:cNvPr>
          <p:cNvSpPr txBox="1">
            <a:spLocks/>
          </p:cNvSpPr>
          <p:nvPr/>
        </p:nvSpPr>
        <p:spPr>
          <a:xfrm>
            <a:off x="347446"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dog ran into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school.</a:t>
            </a:r>
          </a:p>
        </p:txBody>
      </p:sp>
      <p:sp>
        <p:nvSpPr>
          <p:cNvPr id="27" name="Title 1">
            <a:extLst>
              <a:ext uri="{FF2B5EF4-FFF2-40B4-BE49-F238E27FC236}">
                <a16:creationId xmlns:a16="http://schemas.microsoft.com/office/drawing/2014/main" id="{5114A4FD-4EDA-8DCB-4A74-4C1892CB9936}"/>
              </a:ext>
            </a:extLst>
          </p:cNvPr>
          <p:cNvSpPr txBox="1">
            <a:spLocks/>
          </p:cNvSpPr>
          <p:nvPr/>
        </p:nvSpPr>
        <p:spPr>
          <a:xfrm>
            <a:off x="347446"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The </a:t>
            </a:r>
            <a:r>
              <a:rPr lang="en-GB" sz="2400" dirty="0">
                <a:solidFill>
                  <a:schemeClr val="bg1"/>
                </a:solidFill>
                <a:latin typeface="+mn-lt"/>
                <a:ea typeface="Andika"/>
                <a:cs typeface="Andika"/>
              </a:rPr>
              <a:t>girls’ team was better at football than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boys’ team.</a:t>
            </a:r>
          </a:p>
        </p:txBody>
      </p:sp>
      <p:sp>
        <p:nvSpPr>
          <p:cNvPr id="28" name="Title 1">
            <a:extLst>
              <a:ext uri="{FF2B5EF4-FFF2-40B4-BE49-F238E27FC236}">
                <a16:creationId xmlns:a16="http://schemas.microsoft.com/office/drawing/2014/main" id="{235FFEFE-C9B0-6B4F-BA0C-DAFCC2EA53DB}"/>
              </a:ext>
            </a:extLst>
          </p:cNvPr>
          <p:cNvSpPr txBox="1">
            <a:spLocks/>
          </p:cNvSpPr>
          <p:nvPr/>
        </p:nvSpPr>
        <p:spPr>
          <a:xfrm>
            <a:off x="347446"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29" name="Title 1">
            <a:extLst>
              <a:ext uri="{FF2B5EF4-FFF2-40B4-BE49-F238E27FC236}">
                <a16:creationId xmlns:a16="http://schemas.microsoft.com/office/drawing/2014/main" id="{E7F6BFFE-CD18-50DB-9BE1-4BC89154F9C2}"/>
              </a:ext>
            </a:extLst>
          </p:cNvPr>
          <p:cNvSpPr txBox="1">
            <a:spLocks/>
          </p:cNvSpPr>
          <p:nvPr/>
        </p:nvSpPr>
        <p:spPr>
          <a:xfrm>
            <a:off x="347442" y="567495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boy kicked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ball.</a:t>
            </a:r>
          </a:p>
        </p:txBody>
      </p:sp>
    </p:spTree>
    <p:extLst>
      <p:ext uri="{BB962C8B-B14F-4D97-AF65-F5344CB8AC3E}">
        <p14:creationId xmlns:p14="http://schemas.microsoft.com/office/powerpoint/2010/main" val="2371301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shape&#10;&#10;Description automatically generated">
            <a:extLst>
              <a:ext uri="{FF2B5EF4-FFF2-40B4-BE49-F238E27FC236}">
                <a16:creationId xmlns:a16="http://schemas.microsoft.com/office/drawing/2014/main" id="{048CA078-4B2F-0BEC-37CC-E45FB00AAD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A ball bounced into that goal.</a:t>
            </a:r>
          </a:p>
        </p:txBody>
      </p:sp>
      <p:sp>
        <p:nvSpPr>
          <p:cNvPr id="21" name="Title 1">
            <a:extLst>
              <a:ext uri="{FF2B5EF4-FFF2-40B4-BE49-F238E27FC236}">
                <a16:creationId xmlns:a16="http://schemas.microsoft.com/office/drawing/2014/main" id="{566CD327-4634-1001-99CC-7D49C7428821}"/>
              </a:ext>
            </a:extLst>
          </p:cNvPr>
          <p:cNvSpPr txBox="1">
            <a:spLocks/>
          </p:cNvSpPr>
          <p:nvPr/>
        </p:nvSpPr>
        <p:spPr>
          <a:xfrm>
            <a:off x="347444" y="2732092"/>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My ball bounced into his goal.</a:t>
            </a:r>
          </a:p>
        </p:txBody>
      </p:sp>
      <p:sp>
        <p:nvSpPr>
          <p:cNvPr id="22" name="Title 1">
            <a:extLst>
              <a:ext uri="{FF2B5EF4-FFF2-40B4-BE49-F238E27FC236}">
                <a16:creationId xmlns:a16="http://schemas.microsoft.com/office/drawing/2014/main" id="{9AD03537-86DE-72C8-49D5-4AC64228F923}"/>
              </a:ext>
            </a:extLst>
          </p:cNvPr>
          <p:cNvSpPr txBox="1">
            <a:spLocks/>
          </p:cNvSpPr>
          <p:nvPr/>
        </p:nvSpPr>
        <p:spPr>
          <a:xfrm>
            <a:off x="347444" y="3713311"/>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Her ball bounced into their goal.</a:t>
            </a:r>
          </a:p>
        </p:txBody>
      </p:sp>
      <p:sp>
        <p:nvSpPr>
          <p:cNvPr id="23" name="Title 1">
            <a:extLst>
              <a:ext uri="{FF2B5EF4-FFF2-40B4-BE49-F238E27FC236}">
                <a16:creationId xmlns:a16="http://schemas.microsoft.com/office/drawing/2014/main" id="{10062123-8174-1A5E-C34E-76DAEAF430DE}"/>
              </a:ext>
            </a:extLst>
          </p:cNvPr>
          <p:cNvSpPr txBox="1">
            <a:spLocks/>
          </p:cNvSpPr>
          <p:nvPr/>
        </p:nvSpPr>
        <p:spPr>
          <a:xfrm>
            <a:off x="347444" y="463449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Three balls bounced into my goal.</a:t>
            </a:r>
          </a:p>
        </p:txBody>
      </p:sp>
      <p:sp>
        <p:nvSpPr>
          <p:cNvPr id="24" name="Title 1">
            <a:extLst>
              <a:ext uri="{FF2B5EF4-FFF2-40B4-BE49-F238E27FC236}">
                <a16:creationId xmlns:a16="http://schemas.microsoft.com/office/drawing/2014/main" id="{DE6651D6-3B7E-E49E-1671-B43B19F2C04E}"/>
              </a:ext>
            </a:extLst>
          </p:cNvPr>
          <p:cNvSpPr txBox="1">
            <a:spLocks/>
          </p:cNvSpPr>
          <p:nvPr/>
        </p:nvSpPr>
        <p:spPr>
          <a:xfrm>
            <a:off x="347443" y="5645877"/>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Many balls bounced into a goal.</a:t>
            </a:r>
          </a:p>
        </p:txBody>
      </p:sp>
      <p:sp>
        <p:nvSpPr>
          <p:cNvPr id="5" name="Title 1">
            <a:extLst>
              <a:ext uri="{FF2B5EF4-FFF2-40B4-BE49-F238E27FC236}">
                <a16:creationId xmlns:a16="http://schemas.microsoft.com/office/drawing/2014/main" id="{C27B4371-F3AD-09AE-1A95-8C755872E7B3}"/>
              </a:ext>
            </a:extLst>
          </p:cNvPr>
          <p:cNvSpPr txBox="1">
            <a:spLocks/>
          </p:cNvSpPr>
          <p:nvPr/>
        </p:nvSpPr>
        <p:spPr>
          <a:xfrm>
            <a:off x="347445" y="1757360"/>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6" name="Title 1">
            <a:extLst>
              <a:ext uri="{FF2B5EF4-FFF2-40B4-BE49-F238E27FC236}">
                <a16:creationId xmlns:a16="http://schemas.microsoft.com/office/drawing/2014/main" id="{0FA6ADBD-C4DC-4FE5-8BDB-309AA9F5EDF9}"/>
              </a:ext>
            </a:extLst>
          </p:cNvPr>
          <p:cNvSpPr txBox="1">
            <a:spLocks/>
          </p:cNvSpPr>
          <p:nvPr/>
        </p:nvSpPr>
        <p:spPr>
          <a:xfrm>
            <a:off x="347445" y="2738870"/>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goal.</a:t>
            </a:r>
          </a:p>
        </p:txBody>
      </p:sp>
      <p:sp>
        <p:nvSpPr>
          <p:cNvPr id="7" name="Title 1">
            <a:extLst>
              <a:ext uri="{FF2B5EF4-FFF2-40B4-BE49-F238E27FC236}">
                <a16:creationId xmlns:a16="http://schemas.microsoft.com/office/drawing/2014/main" id="{FA46E1B8-5F3C-73BD-F48A-F55EE30A1B57}"/>
              </a:ext>
            </a:extLst>
          </p:cNvPr>
          <p:cNvSpPr txBox="1">
            <a:spLocks/>
          </p:cNvSpPr>
          <p:nvPr/>
        </p:nvSpPr>
        <p:spPr>
          <a:xfrm>
            <a:off x="347445" y="3720089"/>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Her</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their</a:t>
            </a:r>
            <a:r>
              <a:rPr lang="en-GB" sz="2400" dirty="0">
                <a:solidFill>
                  <a:schemeClr val="bg1"/>
                </a:solidFill>
                <a:latin typeface="+mn-lt"/>
                <a:ea typeface="Andika"/>
                <a:cs typeface="Andika"/>
              </a:rPr>
              <a:t> goal.</a:t>
            </a:r>
          </a:p>
        </p:txBody>
      </p:sp>
      <p:sp>
        <p:nvSpPr>
          <p:cNvPr id="9" name="Title 1">
            <a:extLst>
              <a:ext uri="{FF2B5EF4-FFF2-40B4-BE49-F238E27FC236}">
                <a16:creationId xmlns:a16="http://schemas.microsoft.com/office/drawing/2014/main" id="{E153DFE9-374D-5294-C543-BAAA80D459BE}"/>
              </a:ext>
            </a:extLst>
          </p:cNvPr>
          <p:cNvSpPr txBox="1">
            <a:spLocks/>
          </p:cNvSpPr>
          <p:nvPr/>
        </p:nvSpPr>
        <p:spPr>
          <a:xfrm>
            <a:off x="347445" y="4641273"/>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Three</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goal.</a:t>
            </a:r>
          </a:p>
        </p:txBody>
      </p:sp>
      <p:sp>
        <p:nvSpPr>
          <p:cNvPr id="10" name="Title 1">
            <a:extLst>
              <a:ext uri="{FF2B5EF4-FFF2-40B4-BE49-F238E27FC236}">
                <a16:creationId xmlns:a16="http://schemas.microsoft.com/office/drawing/2014/main" id="{6A141799-03C2-AE43-17F1-89FE1F85BDD3}"/>
              </a:ext>
            </a:extLst>
          </p:cNvPr>
          <p:cNvSpPr txBox="1">
            <a:spLocks/>
          </p:cNvSpPr>
          <p:nvPr/>
        </p:nvSpPr>
        <p:spPr>
          <a:xfrm>
            <a:off x="347444" y="5652655"/>
            <a:ext cx="11497109"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Many</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goal.</a:t>
            </a:r>
          </a:p>
        </p:txBody>
      </p:sp>
    </p:spTree>
    <p:extLst>
      <p:ext uri="{BB962C8B-B14F-4D97-AF65-F5344CB8AC3E}">
        <p14:creationId xmlns:p14="http://schemas.microsoft.com/office/powerpoint/2010/main" val="1946502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shape&#10;&#10;Description automatically generated">
            <a:extLst>
              <a:ext uri="{FF2B5EF4-FFF2-40B4-BE49-F238E27FC236}">
                <a16:creationId xmlns:a16="http://schemas.microsoft.com/office/drawing/2014/main" id="{048CA078-4B2F-0BEC-37CC-E45FB00AAD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5" name="Title 1">
            <a:extLst>
              <a:ext uri="{FF2B5EF4-FFF2-40B4-BE49-F238E27FC236}">
                <a16:creationId xmlns:a16="http://schemas.microsoft.com/office/drawing/2014/main" id="{C27B4371-F3AD-09AE-1A95-8C755872E7B3}"/>
              </a:ext>
            </a:extLst>
          </p:cNvPr>
          <p:cNvSpPr txBox="1">
            <a:spLocks/>
          </p:cNvSpPr>
          <p:nvPr/>
        </p:nvSpPr>
        <p:spPr>
          <a:xfrm>
            <a:off x="347446" y="1757360"/>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that</a:t>
            </a:r>
            <a:r>
              <a:rPr lang="en-GB" sz="2400" dirty="0">
                <a:solidFill>
                  <a:schemeClr val="bg1"/>
                </a:solidFill>
                <a:latin typeface="+mn-lt"/>
                <a:ea typeface="Andika"/>
                <a:cs typeface="Andika"/>
              </a:rPr>
              <a:t> goal.</a:t>
            </a:r>
          </a:p>
        </p:txBody>
      </p:sp>
      <p:sp>
        <p:nvSpPr>
          <p:cNvPr id="6" name="Title 1">
            <a:extLst>
              <a:ext uri="{FF2B5EF4-FFF2-40B4-BE49-F238E27FC236}">
                <a16:creationId xmlns:a16="http://schemas.microsoft.com/office/drawing/2014/main" id="{0FA6ADBD-C4DC-4FE5-8BDB-309AA9F5EDF9}"/>
              </a:ext>
            </a:extLst>
          </p:cNvPr>
          <p:cNvSpPr txBox="1">
            <a:spLocks/>
          </p:cNvSpPr>
          <p:nvPr/>
        </p:nvSpPr>
        <p:spPr>
          <a:xfrm>
            <a:off x="347446" y="2738870"/>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goal.</a:t>
            </a:r>
          </a:p>
        </p:txBody>
      </p:sp>
      <p:sp>
        <p:nvSpPr>
          <p:cNvPr id="7" name="Title 1">
            <a:extLst>
              <a:ext uri="{FF2B5EF4-FFF2-40B4-BE49-F238E27FC236}">
                <a16:creationId xmlns:a16="http://schemas.microsoft.com/office/drawing/2014/main" id="{FA46E1B8-5F3C-73BD-F48A-F55EE30A1B57}"/>
              </a:ext>
            </a:extLst>
          </p:cNvPr>
          <p:cNvSpPr txBox="1">
            <a:spLocks/>
          </p:cNvSpPr>
          <p:nvPr/>
        </p:nvSpPr>
        <p:spPr>
          <a:xfrm>
            <a:off x="347446" y="3720089"/>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Her</a:t>
            </a:r>
            <a:r>
              <a:rPr lang="en-GB" sz="2400" dirty="0">
                <a:solidFill>
                  <a:schemeClr val="bg1"/>
                </a:solidFill>
                <a:latin typeface="+mn-lt"/>
                <a:ea typeface="Andika"/>
                <a:cs typeface="Andika"/>
              </a:rPr>
              <a:t> ball bounced into </a:t>
            </a:r>
            <a:r>
              <a:rPr lang="en-GB" sz="2400" b="1" u="sng" dirty="0">
                <a:solidFill>
                  <a:srgbClr val="FFFF00"/>
                </a:solidFill>
                <a:latin typeface="+mn-lt"/>
                <a:ea typeface="Andika"/>
                <a:cs typeface="Andika"/>
              </a:rPr>
              <a:t>their</a:t>
            </a:r>
            <a:r>
              <a:rPr lang="en-GB" sz="2400" dirty="0">
                <a:solidFill>
                  <a:schemeClr val="bg1"/>
                </a:solidFill>
                <a:latin typeface="+mn-lt"/>
                <a:ea typeface="Andika"/>
                <a:cs typeface="Andika"/>
              </a:rPr>
              <a:t> goal.</a:t>
            </a:r>
          </a:p>
        </p:txBody>
      </p:sp>
      <p:sp>
        <p:nvSpPr>
          <p:cNvPr id="9" name="Title 1">
            <a:extLst>
              <a:ext uri="{FF2B5EF4-FFF2-40B4-BE49-F238E27FC236}">
                <a16:creationId xmlns:a16="http://schemas.microsoft.com/office/drawing/2014/main" id="{E153DFE9-374D-5294-C543-BAAA80D459BE}"/>
              </a:ext>
            </a:extLst>
          </p:cNvPr>
          <p:cNvSpPr txBox="1">
            <a:spLocks/>
          </p:cNvSpPr>
          <p:nvPr/>
        </p:nvSpPr>
        <p:spPr>
          <a:xfrm>
            <a:off x="347446" y="4641273"/>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Three</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my</a:t>
            </a:r>
            <a:r>
              <a:rPr lang="en-GB" sz="2400" dirty="0">
                <a:solidFill>
                  <a:schemeClr val="bg1"/>
                </a:solidFill>
                <a:latin typeface="+mn-lt"/>
                <a:ea typeface="Andika"/>
                <a:cs typeface="Andika"/>
              </a:rPr>
              <a:t> goal.</a:t>
            </a:r>
          </a:p>
        </p:txBody>
      </p:sp>
      <p:sp>
        <p:nvSpPr>
          <p:cNvPr id="10" name="Title 1">
            <a:extLst>
              <a:ext uri="{FF2B5EF4-FFF2-40B4-BE49-F238E27FC236}">
                <a16:creationId xmlns:a16="http://schemas.microsoft.com/office/drawing/2014/main" id="{6A141799-03C2-AE43-17F1-89FE1F85BDD3}"/>
              </a:ext>
            </a:extLst>
          </p:cNvPr>
          <p:cNvSpPr txBox="1">
            <a:spLocks/>
          </p:cNvSpPr>
          <p:nvPr/>
        </p:nvSpPr>
        <p:spPr>
          <a:xfrm>
            <a:off x="347445" y="5652655"/>
            <a:ext cx="6727610" cy="697054"/>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u="sng" dirty="0">
                <a:solidFill>
                  <a:srgbClr val="FFFF00"/>
                </a:solidFill>
                <a:latin typeface="+mn-lt"/>
                <a:ea typeface="Andika"/>
                <a:cs typeface="Andika"/>
              </a:rPr>
              <a:t>Many</a:t>
            </a:r>
            <a:r>
              <a:rPr lang="en-GB" sz="2400" dirty="0">
                <a:solidFill>
                  <a:schemeClr val="bg1"/>
                </a:solidFill>
                <a:latin typeface="+mn-lt"/>
                <a:ea typeface="Andika"/>
                <a:cs typeface="Andika"/>
              </a:rPr>
              <a:t> balls bounced into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goal.</a:t>
            </a:r>
          </a:p>
        </p:txBody>
      </p:sp>
      <p:sp>
        <p:nvSpPr>
          <p:cNvPr id="2" name="Title 1">
            <a:extLst>
              <a:ext uri="{FF2B5EF4-FFF2-40B4-BE49-F238E27FC236}">
                <a16:creationId xmlns:a16="http://schemas.microsoft.com/office/drawing/2014/main" id="{9BE14983-5824-6636-27A5-7F07D317F031}"/>
              </a:ext>
            </a:extLst>
          </p:cNvPr>
          <p:cNvSpPr txBox="1">
            <a:spLocks/>
          </p:cNvSpPr>
          <p:nvPr/>
        </p:nvSpPr>
        <p:spPr>
          <a:xfrm>
            <a:off x="7422502" y="1757360"/>
            <a:ext cx="4351576" cy="4592349"/>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Can you see how the determiners give information about the ball and the goal?</a:t>
            </a:r>
          </a:p>
        </p:txBody>
      </p:sp>
    </p:spTree>
    <p:extLst>
      <p:ext uri="{BB962C8B-B14F-4D97-AF65-F5344CB8AC3E}">
        <p14:creationId xmlns:p14="http://schemas.microsoft.com/office/powerpoint/2010/main" val="3333690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937522E3-EAD7-6CFA-EEEE-FCC5A21618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Title 1">
            <a:extLst>
              <a:ext uri="{FF2B5EF4-FFF2-40B4-BE49-F238E27FC236}">
                <a16:creationId xmlns:a16="http://schemas.microsoft.com/office/drawing/2014/main" id="{2CD10EAC-76CD-B09A-734A-291C5B2959F9}"/>
              </a:ext>
            </a:extLst>
          </p:cNvPr>
          <p:cNvSpPr txBox="1">
            <a:spLocks/>
          </p:cNvSpPr>
          <p:nvPr/>
        </p:nvSpPr>
        <p:spPr>
          <a:xfrm>
            <a:off x="380854" y="242745"/>
            <a:ext cx="11497109" cy="108729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a:solidFill>
                  <a:schemeClr val="bg1"/>
                </a:solidFill>
                <a:latin typeface="+mn-lt"/>
                <a:ea typeface="Andika"/>
                <a:cs typeface="Andika"/>
              </a:rPr>
              <a:t>Identify the determiners!</a:t>
            </a:r>
            <a:endParaRPr lang="en-GB"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08669DA4-5F78-7B54-4A9E-FE877D998FBD}"/>
              </a:ext>
            </a:extLst>
          </p:cNvPr>
          <p:cNvSpPr txBox="1">
            <a:spLocks/>
          </p:cNvSpPr>
          <p:nvPr/>
        </p:nvSpPr>
        <p:spPr>
          <a:xfrm>
            <a:off x="347444" y="1750581"/>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err="1">
                <a:solidFill>
                  <a:schemeClr val="bg1"/>
                </a:solidFill>
                <a:latin typeface="+mn-lt"/>
                <a:ea typeface="Andika"/>
                <a:cs typeface="Andika"/>
              </a:rPr>
              <a:t>Flopsy</a:t>
            </a:r>
            <a:r>
              <a:rPr lang="en-GB" sz="2400" dirty="0">
                <a:solidFill>
                  <a:schemeClr val="bg1"/>
                </a:solidFill>
                <a:latin typeface="+mn-lt"/>
                <a:ea typeface="Andika"/>
                <a:cs typeface="Andika"/>
              </a:rPr>
              <a:t>, </a:t>
            </a:r>
            <a:r>
              <a:rPr lang="en-GB" sz="2400" dirty="0" err="1">
                <a:solidFill>
                  <a:schemeClr val="bg1"/>
                </a:solidFill>
                <a:latin typeface="+mn-lt"/>
                <a:ea typeface="Andika"/>
                <a:cs typeface="Andika"/>
              </a:rPr>
              <a:t>Mopsy</a:t>
            </a:r>
            <a:r>
              <a:rPr lang="en-GB" sz="2400" dirty="0">
                <a:solidFill>
                  <a:schemeClr val="bg1"/>
                </a:solidFill>
                <a:latin typeface="+mn-lt"/>
                <a:ea typeface="Andika"/>
                <a:cs typeface="Andika"/>
              </a:rPr>
              <a:t>, and Cottontail, who were good little bunnies, went</a:t>
            </a:r>
          </a:p>
          <a:p>
            <a:pPr algn="ctr"/>
            <a:r>
              <a:rPr lang="en-GB" sz="2400" dirty="0">
                <a:solidFill>
                  <a:schemeClr val="bg1"/>
                </a:solidFill>
                <a:latin typeface="+mn-lt"/>
                <a:ea typeface="Andika"/>
                <a:cs typeface="Andika"/>
              </a:rPr>
              <a:t>down the lane to gather blackberries:</a:t>
            </a:r>
          </a:p>
          <a:p>
            <a:pPr algn="ctr"/>
            <a:endParaRPr lang="en-GB" sz="2400" dirty="0">
              <a:solidFill>
                <a:schemeClr val="bg1"/>
              </a:solidFill>
              <a:latin typeface="+mn-lt"/>
              <a:ea typeface="Andika"/>
              <a:cs typeface="Andika"/>
            </a:endParaRPr>
          </a:p>
          <a:p>
            <a:pPr algn="ctr"/>
            <a:r>
              <a:rPr lang="en-GB" sz="2400" dirty="0">
                <a:solidFill>
                  <a:schemeClr val="bg1"/>
                </a:solidFill>
                <a:latin typeface="+mn-lt"/>
                <a:ea typeface="Andika"/>
                <a:cs typeface="Andika"/>
              </a:rPr>
              <a:t>But Peter, who was very naughty, ran straight away to Mr. McGregor's</a:t>
            </a:r>
          </a:p>
          <a:p>
            <a:pPr algn="ctr"/>
            <a:r>
              <a:rPr lang="en-GB" sz="2400" dirty="0">
                <a:solidFill>
                  <a:schemeClr val="bg1"/>
                </a:solidFill>
                <a:latin typeface="+mn-lt"/>
                <a:ea typeface="Andika"/>
                <a:cs typeface="Andika"/>
              </a:rPr>
              <a:t>garden, and squeezed under the gate!</a:t>
            </a:r>
          </a:p>
        </p:txBody>
      </p:sp>
      <p:sp>
        <p:nvSpPr>
          <p:cNvPr id="9" name="Title 1">
            <a:extLst>
              <a:ext uri="{FF2B5EF4-FFF2-40B4-BE49-F238E27FC236}">
                <a16:creationId xmlns:a16="http://schemas.microsoft.com/office/drawing/2014/main" id="{8F4991EE-C9CC-1DDD-86F4-1FAB40FEE963}"/>
              </a:ext>
            </a:extLst>
          </p:cNvPr>
          <p:cNvSpPr txBox="1">
            <a:spLocks/>
          </p:cNvSpPr>
          <p:nvPr/>
        </p:nvSpPr>
        <p:spPr>
          <a:xfrm>
            <a:off x="347443" y="1750580"/>
            <a:ext cx="11497109" cy="3070801"/>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err="1">
                <a:solidFill>
                  <a:schemeClr val="bg1"/>
                </a:solidFill>
                <a:latin typeface="+mn-lt"/>
                <a:ea typeface="Andika"/>
                <a:cs typeface="Andika"/>
              </a:rPr>
              <a:t>Flopsy</a:t>
            </a:r>
            <a:r>
              <a:rPr lang="en-GB" sz="2400" dirty="0">
                <a:solidFill>
                  <a:schemeClr val="bg1"/>
                </a:solidFill>
                <a:latin typeface="+mn-lt"/>
                <a:ea typeface="Andika"/>
                <a:cs typeface="Andika"/>
              </a:rPr>
              <a:t>, </a:t>
            </a:r>
            <a:r>
              <a:rPr lang="en-GB" sz="2400" dirty="0" err="1">
                <a:solidFill>
                  <a:schemeClr val="bg1"/>
                </a:solidFill>
                <a:latin typeface="+mn-lt"/>
                <a:ea typeface="Andika"/>
                <a:cs typeface="Andika"/>
              </a:rPr>
              <a:t>Mopsy</a:t>
            </a:r>
            <a:r>
              <a:rPr lang="en-GB" sz="2400" dirty="0">
                <a:solidFill>
                  <a:schemeClr val="bg1"/>
                </a:solidFill>
                <a:latin typeface="+mn-lt"/>
                <a:ea typeface="Andika"/>
                <a:cs typeface="Andika"/>
              </a:rPr>
              <a:t>, and Cottontail, who were good little bunnies, went</a:t>
            </a:r>
          </a:p>
          <a:p>
            <a:pPr algn="ctr"/>
            <a:r>
              <a:rPr lang="en-GB" sz="2400" dirty="0">
                <a:solidFill>
                  <a:schemeClr val="bg1"/>
                </a:solidFill>
                <a:latin typeface="+mn-lt"/>
                <a:ea typeface="Andika"/>
                <a:cs typeface="Andika"/>
              </a:rPr>
              <a:t>down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lane to gather blackberries:</a:t>
            </a:r>
          </a:p>
          <a:p>
            <a:pPr algn="ctr"/>
            <a:endParaRPr lang="en-GB" sz="2400" dirty="0">
              <a:solidFill>
                <a:schemeClr val="bg1"/>
              </a:solidFill>
              <a:latin typeface="+mn-lt"/>
              <a:ea typeface="Andika"/>
              <a:cs typeface="Andika"/>
            </a:endParaRPr>
          </a:p>
          <a:p>
            <a:pPr algn="ctr"/>
            <a:r>
              <a:rPr lang="en-GB" sz="2400" dirty="0">
                <a:solidFill>
                  <a:schemeClr val="bg1"/>
                </a:solidFill>
                <a:latin typeface="+mn-lt"/>
                <a:ea typeface="Andika"/>
                <a:cs typeface="Andika"/>
              </a:rPr>
              <a:t>But Peter, who was very naughty, ran straight away to Mr. McGregor's</a:t>
            </a:r>
          </a:p>
          <a:p>
            <a:pPr algn="ctr"/>
            <a:r>
              <a:rPr lang="en-GB" sz="2400" dirty="0">
                <a:solidFill>
                  <a:schemeClr val="bg1"/>
                </a:solidFill>
                <a:latin typeface="+mn-lt"/>
                <a:ea typeface="Andika"/>
                <a:cs typeface="Andika"/>
              </a:rPr>
              <a:t>garden, and squeezed under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gate!</a:t>
            </a:r>
          </a:p>
        </p:txBody>
      </p:sp>
    </p:spTree>
    <p:extLst>
      <p:ext uri="{BB962C8B-B14F-4D97-AF65-F5344CB8AC3E}">
        <p14:creationId xmlns:p14="http://schemas.microsoft.com/office/powerpoint/2010/main" val="3387875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C82DC09C-F387-2E39-9EC2-2D2AFFA79D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4" name="Title 1">
            <a:extLst>
              <a:ext uri="{FF2B5EF4-FFF2-40B4-BE49-F238E27FC236}">
                <a16:creationId xmlns:a16="http://schemas.microsoft.com/office/drawing/2014/main" id="{08669DA4-5F78-7B54-4A9E-FE877D998FBD}"/>
              </a:ext>
            </a:extLst>
          </p:cNvPr>
          <p:cNvSpPr txBox="1">
            <a:spLocks/>
          </p:cNvSpPr>
          <p:nvPr/>
        </p:nvSpPr>
        <p:spPr>
          <a:xfrm>
            <a:off x="828981" y="3071431"/>
            <a:ext cx="10739352" cy="3473747"/>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There was once a velveteen rabbit, and in the beginning he was really splendid. He was fat and bunchy, as a rabbit should be; his coat was spotted brown and white, he had real thread whiskers, and his ears were lined with pink sateen. On Christmas morning, when he sat wedged in the top of the Boy's stocking, with a sprig of holly between his paws, the effect was charming.</a:t>
            </a:r>
          </a:p>
        </p:txBody>
      </p:sp>
      <p:sp>
        <p:nvSpPr>
          <p:cNvPr id="6" name="Title 1">
            <a:extLst>
              <a:ext uri="{FF2B5EF4-FFF2-40B4-BE49-F238E27FC236}">
                <a16:creationId xmlns:a16="http://schemas.microsoft.com/office/drawing/2014/main" id="{E1E5F0FA-9611-2F59-1884-B569870B3057}"/>
              </a:ext>
            </a:extLst>
          </p:cNvPr>
          <p:cNvSpPr txBox="1">
            <a:spLocks/>
          </p:cNvSpPr>
          <p:nvPr/>
        </p:nvSpPr>
        <p:spPr>
          <a:xfrm>
            <a:off x="857250" y="3144006"/>
            <a:ext cx="10713708" cy="3381725"/>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There was once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velveteen rabbit, and in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beginning he was really splendid. He was fat and bunchy, as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rabbit should be;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coat was spotted brown and white, he had real thread whiskers, and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ears were lined with pink sateen. On Christmas morning, when he sat wedged in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top of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Boy's stocking, with </a:t>
            </a:r>
            <a:r>
              <a:rPr lang="en-GB" sz="2400" b="1" u="sng" dirty="0">
                <a:solidFill>
                  <a:srgbClr val="FFFF00"/>
                </a:solidFill>
                <a:latin typeface="+mn-lt"/>
                <a:ea typeface="Andika"/>
                <a:cs typeface="Andika"/>
              </a:rPr>
              <a:t>a</a:t>
            </a:r>
            <a:r>
              <a:rPr lang="en-GB" sz="2400" dirty="0">
                <a:solidFill>
                  <a:schemeClr val="bg1"/>
                </a:solidFill>
                <a:latin typeface="+mn-lt"/>
                <a:ea typeface="Andika"/>
                <a:cs typeface="Andika"/>
              </a:rPr>
              <a:t> sprig of holly between </a:t>
            </a:r>
            <a:r>
              <a:rPr lang="en-GB" sz="2400" b="1" u="sng" dirty="0">
                <a:solidFill>
                  <a:srgbClr val="FFFF00"/>
                </a:solidFill>
                <a:latin typeface="+mn-lt"/>
                <a:ea typeface="Andika"/>
                <a:cs typeface="Andika"/>
              </a:rPr>
              <a:t>his</a:t>
            </a:r>
            <a:r>
              <a:rPr lang="en-GB" sz="2400" dirty="0">
                <a:solidFill>
                  <a:schemeClr val="bg1"/>
                </a:solidFill>
                <a:latin typeface="+mn-lt"/>
                <a:ea typeface="Andika"/>
                <a:cs typeface="Andika"/>
              </a:rPr>
              <a:t> paws, </a:t>
            </a:r>
            <a:r>
              <a:rPr lang="en-GB" sz="2400" b="1" u="sng" dirty="0">
                <a:solidFill>
                  <a:srgbClr val="FFFF00"/>
                </a:solidFill>
                <a:latin typeface="+mn-lt"/>
                <a:ea typeface="Andika"/>
                <a:cs typeface="Andika"/>
              </a:rPr>
              <a:t>the</a:t>
            </a:r>
            <a:r>
              <a:rPr lang="en-GB" sz="2400" dirty="0">
                <a:solidFill>
                  <a:schemeClr val="bg1"/>
                </a:solidFill>
                <a:latin typeface="+mn-lt"/>
                <a:ea typeface="Andika"/>
                <a:cs typeface="Andika"/>
              </a:rPr>
              <a:t> effect was charming.</a:t>
            </a:r>
          </a:p>
        </p:txBody>
      </p:sp>
      <p:sp>
        <p:nvSpPr>
          <p:cNvPr id="8" name="Title 1">
            <a:extLst>
              <a:ext uri="{FF2B5EF4-FFF2-40B4-BE49-F238E27FC236}">
                <a16:creationId xmlns:a16="http://schemas.microsoft.com/office/drawing/2014/main" id="{2CD10EAC-76CD-B09A-734A-291C5B2959F9}"/>
              </a:ext>
            </a:extLst>
          </p:cNvPr>
          <p:cNvSpPr txBox="1">
            <a:spLocks/>
          </p:cNvSpPr>
          <p:nvPr/>
        </p:nvSpPr>
        <p:spPr>
          <a:xfrm>
            <a:off x="987406" y="1651870"/>
            <a:ext cx="10347344" cy="1492136"/>
          </a:xfrm>
          <a:prstGeom prst="roundRect">
            <a:avLst>
              <a:gd name="adj" fmla="val 11531"/>
            </a:avLst>
          </a:prstGeom>
          <a:solidFill>
            <a:schemeClr val="accent2"/>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Identify the determiners!</a:t>
            </a:r>
          </a:p>
        </p:txBody>
      </p:sp>
      <p:sp>
        <p:nvSpPr>
          <p:cNvPr id="31" name="Title 1">
            <a:extLst>
              <a:ext uri="{FF2B5EF4-FFF2-40B4-BE49-F238E27FC236}">
                <a16:creationId xmlns:a16="http://schemas.microsoft.com/office/drawing/2014/main" id="{97C99933-61B9-890C-9CCA-4114399A0918}"/>
              </a:ext>
            </a:extLst>
          </p:cNvPr>
          <p:cNvSpPr>
            <a:spLocks noGrp="1"/>
          </p:cNvSpPr>
          <p:nvPr>
            <p:ph type="title"/>
          </p:nvPr>
        </p:nvSpPr>
        <p:spPr>
          <a:xfrm>
            <a:off x="740529" y="536051"/>
            <a:ext cx="10946646" cy="1333388"/>
          </a:xfrm>
          <a:prstGeom prst="roundRect">
            <a:avLst>
              <a:gd name="adj" fmla="val 27573"/>
            </a:avLst>
          </a:prstGeom>
          <a:solidFill>
            <a:srgbClr val="7030A0"/>
          </a:solidFill>
          <a:effectLst>
            <a:outerShdw blurRad="50800" dist="38100" dir="5400000" algn="t" rotWithShape="0">
              <a:prstClr val="black">
                <a:alpha val="40000"/>
              </a:prstClr>
            </a:outerShdw>
          </a:effectLst>
        </p:spPr>
        <p:txBody>
          <a:bodyPr>
            <a:normAutofit/>
          </a:bodyPr>
          <a:lstStyle/>
          <a:p>
            <a:pPr algn="ctr"/>
            <a:r>
              <a:rPr lang="en-GB" sz="5400" b="1" dirty="0">
                <a:solidFill>
                  <a:schemeClr val="bg1"/>
                </a:solidFill>
                <a:latin typeface="Andika" panose="02000000000000000000" pitchFamily="2" charset="0"/>
                <a:ea typeface="Andika"/>
                <a:cs typeface="Andika"/>
              </a:rPr>
              <a:t>AIMEE’S CHALLENGE!!!</a:t>
            </a:r>
          </a:p>
        </p:txBody>
      </p:sp>
      <p:pic>
        <p:nvPicPr>
          <p:cNvPr id="32" name="Picture 31" descr="A cartoon character wearing a person hat&#10;&#10;AI-generated content may be incorrect.">
            <a:extLst>
              <a:ext uri="{FF2B5EF4-FFF2-40B4-BE49-F238E27FC236}">
                <a16:creationId xmlns:a16="http://schemas.microsoft.com/office/drawing/2014/main" id="{FD512993-E46D-D54B-D868-E84175DB07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65127" y="103554"/>
            <a:ext cx="1406976" cy="1744498"/>
          </a:xfrm>
          <a:prstGeom prst="rect">
            <a:avLst/>
          </a:prstGeom>
        </p:spPr>
      </p:pic>
      <p:sp>
        <p:nvSpPr>
          <p:cNvPr id="2" name="Rectangle: Rounded Corners 1">
            <a:hlinkClick r:id="rId4"/>
            <a:extLst>
              <a:ext uri="{FF2B5EF4-FFF2-40B4-BE49-F238E27FC236}">
                <a16:creationId xmlns:a16="http://schemas.microsoft.com/office/drawing/2014/main" id="{ADDFEE68-E407-DBF6-533C-16FBF1607BDF}"/>
              </a:ext>
            </a:extLst>
          </p:cNvPr>
          <p:cNvSpPr/>
          <p:nvPr/>
        </p:nvSpPr>
        <p:spPr>
          <a:xfrm>
            <a:off x="8514413" y="5936105"/>
            <a:ext cx="3492065" cy="747496"/>
          </a:xfrm>
          <a:prstGeom prst="roundRect">
            <a:avLst/>
          </a:prstGeom>
          <a:solidFill>
            <a:schemeClr val="accent2"/>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1958331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22161 -0.12176 L 6.25E-7 3.7037E-7 " pathEditMode="relative" rAng="0" ptsTypes="AA">
                                      <p:cBhvr>
                                        <p:cTn id="6" dur="5000" fill="hold"/>
                                        <p:tgtEl>
                                          <p:spTgt spid="32"/>
                                        </p:tgtEl>
                                        <p:attrNameLst>
                                          <p:attrName>ppt_x</p:attrName>
                                          <p:attrName>ppt_y</p:attrName>
                                        </p:attrNameLst>
                                      </p:cBhvr>
                                      <p:rCtr x="-11081" y="6088"/>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562A27C8-8631-1283-130B-738BAF714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F1667E6-83E3-B4CA-40F3-0396924823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699491" y="2009159"/>
            <a:ext cx="9492383" cy="1392863"/>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a:bodyPr>
          <a:lstStyle/>
          <a:p>
            <a:r>
              <a:rPr lang="en-GB" dirty="0">
                <a:solidFill>
                  <a:schemeClr val="bg1"/>
                </a:solidFill>
                <a:latin typeface="+mn-lt"/>
                <a:ea typeface="Andika"/>
                <a:cs typeface="Andika"/>
              </a:rPr>
              <a:t>Determiners</a:t>
            </a:r>
          </a:p>
        </p:txBody>
      </p:sp>
      <p:pic>
        <p:nvPicPr>
          <p:cNvPr id="8" name="Picture 7" descr="A picture containing logo&#10;&#10;Description automatically generated">
            <a:extLst>
              <a:ext uri="{FF2B5EF4-FFF2-40B4-BE49-F238E27FC236}">
                <a16:creationId xmlns:a16="http://schemas.microsoft.com/office/drawing/2014/main" id="{8BFF819C-9154-11B9-355C-E3134EEFD9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11" name="Picture 10">
            <a:extLst>
              <a:ext uri="{FF2B5EF4-FFF2-40B4-BE49-F238E27FC236}">
                <a16:creationId xmlns:a16="http://schemas.microsoft.com/office/drawing/2014/main" id="{DE1E4655-1785-5ED7-3084-EC091AAFD274}"/>
              </a:ext>
            </a:extLst>
          </p:cNvPr>
          <p:cNvPicPr>
            <a:picLocks noChangeAspect="1"/>
          </p:cNvPicPr>
          <p:nvPr/>
        </p:nvPicPr>
        <p:blipFill rotWithShape="1">
          <a:blip r:embed="rId5">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401032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500"/>
                                        <p:tgtEl>
                                          <p:spTgt spid="8"/>
                                        </p:tgtEl>
                                      </p:cBhvr>
                                    </p:animEffect>
                                  </p:childTnLst>
                                </p:cTn>
                              </p:par>
                              <p:par>
                                <p:cTn id="8" presetID="42" presetClass="path" presetSubtype="0" accel="50000" decel="50000" fill="hold" nodeType="withEffect">
                                  <p:stCondLst>
                                    <p:cond delay="0"/>
                                  </p:stCondLst>
                                  <p:childTnLst>
                                    <p:animMotion origin="layout" path="M -0.15898 0.3412 L -8.33333E-7 -7.40741E-7 " pathEditMode="relative" rAng="0" ptsTypes="AA">
                                      <p:cBhvr>
                                        <p:cTn id="9" dur="2000" fill="hold"/>
                                        <p:tgtEl>
                                          <p:spTgt spid="11"/>
                                        </p:tgtEl>
                                        <p:attrNameLst>
                                          <p:attrName>ppt_x</p:attrName>
                                          <p:attrName>ppt_y</p:attrName>
                                        </p:attrNameLst>
                                      </p:cBhvr>
                                      <p:rCtr x="7839" y="-171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6B770-5655-9CE4-B730-F33A179FDE4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125BA9A-A475-F540-4D08-88668EC4B8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513ED85-FABE-3540-BC54-3C4CFE6EC8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D25D8A7-26CA-6669-9AE2-55364B0D510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58D71DCC-EBBE-D829-9128-C489CCF454C8}"/>
              </a:ext>
            </a:extLst>
          </p:cNvPr>
          <p:cNvGraphicFramePr/>
          <p:nvPr>
            <p:extLst>
              <p:ext uri="{D42A27DB-BD31-4B8C-83A1-F6EECF244321}">
                <p14:modId xmlns:p14="http://schemas.microsoft.com/office/powerpoint/2010/main" val="135028816"/>
              </p:ext>
            </p:extLst>
          </p:nvPr>
        </p:nvGraphicFramePr>
        <p:xfrm>
          <a:off x="1544318" y="895350"/>
          <a:ext cx="9952356" cy="34194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94E14E2-F547-5766-931D-88D47E8F8AC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03B4160-0F4B-3352-038B-D64E3D1916E1}"/>
              </a:ext>
            </a:extLst>
          </p:cNvPr>
          <p:cNvSpPr txBox="1"/>
          <p:nvPr/>
        </p:nvSpPr>
        <p:spPr>
          <a:xfrm>
            <a:off x="2943859" y="4439632"/>
            <a:ext cx="7153275" cy="830997"/>
          </a:xfrm>
          <a:prstGeom prst="rect">
            <a:avLst/>
          </a:prstGeom>
          <a:noFill/>
        </p:spPr>
        <p:txBody>
          <a:bodyPr wrap="square" rtlCol="0">
            <a:spAutoFit/>
          </a:bodyPr>
          <a:lstStyle/>
          <a:p>
            <a:pPr algn="ctr"/>
            <a:r>
              <a:rPr lang="en-GB" sz="2400" dirty="0"/>
              <a:t>These are some of the word types we have already met.</a:t>
            </a:r>
          </a:p>
        </p:txBody>
      </p:sp>
    </p:spTree>
    <p:extLst>
      <p:ext uri="{BB962C8B-B14F-4D97-AF65-F5344CB8AC3E}">
        <p14:creationId xmlns:p14="http://schemas.microsoft.com/office/powerpoint/2010/main" val="1419257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F9302-BAA6-EE13-979F-4E6821E7D8A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FD7D272-883D-ACF5-6D07-9AD2D717DC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977C80-1B9C-3430-3083-EEF52560A5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018E636-D6A5-4615-CE46-E77FFC37404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C2DFAEE-D3BE-8166-CD9E-100D7311CE09}"/>
              </a:ext>
            </a:extLst>
          </p:cNvPr>
          <p:cNvGraphicFramePr/>
          <p:nvPr>
            <p:extLst>
              <p:ext uri="{D42A27DB-BD31-4B8C-83A1-F6EECF244321}">
                <p14:modId xmlns:p14="http://schemas.microsoft.com/office/powerpoint/2010/main" val="2622222982"/>
              </p:ext>
            </p:extLst>
          </p:nvPr>
        </p:nvGraphicFramePr>
        <p:xfrm>
          <a:off x="1544318" y="848708"/>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BFD1CCA-FC35-4063-AA0B-748B498F8CD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0000CAD-87D2-93F3-2944-93D485C3595B}"/>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849219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13166-A5F3-5EAA-05BB-04D096266D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B02B40DB-F1F7-7653-538E-E54303A11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56E21DBB-8F82-3C92-6D02-B97FCD712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66F44EB-BA51-20D1-DBEB-B1FF32F43C8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63BBBDD7-5EE5-AB74-AC48-D88432E8A4DE}"/>
              </a:ext>
            </a:extLst>
          </p:cNvPr>
          <p:cNvGraphicFramePr/>
          <p:nvPr>
            <p:extLst>
              <p:ext uri="{D42A27DB-BD31-4B8C-83A1-F6EECF244321}">
                <p14:modId xmlns:p14="http://schemas.microsoft.com/office/powerpoint/2010/main" val="476589166"/>
              </p:ext>
            </p:extLst>
          </p:nvPr>
        </p:nvGraphicFramePr>
        <p:xfrm>
          <a:off x="1544319" y="733425"/>
          <a:ext cx="9952356" cy="370620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864C0C94-5422-E086-4B2E-41D5EE4B46B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4840E774-E84D-FE40-BC2E-6015F1C59FC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818189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D2E75-737D-BD7C-E53E-691071DBDE9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A27BBACD-19E8-7DC1-6772-893A4616A5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6AB095C-6C1F-C002-9183-4B28C63381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345C9CA-F61B-76A7-1ADB-D6BAB33127F2}"/>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E36843A5-D138-21AE-FF9B-C50914A2E2BC}"/>
              </a:ext>
            </a:extLst>
          </p:cNvPr>
          <p:cNvGraphicFramePr/>
          <p:nvPr>
            <p:extLst>
              <p:ext uri="{D42A27DB-BD31-4B8C-83A1-F6EECF244321}">
                <p14:modId xmlns:p14="http://schemas.microsoft.com/office/powerpoint/2010/main" val="3710695476"/>
              </p:ext>
            </p:extLst>
          </p:nvPr>
        </p:nvGraphicFramePr>
        <p:xfrm>
          <a:off x="1544319" y="771525"/>
          <a:ext cx="9952356" cy="366810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3F18FEC8-84E4-1597-1427-CD59543AF5AD}"/>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039D568-ACA6-41FA-77E2-051954084077}"/>
              </a:ext>
            </a:extLst>
          </p:cNvPr>
          <p:cNvSpPr txBox="1"/>
          <p:nvPr/>
        </p:nvSpPr>
        <p:spPr>
          <a:xfrm>
            <a:off x="2943859" y="4439632"/>
            <a:ext cx="7153275" cy="1569660"/>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a:t>
            </a:r>
          </a:p>
        </p:txBody>
      </p:sp>
    </p:spTree>
    <p:extLst>
      <p:ext uri="{BB962C8B-B14F-4D97-AF65-F5344CB8AC3E}">
        <p14:creationId xmlns:p14="http://schemas.microsoft.com/office/powerpoint/2010/main" val="3862629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0242D-6D78-BB23-6543-792F521C0DE8}"/>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4535B1A9-26B9-5F91-6812-5BD5868564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346F51BA-0FCD-89A2-470D-16F422802A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B2771AA-9D4E-0162-F8AF-978AF6127ED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BF52B98-205E-4819-CCB4-914782B30A2A}"/>
              </a:ext>
            </a:extLst>
          </p:cNvPr>
          <p:cNvGraphicFramePr/>
          <p:nvPr>
            <p:extLst>
              <p:ext uri="{D42A27DB-BD31-4B8C-83A1-F6EECF244321}">
                <p14:modId xmlns:p14="http://schemas.microsoft.com/office/powerpoint/2010/main" val="2053612809"/>
              </p:ext>
            </p:extLst>
          </p:nvPr>
        </p:nvGraphicFramePr>
        <p:xfrm>
          <a:off x="1544318" y="714375"/>
          <a:ext cx="9952356" cy="347662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65A34CDE-1BD6-02E5-571A-CB0AE20D36DB}"/>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76618B3A-8D7A-BC5D-789E-F4320A90513E}"/>
              </a:ext>
            </a:extLst>
          </p:cNvPr>
          <p:cNvSpPr txBox="1"/>
          <p:nvPr/>
        </p:nvSpPr>
        <p:spPr>
          <a:xfrm>
            <a:off x="2705099" y="4376083"/>
            <a:ext cx="8982075" cy="1938992"/>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any examples of these words or even what these words do?</a:t>
            </a:r>
          </a:p>
        </p:txBody>
      </p:sp>
    </p:spTree>
    <p:extLst>
      <p:ext uri="{BB962C8B-B14F-4D97-AF65-F5344CB8AC3E}">
        <p14:creationId xmlns:p14="http://schemas.microsoft.com/office/powerpoint/2010/main" val="3021475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EB50F0-5C5B-B0FD-165F-DA2DE55EF7F7}"/>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33B00CFC-C1A9-1B3B-6056-43398E70F7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3C042B0A-FC9D-779B-D766-9FD3D9F9E5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7BBDACD-18CA-9C08-84E7-25780A24D765}"/>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7E887C24-5C9D-6342-E7CB-CD2398AEFD06}"/>
              </a:ext>
            </a:extLst>
          </p:cNvPr>
          <p:cNvGraphicFramePr/>
          <p:nvPr>
            <p:extLst>
              <p:ext uri="{D42A27DB-BD31-4B8C-83A1-F6EECF244321}">
                <p14:modId xmlns:p14="http://schemas.microsoft.com/office/powerpoint/2010/main" val="2520037656"/>
              </p:ext>
            </p:extLst>
          </p:nvPr>
        </p:nvGraphicFramePr>
        <p:xfrm>
          <a:off x="1601469" y="771525"/>
          <a:ext cx="9952356" cy="34956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C957CAD8-F4E0-6558-0CFA-B0E780135EA2}"/>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9" name="TextBox 8">
            <a:extLst>
              <a:ext uri="{FF2B5EF4-FFF2-40B4-BE49-F238E27FC236}">
                <a16:creationId xmlns:a16="http://schemas.microsoft.com/office/drawing/2014/main" id="{CCB900AC-73B1-DD40-15FE-455E7E65D1CB}"/>
              </a:ext>
            </a:extLst>
          </p:cNvPr>
          <p:cNvSpPr txBox="1"/>
          <p:nvPr/>
        </p:nvSpPr>
        <p:spPr>
          <a:xfrm>
            <a:off x="3067684" y="4376083"/>
            <a:ext cx="7962266" cy="1938992"/>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any examples of these words or even what these words do?</a:t>
            </a:r>
          </a:p>
        </p:txBody>
      </p:sp>
    </p:spTree>
    <p:extLst>
      <p:ext uri="{BB962C8B-B14F-4D97-AF65-F5344CB8AC3E}">
        <p14:creationId xmlns:p14="http://schemas.microsoft.com/office/powerpoint/2010/main" val="790408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6FCECD-875D-C3EE-A1E2-FE710E09B301}"/>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4B059E1-EEC9-BDCA-84CE-181C359651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D4379EDE-1EDF-C267-1DD2-066BEDE3D6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9B97A956-3677-4600-361C-72A61D28E508}"/>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FA45196B-A82A-B32D-EA4D-CEA7D3AEC12B}"/>
              </a:ext>
            </a:extLst>
          </p:cNvPr>
          <p:cNvGraphicFramePr/>
          <p:nvPr>
            <p:extLst>
              <p:ext uri="{D42A27DB-BD31-4B8C-83A1-F6EECF244321}">
                <p14:modId xmlns:p14="http://schemas.microsoft.com/office/powerpoint/2010/main" val="2624690165"/>
              </p:ext>
            </p:extLst>
          </p:nvPr>
        </p:nvGraphicFramePr>
        <p:xfrm>
          <a:off x="1601469" y="809625"/>
          <a:ext cx="9952356" cy="34671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FF7E67BA-0AC2-AB1C-7A1D-0398470832F5}"/>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75655"/>
            <a:ext cx="3876675" cy="3267075"/>
          </a:xfrm>
          <a:prstGeom prst="rect">
            <a:avLst/>
          </a:prstGeom>
        </p:spPr>
      </p:pic>
      <p:sp>
        <p:nvSpPr>
          <p:cNvPr id="9" name="TextBox 8">
            <a:extLst>
              <a:ext uri="{FF2B5EF4-FFF2-40B4-BE49-F238E27FC236}">
                <a16:creationId xmlns:a16="http://schemas.microsoft.com/office/drawing/2014/main" id="{2FE1B0A6-774C-9BCB-197E-EBE948158C57}"/>
              </a:ext>
            </a:extLst>
          </p:cNvPr>
          <p:cNvSpPr txBox="1"/>
          <p:nvPr/>
        </p:nvSpPr>
        <p:spPr>
          <a:xfrm>
            <a:off x="3067684" y="4376083"/>
            <a:ext cx="7962266" cy="1938992"/>
          </a:xfrm>
          <a:prstGeom prst="rect">
            <a:avLst/>
          </a:prstGeom>
          <a:noFill/>
        </p:spPr>
        <p:txBody>
          <a:bodyPr wrap="square" rtlCol="0">
            <a:spAutoFit/>
          </a:bodyPr>
          <a:lstStyle/>
          <a:p>
            <a:pPr algn="ctr"/>
            <a:r>
              <a:rPr lang="en-GB" sz="2400" dirty="0"/>
              <a:t>Under Noun Phrases, we have some more terms and categories. </a:t>
            </a:r>
          </a:p>
          <a:p>
            <a:pPr algn="ctr"/>
            <a:endParaRPr lang="en-GB" sz="2400" dirty="0"/>
          </a:p>
          <a:p>
            <a:pPr algn="ctr"/>
            <a:r>
              <a:rPr lang="en-GB" sz="2400" dirty="0"/>
              <a:t>Can anyone remember any examples of these words or even what these words do?</a:t>
            </a:r>
          </a:p>
        </p:txBody>
      </p:sp>
    </p:spTree>
    <p:extLst>
      <p:ext uri="{BB962C8B-B14F-4D97-AF65-F5344CB8AC3E}">
        <p14:creationId xmlns:p14="http://schemas.microsoft.com/office/powerpoint/2010/main" val="3502890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871</Words>
  <Application>Microsoft Office PowerPoint</Application>
  <PresentationFormat>Widescreen</PresentationFormat>
  <Paragraphs>123</Paragraphs>
  <Slides>17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17</vt:i4>
      </vt:variant>
    </vt:vector>
  </HeadingPairs>
  <TitlesOfParts>
    <vt:vector size="20" baseType="lpstr">
      <vt:lpstr>Arial</vt:lpstr>
      <vt:lpstr>Andika</vt:lpstr>
      <vt:lpstr>Office Theme</vt:lpstr>
      <vt:lpstr> How to Use this PowerPoint</vt:lpstr>
      <vt:lpstr>Determiners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AIMEE’S CHALLENGE!!!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3</cp:revision>
  <dcterms:created xsi:type="dcterms:W3CDTF">2022-05-31T09:42:07Z</dcterms:created>
  <dcterms:modified xsi:type="dcterms:W3CDTF">2026-02-17T14:51:22Z</dcterms:modified>
</cp:coreProperties>
</file>