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notesMasterIdLst>
    <p:notesMasterId r:id="rId38"/>
  </p:notesMasterIdLst>
  <p:sldIdLst>
    <p:sldId id="390" r:id="rId2"/>
    <p:sldId id="407" r:id="rId3"/>
    <p:sldId id="428" r:id="rId4"/>
    <p:sldId id="429" r:id="rId5"/>
    <p:sldId id="430" r:id="rId6"/>
    <p:sldId id="432" r:id="rId7"/>
    <p:sldId id="431" r:id="rId8"/>
    <p:sldId id="433" r:id="rId9"/>
    <p:sldId id="434" r:id="rId10"/>
    <p:sldId id="435" r:id="rId11"/>
    <p:sldId id="436" r:id="rId12"/>
    <p:sldId id="437" r:id="rId13"/>
    <p:sldId id="468" r:id="rId14"/>
    <p:sldId id="492" r:id="rId15"/>
    <p:sldId id="493" r:id="rId16"/>
    <p:sldId id="494" r:id="rId17"/>
    <p:sldId id="469" r:id="rId18"/>
    <p:sldId id="495" r:id="rId19"/>
    <p:sldId id="470" r:id="rId20"/>
    <p:sldId id="274" r:id="rId21"/>
    <p:sldId id="409" r:id="rId22"/>
    <p:sldId id="413" r:id="rId23"/>
    <p:sldId id="416" r:id="rId24"/>
    <p:sldId id="418" r:id="rId25"/>
    <p:sldId id="411" r:id="rId26"/>
    <p:sldId id="425" r:id="rId27"/>
    <p:sldId id="426" r:id="rId28"/>
    <p:sldId id="427" r:id="rId29"/>
    <p:sldId id="363" r:id="rId30"/>
    <p:sldId id="365" r:id="rId31"/>
    <p:sldId id="364" r:id="rId32"/>
    <p:sldId id="375" r:id="rId33"/>
    <p:sldId id="376" r:id="rId34"/>
    <p:sldId id="374" r:id="rId35"/>
    <p:sldId id="373" r:id="rId36"/>
    <p:sldId id="385" r:id="rId37"/>
  </p:sldIdLst>
  <p:sldSz cx="12192000" cy="6858000"/>
  <p:notesSz cx="6858000" cy="9144000"/>
  <p:embeddedFontLst>
    <p:embeddedFont>
      <p:font typeface="Andika" panose="02000000000000000000" pitchFamily="2" charset="0"/>
      <p:regular r:id="rId39"/>
      <p:bold r:id="rId40"/>
      <p:italic r:id="rId41"/>
      <p:boldItalic r:id="rId42"/>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6316D5ED-CCD1-2445-7995-6934166E934F}" name="Glen Jones" initials="GJ" userId="S::glen@emile-education.co.uk::e846aaca-4b24-4b13-b0d0-f2308e16b284"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F802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3AF8F45-D2FC-4EEA-BA8E-B55A528A8FD9}" v="3" dt="2025-12-12T11:04:10.295"/>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1" d="100"/>
          <a:sy n="101" d="100"/>
        </p:scale>
        <p:origin x="876" y="10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1.fntdata"/><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font" Target="fonts/font4.fntdata"/><Relationship Id="rId47" Type="http://schemas.microsoft.com/office/2015/10/relationships/revisionInfo" Target="revisionInfo.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font" Target="fonts/font2.fntdata"/><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 Id="rId48" Type="http://schemas.microsoft.com/office/2018/10/relationships/authors" Target="author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 Id="rId46"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font" Target="fonts/font3.fntdata"/></Relationships>
</file>

<file path=ppt/diagrams/colors1.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00D88DA-D829-422F-A217-5740EE5A402F}" type="doc">
      <dgm:prSet loTypeId="urn:microsoft.com/office/officeart/2005/8/layout/hierarchy6" loCatId="hierarchy" qsTypeId="urn:microsoft.com/office/officeart/2005/8/quickstyle/simple1" qsCatId="simple" csTypeId="urn:microsoft.com/office/officeart/2005/8/colors/colorful3" csCatId="colorful" phldr="1"/>
      <dgm:spPr/>
      <dgm:t>
        <a:bodyPr/>
        <a:lstStyle/>
        <a:p>
          <a:endParaRPr lang="en-GB"/>
        </a:p>
      </dgm:t>
    </dgm:pt>
    <dgm:pt modelId="{11C582FB-D301-4A67-835D-4CB7CEB50770}">
      <dgm:prSet phldrT="[Text]" custT="1"/>
      <dgm:spPr>
        <a:solidFill>
          <a:srgbClr val="7030A0"/>
        </a:solidFill>
      </dgm:spPr>
      <dgm:t>
        <a:bodyPr/>
        <a:lstStyle/>
        <a:p>
          <a:r>
            <a:rPr lang="en-GB" sz="2400" dirty="0"/>
            <a:t>Overview</a:t>
          </a:r>
        </a:p>
      </dgm:t>
    </dgm:pt>
    <dgm:pt modelId="{C694EAFA-8B14-43A9-8F20-FF0DB6CCA798}" type="parTrans" cxnId="{CE571486-59E7-478C-884A-3792E60D2A91}">
      <dgm:prSet/>
      <dgm:spPr/>
      <dgm:t>
        <a:bodyPr/>
        <a:lstStyle/>
        <a:p>
          <a:endParaRPr lang="en-GB" sz="1400"/>
        </a:p>
      </dgm:t>
    </dgm:pt>
    <dgm:pt modelId="{8313B6C1-112D-4EEC-82F4-B225AEB857B3}" type="sibTrans" cxnId="{CE571486-59E7-478C-884A-3792E60D2A91}">
      <dgm:prSet/>
      <dgm:spPr/>
      <dgm:t>
        <a:bodyPr/>
        <a:lstStyle/>
        <a:p>
          <a:endParaRPr lang="en-GB" sz="1400"/>
        </a:p>
      </dgm:t>
    </dgm:pt>
    <dgm:pt modelId="{CA4CC870-5F8C-4950-9C3F-CDDD8D47B8FE}">
      <dgm:prSet phldrT="[Text]" custT="1"/>
      <dgm:spPr/>
      <dgm:t>
        <a:bodyPr/>
        <a:lstStyle/>
        <a:p>
          <a:r>
            <a:rPr lang="en-GB" sz="1400" dirty="0"/>
            <a:t>Noun Phrase</a:t>
          </a:r>
        </a:p>
      </dgm:t>
    </dgm:pt>
    <dgm:pt modelId="{91FF6C16-4843-4FCD-BDA7-2EDCEEB4A38F}" type="parTrans" cxnId="{6B2A43B0-3E44-4DBC-943F-26F42D1A5955}">
      <dgm:prSet/>
      <dgm:spPr/>
      <dgm:t>
        <a:bodyPr/>
        <a:lstStyle/>
        <a:p>
          <a:endParaRPr lang="en-GB" sz="1400"/>
        </a:p>
      </dgm:t>
    </dgm:pt>
    <dgm:pt modelId="{B9A03DF8-68E6-4C0C-BC41-2DAD71A5D3A9}" type="sibTrans" cxnId="{6B2A43B0-3E44-4DBC-943F-26F42D1A5955}">
      <dgm:prSet/>
      <dgm:spPr/>
      <dgm:t>
        <a:bodyPr/>
        <a:lstStyle/>
        <a:p>
          <a:endParaRPr lang="en-GB" sz="1400"/>
        </a:p>
      </dgm:t>
    </dgm:pt>
    <dgm:pt modelId="{EBA8B7DB-6598-4380-B1E1-363E74D81801}">
      <dgm:prSet phldrT="[Text]" custT="1"/>
      <dgm:spPr/>
      <dgm:t>
        <a:bodyPr/>
        <a:lstStyle/>
        <a:p>
          <a:r>
            <a:rPr lang="en-GB" sz="1400" dirty="0"/>
            <a:t>Verb Phrase</a:t>
          </a:r>
        </a:p>
      </dgm:t>
    </dgm:pt>
    <dgm:pt modelId="{6164C4B7-2FD3-411B-9DE0-6075F300ACD2}" type="parTrans" cxnId="{87D3581C-D266-48EA-8792-85153845A40B}">
      <dgm:prSet/>
      <dgm:spPr/>
      <dgm:t>
        <a:bodyPr/>
        <a:lstStyle/>
        <a:p>
          <a:endParaRPr lang="en-GB" sz="1400"/>
        </a:p>
      </dgm:t>
    </dgm:pt>
    <dgm:pt modelId="{5CBFAD1F-A7DA-4C31-B37B-1E4D9D55916A}" type="sibTrans" cxnId="{87D3581C-D266-48EA-8792-85153845A40B}">
      <dgm:prSet/>
      <dgm:spPr/>
      <dgm:t>
        <a:bodyPr/>
        <a:lstStyle/>
        <a:p>
          <a:endParaRPr lang="en-GB" sz="1400"/>
        </a:p>
      </dgm:t>
    </dgm:pt>
    <dgm:pt modelId="{E4077D0A-89B9-48D0-B430-37B0E120FC14}">
      <dgm:prSet phldrT="[Text]" custT="1"/>
      <dgm:spPr/>
      <dgm:t>
        <a:bodyPr/>
        <a:lstStyle/>
        <a:p>
          <a:r>
            <a:rPr lang="en-GB" sz="1400" dirty="0"/>
            <a:t>Punctuation</a:t>
          </a:r>
        </a:p>
      </dgm:t>
    </dgm:pt>
    <dgm:pt modelId="{25080C42-F311-4646-B860-4B2E41968E42}" type="parTrans" cxnId="{DBB8B9CA-692D-42E3-AFE6-AF58877DC3D0}">
      <dgm:prSet/>
      <dgm:spPr/>
      <dgm:t>
        <a:bodyPr/>
        <a:lstStyle/>
        <a:p>
          <a:endParaRPr lang="en-GB" sz="1400"/>
        </a:p>
      </dgm:t>
    </dgm:pt>
    <dgm:pt modelId="{AC568F33-1585-41F7-B29A-FEEE8D945C6D}" type="sibTrans" cxnId="{DBB8B9CA-692D-42E3-AFE6-AF58877DC3D0}">
      <dgm:prSet/>
      <dgm:spPr/>
      <dgm:t>
        <a:bodyPr/>
        <a:lstStyle/>
        <a:p>
          <a:endParaRPr lang="en-GB" sz="1400"/>
        </a:p>
      </dgm:t>
    </dgm:pt>
    <dgm:pt modelId="{3F07D7E2-E965-43CE-A330-13369F1805EA}" type="pres">
      <dgm:prSet presAssocID="{B00D88DA-D829-422F-A217-5740EE5A402F}" presName="mainComposite" presStyleCnt="0">
        <dgm:presLayoutVars>
          <dgm:chPref val="1"/>
          <dgm:dir/>
          <dgm:animOne val="branch"/>
          <dgm:animLvl val="lvl"/>
          <dgm:resizeHandles val="exact"/>
        </dgm:presLayoutVars>
      </dgm:prSet>
      <dgm:spPr/>
    </dgm:pt>
    <dgm:pt modelId="{E466D950-1166-446A-8834-0989703BB104}" type="pres">
      <dgm:prSet presAssocID="{B00D88DA-D829-422F-A217-5740EE5A402F}" presName="hierFlow" presStyleCnt="0"/>
      <dgm:spPr/>
    </dgm:pt>
    <dgm:pt modelId="{9946BB4B-0D0D-4192-B468-E6FAAB5AE8F3}" type="pres">
      <dgm:prSet presAssocID="{B00D88DA-D829-422F-A217-5740EE5A402F}" presName="hierChild1" presStyleCnt="0">
        <dgm:presLayoutVars>
          <dgm:chPref val="1"/>
          <dgm:animOne val="branch"/>
          <dgm:animLvl val="lvl"/>
        </dgm:presLayoutVars>
      </dgm:prSet>
      <dgm:spPr/>
    </dgm:pt>
    <dgm:pt modelId="{3ED1BE28-E331-40BF-92DD-74F99908B77D}" type="pres">
      <dgm:prSet presAssocID="{11C582FB-D301-4A67-835D-4CB7CEB50770}" presName="Name14" presStyleCnt="0"/>
      <dgm:spPr/>
    </dgm:pt>
    <dgm:pt modelId="{6244B4F7-B327-4EE2-8EC6-761014D046DA}" type="pres">
      <dgm:prSet presAssocID="{11C582FB-D301-4A67-835D-4CB7CEB50770}" presName="level1Shape" presStyleLbl="node0" presStyleIdx="0" presStyleCnt="1" custScaleX="314497" custScaleY="120566">
        <dgm:presLayoutVars>
          <dgm:chPref val="3"/>
        </dgm:presLayoutVars>
      </dgm:prSet>
      <dgm:spPr/>
    </dgm:pt>
    <dgm:pt modelId="{0810A678-E60C-4760-BC00-63A28DF49489}" type="pres">
      <dgm:prSet presAssocID="{11C582FB-D301-4A67-835D-4CB7CEB50770}" presName="hierChild2" presStyleCnt="0"/>
      <dgm:spPr/>
    </dgm:pt>
    <dgm:pt modelId="{33643D00-C75E-4DF5-A0F0-DFA21355EB8A}" type="pres">
      <dgm:prSet presAssocID="{91FF6C16-4843-4FCD-BDA7-2EDCEEB4A38F}" presName="Name19" presStyleLbl="parChTrans1D2" presStyleIdx="0" presStyleCnt="3"/>
      <dgm:spPr/>
    </dgm:pt>
    <dgm:pt modelId="{6E24BE85-D38B-4C1A-A7DF-16389060B567}" type="pres">
      <dgm:prSet presAssocID="{CA4CC870-5F8C-4950-9C3F-CDDD8D47B8FE}" presName="Name21" presStyleCnt="0"/>
      <dgm:spPr/>
    </dgm:pt>
    <dgm:pt modelId="{ADDD5734-79CB-4183-8EC2-3B41317D015B}" type="pres">
      <dgm:prSet presAssocID="{CA4CC870-5F8C-4950-9C3F-CDDD8D47B8FE}" presName="level2Shape" presStyleLbl="node2" presStyleIdx="0" presStyleCnt="3"/>
      <dgm:spPr/>
    </dgm:pt>
    <dgm:pt modelId="{A88F0D0A-72A4-4B5D-B0A7-0F9BD5683579}" type="pres">
      <dgm:prSet presAssocID="{CA4CC870-5F8C-4950-9C3F-CDDD8D47B8FE}" presName="hierChild3" presStyleCnt="0"/>
      <dgm:spPr/>
    </dgm:pt>
    <dgm:pt modelId="{67357A81-5F47-46C8-8791-23DB6B665016}" type="pres">
      <dgm:prSet presAssocID="{6164C4B7-2FD3-411B-9DE0-6075F300ACD2}" presName="Name19" presStyleLbl="parChTrans1D2" presStyleIdx="1" presStyleCnt="3"/>
      <dgm:spPr/>
    </dgm:pt>
    <dgm:pt modelId="{7278A374-6AC7-4093-98A6-F87C32FEBB05}" type="pres">
      <dgm:prSet presAssocID="{EBA8B7DB-6598-4380-B1E1-363E74D81801}" presName="Name21" presStyleCnt="0"/>
      <dgm:spPr/>
    </dgm:pt>
    <dgm:pt modelId="{F363464E-03AD-4819-BCA0-0FA469D48E0C}" type="pres">
      <dgm:prSet presAssocID="{EBA8B7DB-6598-4380-B1E1-363E74D81801}" presName="level2Shape" presStyleLbl="node2" presStyleIdx="1" presStyleCnt="3"/>
      <dgm:spPr/>
    </dgm:pt>
    <dgm:pt modelId="{F965F83D-9EC5-422A-AC7F-21013E865C34}" type="pres">
      <dgm:prSet presAssocID="{EBA8B7DB-6598-4380-B1E1-363E74D81801}" presName="hierChild3" presStyleCnt="0"/>
      <dgm:spPr/>
    </dgm:pt>
    <dgm:pt modelId="{F7436063-BF3D-4400-ABDF-46A0C91AC2E1}" type="pres">
      <dgm:prSet presAssocID="{25080C42-F311-4646-B860-4B2E41968E42}" presName="Name19" presStyleLbl="parChTrans1D2" presStyleIdx="2" presStyleCnt="3"/>
      <dgm:spPr/>
    </dgm:pt>
    <dgm:pt modelId="{8C1F71A8-7336-4E9E-BE3C-D799F837D69C}" type="pres">
      <dgm:prSet presAssocID="{E4077D0A-89B9-48D0-B430-37B0E120FC14}" presName="Name21" presStyleCnt="0"/>
      <dgm:spPr/>
    </dgm:pt>
    <dgm:pt modelId="{F150C942-4610-411E-BDFE-86CB29B06647}" type="pres">
      <dgm:prSet presAssocID="{E4077D0A-89B9-48D0-B430-37B0E120FC14}" presName="level2Shape" presStyleLbl="node2" presStyleIdx="2" presStyleCnt="3" custScaleX="124509"/>
      <dgm:spPr/>
    </dgm:pt>
    <dgm:pt modelId="{7DFA4DBE-6334-4D1D-85B0-590CB98AA548}" type="pres">
      <dgm:prSet presAssocID="{E4077D0A-89B9-48D0-B430-37B0E120FC14}" presName="hierChild3" presStyleCnt="0"/>
      <dgm:spPr/>
    </dgm:pt>
    <dgm:pt modelId="{01B7F2F2-C0CC-4AE7-A276-8E5DDF45CF20}" type="pres">
      <dgm:prSet presAssocID="{B00D88DA-D829-422F-A217-5740EE5A402F}" presName="bgShapesFlow" presStyleCnt="0"/>
      <dgm:spPr/>
    </dgm:pt>
  </dgm:ptLst>
  <dgm:cxnLst>
    <dgm:cxn modelId="{2222DC1B-5553-4B28-89B3-FE369FA6AAB9}" type="presOf" srcId="{CA4CC870-5F8C-4950-9C3F-CDDD8D47B8FE}" destId="{ADDD5734-79CB-4183-8EC2-3B41317D015B}" srcOrd="0" destOrd="0" presId="urn:microsoft.com/office/officeart/2005/8/layout/hierarchy6"/>
    <dgm:cxn modelId="{87D3581C-D266-48EA-8792-85153845A40B}" srcId="{11C582FB-D301-4A67-835D-4CB7CEB50770}" destId="{EBA8B7DB-6598-4380-B1E1-363E74D81801}" srcOrd="1" destOrd="0" parTransId="{6164C4B7-2FD3-411B-9DE0-6075F300ACD2}" sibTransId="{5CBFAD1F-A7DA-4C31-B37B-1E4D9D55916A}"/>
    <dgm:cxn modelId="{9C4FA423-DB18-45A5-BA08-E35034BA12DA}" type="presOf" srcId="{6164C4B7-2FD3-411B-9DE0-6075F300ACD2}" destId="{67357A81-5F47-46C8-8791-23DB6B665016}" srcOrd="0" destOrd="0" presId="urn:microsoft.com/office/officeart/2005/8/layout/hierarchy6"/>
    <dgm:cxn modelId="{3E2EEC42-73E5-4412-8088-0FC62977E583}" type="presOf" srcId="{25080C42-F311-4646-B860-4B2E41968E42}" destId="{F7436063-BF3D-4400-ABDF-46A0C91AC2E1}" srcOrd="0" destOrd="0" presId="urn:microsoft.com/office/officeart/2005/8/layout/hierarchy6"/>
    <dgm:cxn modelId="{D9B92766-E4D8-4D35-B528-C40BE17C9CCC}" type="presOf" srcId="{11C582FB-D301-4A67-835D-4CB7CEB50770}" destId="{6244B4F7-B327-4EE2-8EC6-761014D046DA}" srcOrd="0" destOrd="0" presId="urn:microsoft.com/office/officeart/2005/8/layout/hierarchy6"/>
    <dgm:cxn modelId="{9F4C854A-6723-460F-8514-593A868204C3}" type="presOf" srcId="{EBA8B7DB-6598-4380-B1E1-363E74D81801}" destId="{F363464E-03AD-4819-BCA0-0FA469D48E0C}" srcOrd="0" destOrd="0" presId="urn:microsoft.com/office/officeart/2005/8/layout/hierarchy6"/>
    <dgm:cxn modelId="{CE571486-59E7-478C-884A-3792E60D2A91}" srcId="{B00D88DA-D829-422F-A217-5740EE5A402F}" destId="{11C582FB-D301-4A67-835D-4CB7CEB50770}" srcOrd="0" destOrd="0" parTransId="{C694EAFA-8B14-43A9-8F20-FF0DB6CCA798}" sibTransId="{8313B6C1-112D-4EEC-82F4-B225AEB857B3}"/>
    <dgm:cxn modelId="{7F6DF39E-3EC6-4E86-A46B-455009D3A13D}" type="presOf" srcId="{E4077D0A-89B9-48D0-B430-37B0E120FC14}" destId="{F150C942-4610-411E-BDFE-86CB29B06647}" srcOrd="0" destOrd="0" presId="urn:microsoft.com/office/officeart/2005/8/layout/hierarchy6"/>
    <dgm:cxn modelId="{6B2A43B0-3E44-4DBC-943F-26F42D1A5955}" srcId="{11C582FB-D301-4A67-835D-4CB7CEB50770}" destId="{CA4CC870-5F8C-4950-9C3F-CDDD8D47B8FE}" srcOrd="0" destOrd="0" parTransId="{91FF6C16-4843-4FCD-BDA7-2EDCEEB4A38F}" sibTransId="{B9A03DF8-68E6-4C0C-BC41-2DAD71A5D3A9}"/>
    <dgm:cxn modelId="{DBB8B9CA-692D-42E3-AFE6-AF58877DC3D0}" srcId="{11C582FB-D301-4A67-835D-4CB7CEB50770}" destId="{E4077D0A-89B9-48D0-B430-37B0E120FC14}" srcOrd="2" destOrd="0" parTransId="{25080C42-F311-4646-B860-4B2E41968E42}" sibTransId="{AC568F33-1585-41F7-B29A-FEEE8D945C6D}"/>
    <dgm:cxn modelId="{0B62E9D5-E1CA-4B5B-A7BA-094D9C2D9151}" type="presOf" srcId="{91FF6C16-4843-4FCD-BDA7-2EDCEEB4A38F}" destId="{33643D00-C75E-4DF5-A0F0-DFA21355EB8A}" srcOrd="0" destOrd="0" presId="urn:microsoft.com/office/officeart/2005/8/layout/hierarchy6"/>
    <dgm:cxn modelId="{28FBBBEA-F540-47C5-B543-C65B32BDAF95}" type="presOf" srcId="{B00D88DA-D829-422F-A217-5740EE5A402F}" destId="{3F07D7E2-E965-43CE-A330-13369F1805EA}" srcOrd="0" destOrd="0" presId="urn:microsoft.com/office/officeart/2005/8/layout/hierarchy6"/>
    <dgm:cxn modelId="{41498AAE-35AC-4ED5-9B8D-15CD94E13D3C}" type="presParOf" srcId="{3F07D7E2-E965-43CE-A330-13369F1805EA}" destId="{E466D950-1166-446A-8834-0989703BB104}" srcOrd="0" destOrd="0" presId="urn:microsoft.com/office/officeart/2005/8/layout/hierarchy6"/>
    <dgm:cxn modelId="{BF858A95-D712-4F7A-9D36-6E0798C212FC}" type="presParOf" srcId="{E466D950-1166-446A-8834-0989703BB104}" destId="{9946BB4B-0D0D-4192-B468-E6FAAB5AE8F3}" srcOrd="0" destOrd="0" presId="urn:microsoft.com/office/officeart/2005/8/layout/hierarchy6"/>
    <dgm:cxn modelId="{8D8FA087-94A4-4D09-9464-C6D62F274EB4}" type="presParOf" srcId="{9946BB4B-0D0D-4192-B468-E6FAAB5AE8F3}" destId="{3ED1BE28-E331-40BF-92DD-74F99908B77D}" srcOrd="0" destOrd="0" presId="urn:microsoft.com/office/officeart/2005/8/layout/hierarchy6"/>
    <dgm:cxn modelId="{5E26A8B1-3F6F-4504-B532-F8A643F004FE}" type="presParOf" srcId="{3ED1BE28-E331-40BF-92DD-74F99908B77D}" destId="{6244B4F7-B327-4EE2-8EC6-761014D046DA}" srcOrd="0" destOrd="0" presId="urn:microsoft.com/office/officeart/2005/8/layout/hierarchy6"/>
    <dgm:cxn modelId="{5F54EE01-E9FC-49A2-BC1B-09B30CAD6DAB}" type="presParOf" srcId="{3ED1BE28-E331-40BF-92DD-74F99908B77D}" destId="{0810A678-E60C-4760-BC00-63A28DF49489}" srcOrd="1" destOrd="0" presId="urn:microsoft.com/office/officeart/2005/8/layout/hierarchy6"/>
    <dgm:cxn modelId="{8A4EC089-3E39-44CF-B13B-97991F76DD12}" type="presParOf" srcId="{0810A678-E60C-4760-BC00-63A28DF49489}" destId="{33643D00-C75E-4DF5-A0F0-DFA21355EB8A}" srcOrd="0" destOrd="0" presId="urn:microsoft.com/office/officeart/2005/8/layout/hierarchy6"/>
    <dgm:cxn modelId="{358A1A91-B6C1-4D14-A4F2-4688BAFD8900}" type="presParOf" srcId="{0810A678-E60C-4760-BC00-63A28DF49489}" destId="{6E24BE85-D38B-4C1A-A7DF-16389060B567}" srcOrd="1" destOrd="0" presId="urn:microsoft.com/office/officeart/2005/8/layout/hierarchy6"/>
    <dgm:cxn modelId="{363CD062-62C2-4C1B-88C2-9F3665F024F3}" type="presParOf" srcId="{6E24BE85-D38B-4C1A-A7DF-16389060B567}" destId="{ADDD5734-79CB-4183-8EC2-3B41317D015B}" srcOrd="0" destOrd="0" presId="urn:microsoft.com/office/officeart/2005/8/layout/hierarchy6"/>
    <dgm:cxn modelId="{48AB960A-8242-4C70-B746-86B9A03B65A7}" type="presParOf" srcId="{6E24BE85-D38B-4C1A-A7DF-16389060B567}" destId="{A88F0D0A-72A4-4B5D-B0A7-0F9BD5683579}" srcOrd="1" destOrd="0" presId="urn:microsoft.com/office/officeart/2005/8/layout/hierarchy6"/>
    <dgm:cxn modelId="{D73C6C3E-542C-4649-AA5F-75AF377F9D07}" type="presParOf" srcId="{0810A678-E60C-4760-BC00-63A28DF49489}" destId="{67357A81-5F47-46C8-8791-23DB6B665016}" srcOrd="2" destOrd="0" presId="urn:microsoft.com/office/officeart/2005/8/layout/hierarchy6"/>
    <dgm:cxn modelId="{BA5B6345-F50B-44F0-A8F9-61B0671F45E4}" type="presParOf" srcId="{0810A678-E60C-4760-BC00-63A28DF49489}" destId="{7278A374-6AC7-4093-98A6-F87C32FEBB05}" srcOrd="3" destOrd="0" presId="urn:microsoft.com/office/officeart/2005/8/layout/hierarchy6"/>
    <dgm:cxn modelId="{8ACF5CAD-A8DE-4961-B004-415A1C6F09A7}" type="presParOf" srcId="{7278A374-6AC7-4093-98A6-F87C32FEBB05}" destId="{F363464E-03AD-4819-BCA0-0FA469D48E0C}" srcOrd="0" destOrd="0" presId="urn:microsoft.com/office/officeart/2005/8/layout/hierarchy6"/>
    <dgm:cxn modelId="{C3C21073-76A1-4CA6-9A0F-DA1FE6713C8A}" type="presParOf" srcId="{7278A374-6AC7-4093-98A6-F87C32FEBB05}" destId="{F965F83D-9EC5-422A-AC7F-21013E865C34}" srcOrd="1" destOrd="0" presId="urn:microsoft.com/office/officeart/2005/8/layout/hierarchy6"/>
    <dgm:cxn modelId="{C25A8247-4BD5-4EA4-BEE3-5B8CE0D4835F}" type="presParOf" srcId="{0810A678-E60C-4760-BC00-63A28DF49489}" destId="{F7436063-BF3D-4400-ABDF-46A0C91AC2E1}" srcOrd="4" destOrd="0" presId="urn:microsoft.com/office/officeart/2005/8/layout/hierarchy6"/>
    <dgm:cxn modelId="{269459FE-844F-4787-9A50-922F7301D704}" type="presParOf" srcId="{0810A678-E60C-4760-BC00-63A28DF49489}" destId="{8C1F71A8-7336-4E9E-BE3C-D799F837D69C}" srcOrd="5" destOrd="0" presId="urn:microsoft.com/office/officeart/2005/8/layout/hierarchy6"/>
    <dgm:cxn modelId="{497A5940-3A40-4FE1-9A53-2DBF7B0C040B}" type="presParOf" srcId="{8C1F71A8-7336-4E9E-BE3C-D799F837D69C}" destId="{F150C942-4610-411E-BDFE-86CB29B06647}" srcOrd="0" destOrd="0" presId="urn:microsoft.com/office/officeart/2005/8/layout/hierarchy6"/>
    <dgm:cxn modelId="{B90EFE05-0174-4AF6-92D6-0CDE9E0EED08}" type="presParOf" srcId="{8C1F71A8-7336-4E9E-BE3C-D799F837D69C}" destId="{7DFA4DBE-6334-4D1D-85B0-590CB98AA548}" srcOrd="1" destOrd="0" presId="urn:microsoft.com/office/officeart/2005/8/layout/hierarchy6"/>
    <dgm:cxn modelId="{474BE75C-53A9-4BED-8195-F7BD78B3100E}" type="presParOf" srcId="{3F07D7E2-E965-43CE-A330-13369F1805EA}" destId="{01B7F2F2-C0CC-4AE7-A276-8E5DDF45CF20}" srcOrd="1" destOrd="0" presId="urn:microsoft.com/office/officeart/2005/8/layout/hierarchy6"/>
  </dgm:cxnLst>
  <dgm:bg>
    <a:noFill/>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00D88DA-D829-422F-A217-5740EE5A402F}" type="doc">
      <dgm:prSet loTypeId="urn:microsoft.com/office/officeart/2005/8/layout/hierarchy6" loCatId="hierarchy" qsTypeId="urn:microsoft.com/office/officeart/2005/8/quickstyle/simple1" qsCatId="simple" csTypeId="urn:microsoft.com/office/officeart/2005/8/colors/colorful3" csCatId="colorful" phldr="1"/>
      <dgm:spPr/>
      <dgm:t>
        <a:bodyPr/>
        <a:lstStyle/>
        <a:p>
          <a:endParaRPr lang="en-GB"/>
        </a:p>
      </dgm:t>
    </dgm:pt>
    <dgm:pt modelId="{11C582FB-D301-4A67-835D-4CB7CEB50770}">
      <dgm:prSet phldrT="[Text]" custT="1"/>
      <dgm:spPr>
        <a:solidFill>
          <a:srgbClr val="7030A0"/>
        </a:solidFill>
      </dgm:spPr>
      <dgm:t>
        <a:bodyPr/>
        <a:lstStyle/>
        <a:p>
          <a:r>
            <a:rPr lang="en-GB" sz="2400" dirty="0"/>
            <a:t>Overview</a:t>
          </a:r>
        </a:p>
      </dgm:t>
    </dgm:pt>
    <dgm:pt modelId="{C694EAFA-8B14-43A9-8F20-FF0DB6CCA798}" type="parTrans" cxnId="{CE571486-59E7-478C-884A-3792E60D2A91}">
      <dgm:prSet/>
      <dgm:spPr/>
      <dgm:t>
        <a:bodyPr/>
        <a:lstStyle/>
        <a:p>
          <a:endParaRPr lang="en-GB" sz="1400"/>
        </a:p>
      </dgm:t>
    </dgm:pt>
    <dgm:pt modelId="{8313B6C1-112D-4EEC-82F4-B225AEB857B3}" type="sibTrans" cxnId="{CE571486-59E7-478C-884A-3792E60D2A91}">
      <dgm:prSet/>
      <dgm:spPr/>
      <dgm:t>
        <a:bodyPr/>
        <a:lstStyle/>
        <a:p>
          <a:endParaRPr lang="en-GB" sz="1400"/>
        </a:p>
      </dgm:t>
    </dgm:pt>
    <dgm:pt modelId="{CA4CC870-5F8C-4950-9C3F-CDDD8D47B8FE}">
      <dgm:prSet phldrT="[Text]" custT="1"/>
      <dgm:spPr/>
      <dgm:t>
        <a:bodyPr/>
        <a:lstStyle/>
        <a:p>
          <a:r>
            <a:rPr lang="en-GB" sz="1400" dirty="0"/>
            <a:t>Noun Phrase – Thing or object</a:t>
          </a:r>
        </a:p>
      </dgm:t>
    </dgm:pt>
    <dgm:pt modelId="{91FF6C16-4843-4FCD-BDA7-2EDCEEB4A38F}" type="parTrans" cxnId="{6B2A43B0-3E44-4DBC-943F-26F42D1A5955}">
      <dgm:prSet/>
      <dgm:spPr/>
      <dgm:t>
        <a:bodyPr/>
        <a:lstStyle/>
        <a:p>
          <a:endParaRPr lang="en-GB" sz="1400"/>
        </a:p>
      </dgm:t>
    </dgm:pt>
    <dgm:pt modelId="{B9A03DF8-68E6-4C0C-BC41-2DAD71A5D3A9}" type="sibTrans" cxnId="{6B2A43B0-3E44-4DBC-943F-26F42D1A5955}">
      <dgm:prSet/>
      <dgm:spPr/>
      <dgm:t>
        <a:bodyPr/>
        <a:lstStyle/>
        <a:p>
          <a:endParaRPr lang="en-GB" sz="1400"/>
        </a:p>
      </dgm:t>
    </dgm:pt>
    <dgm:pt modelId="{EBA8B7DB-6598-4380-B1E1-363E74D81801}">
      <dgm:prSet phldrT="[Text]" custT="1"/>
      <dgm:spPr/>
      <dgm:t>
        <a:bodyPr/>
        <a:lstStyle/>
        <a:p>
          <a:r>
            <a:rPr lang="en-GB" sz="1400" dirty="0"/>
            <a:t>Verb Phrase</a:t>
          </a:r>
        </a:p>
      </dgm:t>
    </dgm:pt>
    <dgm:pt modelId="{6164C4B7-2FD3-411B-9DE0-6075F300ACD2}" type="parTrans" cxnId="{87D3581C-D266-48EA-8792-85153845A40B}">
      <dgm:prSet/>
      <dgm:spPr/>
      <dgm:t>
        <a:bodyPr/>
        <a:lstStyle/>
        <a:p>
          <a:endParaRPr lang="en-GB" sz="1400"/>
        </a:p>
      </dgm:t>
    </dgm:pt>
    <dgm:pt modelId="{5CBFAD1F-A7DA-4C31-B37B-1E4D9D55916A}" type="sibTrans" cxnId="{87D3581C-D266-48EA-8792-85153845A40B}">
      <dgm:prSet/>
      <dgm:spPr/>
      <dgm:t>
        <a:bodyPr/>
        <a:lstStyle/>
        <a:p>
          <a:endParaRPr lang="en-GB" sz="1400"/>
        </a:p>
      </dgm:t>
    </dgm:pt>
    <dgm:pt modelId="{E4077D0A-89B9-48D0-B430-37B0E120FC14}">
      <dgm:prSet phldrT="[Text]" custT="1"/>
      <dgm:spPr/>
      <dgm:t>
        <a:bodyPr/>
        <a:lstStyle/>
        <a:p>
          <a:r>
            <a:rPr lang="en-GB" sz="1400" dirty="0"/>
            <a:t>Punctuation</a:t>
          </a:r>
        </a:p>
      </dgm:t>
    </dgm:pt>
    <dgm:pt modelId="{25080C42-F311-4646-B860-4B2E41968E42}" type="parTrans" cxnId="{DBB8B9CA-692D-42E3-AFE6-AF58877DC3D0}">
      <dgm:prSet/>
      <dgm:spPr/>
      <dgm:t>
        <a:bodyPr/>
        <a:lstStyle/>
        <a:p>
          <a:endParaRPr lang="en-GB" sz="1400"/>
        </a:p>
      </dgm:t>
    </dgm:pt>
    <dgm:pt modelId="{AC568F33-1585-41F7-B29A-FEEE8D945C6D}" type="sibTrans" cxnId="{DBB8B9CA-692D-42E3-AFE6-AF58877DC3D0}">
      <dgm:prSet/>
      <dgm:spPr/>
      <dgm:t>
        <a:bodyPr/>
        <a:lstStyle/>
        <a:p>
          <a:endParaRPr lang="en-GB" sz="1400"/>
        </a:p>
      </dgm:t>
    </dgm:pt>
    <dgm:pt modelId="{3F07D7E2-E965-43CE-A330-13369F1805EA}" type="pres">
      <dgm:prSet presAssocID="{B00D88DA-D829-422F-A217-5740EE5A402F}" presName="mainComposite" presStyleCnt="0">
        <dgm:presLayoutVars>
          <dgm:chPref val="1"/>
          <dgm:dir/>
          <dgm:animOne val="branch"/>
          <dgm:animLvl val="lvl"/>
          <dgm:resizeHandles val="exact"/>
        </dgm:presLayoutVars>
      </dgm:prSet>
      <dgm:spPr/>
    </dgm:pt>
    <dgm:pt modelId="{E466D950-1166-446A-8834-0989703BB104}" type="pres">
      <dgm:prSet presAssocID="{B00D88DA-D829-422F-A217-5740EE5A402F}" presName="hierFlow" presStyleCnt="0"/>
      <dgm:spPr/>
    </dgm:pt>
    <dgm:pt modelId="{9946BB4B-0D0D-4192-B468-E6FAAB5AE8F3}" type="pres">
      <dgm:prSet presAssocID="{B00D88DA-D829-422F-A217-5740EE5A402F}" presName="hierChild1" presStyleCnt="0">
        <dgm:presLayoutVars>
          <dgm:chPref val="1"/>
          <dgm:animOne val="branch"/>
          <dgm:animLvl val="lvl"/>
        </dgm:presLayoutVars>
      </dgm:prSet>
      <dgm:spPr/>
    </dgm:pt>
    <dgm:pt modelId="{3ED1BE28-E331-40BF-92DD-74F99908B77D}" type="pres">
      <dgm:prSet presAssocID="{11C582FB-D301-4A67-835D-4CB7CEB50770}" presName="Name14" presStyleCnt="0"/>
      <dgm:spPr/>
    </dgm:pt>
    <dgm:pt modelId="{6244B4F7-B327-4EE2-8EC6-761014D046DA}" type="pres">
      <dgm:prSet presAssocID="{11C582FB-D301-4A67-835D-4CB7CEB50770}" presName="level1Shape" presStyleLbl="node0" presStyleIdx="0" presStyleCnt="1" custScaleX="314497" custScaleY="120566">
        <dgm:presLayoutVars>
          <dgm:chPref val="3"/>
        </dgm:presLayoutVars>
      </dgm:prSet>
      <dgm:spPr/>
    </dgm:pt>
    <dgm:pt modelId="{0810A678-E60C-4760-BC00-63A28DF49489}" type="pres">
      <dgm:prSet presAssocID="{11C582FB-D301-4A67-835D-4CB7CEB50770}" presName="hierChild2" presStyleCnt="0"/>
      <dgm:spPr/>
    </dgm:pt>
    <dgm:pt modelId="{33643D00-C75E-4DF5-A0F0-DFA21355EB8A}" type="pres">
      <dgm:prSet presAssocID="{91FF6C16-4843-4FCD-BDA7-2EDCEEB4A38F}" presName="Name19" presStyleLbl="parChTrans1D2" presStyleIdx="0" presStyleCnt="3"/>
      <dgm:spPr/>
    </dgm:pt>
    <dgm:pt modelId="{6E24BE85-D38B-4C1A-A7DF-16389060B567}" type="pres">
      <dgm:prSet presAssocID="{CA4CC870-5F8C-4950-9C3F-CDDD8D47B8FE}" presName="Name21" presStyleCnt="0"/>
      <dgm:spPr/>
    </dgm:pt>
    <dgm:pt modelId="{ADDD5734-79CB-4183-8EC2-3B41317D015B}" type="pres">
      <dgm:prSet presAssocID="{CA4CC870-5F8C-4950-9C3F-CDDD8D47B8FE}" presName="level2Shape" presStyleLbl="node2" presStyleIdx="0" presStyleCnt="3"/>
      <dgm:spPr/>
    </dgm:pt>
    <dgm:pt modelId="{A88F0D0A-72A4-4B5D-B0A7-0F9BD5683579}" type="pres">
      <dgm:prSet presAssocID="{CA4CC870-5F8C-4950-9C3F-CDDD8D47B8FE}" presName="hierChild3" presStyleCnt="0"/>
      <dgm:spPr/>
    </dgm:pt>
    <dgm:pt modelId="{67357A81-5F47-46C8-8791-23DB6B665016}" type="pres">
      <dgm:prSet presAssocID="{6164C4B7-2FD3-411B-9DE0-6075F300ACD2}" presName="Name19" presStyleLbl="parChTrans1D2" presStyleIdx="1" presStyleCnt="3"/>
      <dgm:spPr/>
    </dgm:pt>
    <dgm:pt modelId="{7278A374-6AC7-4093-98A6-F87C32FEBB05}" type="pres">
      <dgm:prSet presAssocID="{EBA8B7DB-6598-4380-B1E1-363E74D81801}" presName="Name21" presStyleCnt="0"/>
      <dgm:spPr/>
    </dgm:pt>
    <dgm:pt modelId="{F363464E-03AD-4819-BCA0-0FA469D48E0C}" type="pres">
      <dgm:prSet presAssocID="{EBA8B7DB-6598-4380-B1E1-363E74D81801}" presName="level2Shape" presStyleLbl="node2" presStyleIdx="1" presStyleCnt="3"/>
      <dgm:spPr/>
    </dgm:pt>
    <dgm:pt modelId="{F965F83D-9EC5-422A-AC7F-21013E865C34}" type="pres">
      <dgm:prSet presAssocID="{EBA8B7DB-6598-4380-B1E1-363E74D81801}" presName="hierChild3" presStyleCnt="0"/>
      <dgm:spPr/>
    </dgm:pt>
    <dgm:pt modelId="{F7436063-BF3D-4400-ABDF-46A0C91AC2E1}" type="pres">
      <dgm:prSet presAssocID="{25080C42-F311-4646-B860-4B2E41968E42}" presName="Name19" presStyleLbl="parChTrans1D2" presStyleIdx="2" presStyleCnt="3"/>
      <dgm:spPr/>
    </dgm:pt>
    <dgm:pt modelId="{8C1F71A8-7336-4E9E-BE3C-D799F837D69C}" type="pres">
      <dgm:prSet presAssocID="{E4077D0A-89B9-48D0-B430-37B0E120FC14}" presName="Name21" presStyleCnt="0"/>
      <dgm:spPr/>
    </dgm:pt>
    <dgm:pt modelId="{F150C942-4610-411E-BDFE-86CB29B06647}" type="pres">
      <dgm:prSet presAssocID="{E4077D0A-89B9-48D0-B430-37B0E120FC14}" presName="level2Shape" presStyleLbl="node2" presStyleIdx="2" presStyleCnt="3" custScaleX="124509"/>
      <dgm:spPr/>
    </dgm:pt>
    <dgm:pt modelId="{7DFA4DBE-6334-4D1D-85B0-590CB98AA548}" type="pres">
      <dgm:prSet presAssocID="{E4077D0A-89B9-48D0-B430-37B0E120FC14}" presName="hierChild3" presStyleCnt="0"/>
      <dgm:spPr/>
    </dgm:pt>
    <dgm:pt modelId="{01B7F2F2-C0CC-4AE7-A276-8E5DDF45CF20}" type="pres">
      <dgm:prSet presAssocID="{B00D88DA-D829-422F-A217-5740EE5A402F}" presName="bgShapesFlow" presStyleCnt="0"/>
      <dgm:spPr/>
    </dgm:pt>
  </dgm:ptLst>
  <dgm:cxnLst>
    <dgm:cxn modelId="{2222DC1B-5553-4B28-89B3-FE369FA6AAB9}" type="presOf" srcId="{CA4CC870-5F8C-4950-9C3F-CDDD8D47B8FE}" destId="{ADDD5734-79CB-4183-8EC2-3B41317D015B}" srcOrd="0" destOrd="0" presId="urn:microsoft.com/office/officeart/2005/8/layout/hierarchy6"/>
    <dgm:cxn modelId="{87D3581C-D266-48EA-8792-85153845A40B}" srcId="{11C582FB-D301-4A67-835D-4CB7CEB50770}" destId="{EBA8B7DB-6598-4380-B1E1-363E74D81801}" srcOrd="1" destOrd="0" parTransId="{6164C4B7-2FD3-411B-9DE0-6075F300ACD2}" sibTransId="{5CBFAD1F-A7DA-4C31-B37B-1E4D9D55916A}"/>
    <dgm:cxn modelId="{9C4FA423-DB18-45A5-BA08-E35034BA12DA}" type="presOf" srcId="{6164C4B7-2FD3-411B-9DE0-6075F300ACD2}" destId="{67357A81-5F47-46C8-8791-23DB6B665016}" srcOrd="0" destOrd="0" presId="urn:microsoft.com/office/officeart/2005/8/layout/hierarchy6"/>
    <dgm:cxn modelId="{3E2EEC42-73E5-4412-8088-0FC62977E583}" type="presOf" srcId="{25080C42-F311-4646-B860-4B2E41968E42}" destId="{F7436063-BF3D-4400-ABDF-46A0C91AC2E1}" srcOrd="0" destOrd="0" presId="urn:microsoft.com/office/officeart/2005/8/layout/hierarchy6"/>
    <dgm:cxn modelId="{D9B92766-E4D8-4D35-B528-C40BE17C9CCC}" type="presOf" srcId="{11C582FB-D301-4A67-835D-4CB7CEB50770}" destId="{6244B4F7-B327-4EE2-8EC6-761014D046DA}" srcOrd="0" destOrd="0" presId="urn:microsoft.com/office/officeart/2005/8/layout/hierarchy6"/>
    <dgm:cxn modelId="{9F4C854A-6723-460F-8514-593A868204C3}" type="presOf" srcId="{EBA8B7DB-6598-4380-B1E1-363E74D81801}" destId="{F363464E-03AD-4819-BCA0-0FA469D48E0C}" srcOrd="0" destOrd="0" presId="urn:microsoft.com/office/officeart/2005/8/layout/hierarchy6"/>
    <dgm:cxn modelId="{CE571486-59E7-478C-884A-3792E60D2A91}" srcId="{B00D88DA-D829-422F-A217-5740EE5A402F}" destId="{11C582FB-D301-4A67-835D-4CB7CEB50770}" srcOrd="0" destOrd="0" parTransId="{C694EAFA-8B14-43A9-8F20-FF0DB6CCA798}" sibTransId="{8313B6C1-112D-4EEC-82F4-B225AEB857B3}"/>
    <dgm:cxn modelId="{7F6DF39E-3EC6-4E86-A46B-455009D3A13D}" type="presOf" srcId="{E4077D0A-89B9-48D0-B430-37B0E120FC14}" destId="{F150C942-4610-411E-BDFE-86CB29B06647}" srcOrd="0" destOrd="0" presId="urn:microsoft.com/office/officeart/2005/8/layout/hierarchy6"/>
    <dgm:cxn modelId="{6B2A43B0-3E44-4DBC-943F-26F42D1A5955}" srcId="{11C582FB-D301-4A67-835D-4CB7CEB50770}" destId="{CA4CC870-5F8C-4950-9C3F-CDDD8D47B8FE}" srcOrd="0" destOrd="0" parTransId="{91FF6C16-4843-4FCD-BDA7-2EDCEEB4A38F}" sibTransId="{B9A03DF8-68E6-4C0C-BC41-2DAD71A5D3A9}"/>
    <dgm:cxn modelId="{DBB8B9CA-692D-42E3-AFE6-AF58877DC3D0}" srcId="{11C582FB-D301-4A67-835D-4CB7CEB50770}" destId="{E4077D0A-89B9-48D0-B430-37B0E120FC14}" srcOrd="2" destOrd="0" parTransId="{25080C42-F311-4646-B860-4B2E41968E42}" sibTransId="{AC568F33-1585-41F7-B29A-FEEE8D945C6D}"/>
    <dgm:cxn modelId="{0B62E9D5-E1CA-4B5B-A7BA-094D9C2D9151}" type="presOf" srcId="{91FF6C16-4843-4FCD-BDA7-2EDCEEB4A38F}" destId="{33643D00-C75E-4DF5-A0F0-DFA21355EB8A}" srcOrd="0" destOrd="0" presId="urn:microsoft.com/office/officeart/2005/8/layout/hierarchy6"/>
    <dgm:cxn modelId="{28FBBBEA-F540-47C5-B543-C65B32BDAF95}" type="presOf" srcId="{B00D88DA-D829-422F-A217-5740EE5A402F}" destId="{3F07D7E2-E965-43CE-A330-13369F1805EA}" srcOrd="0" destOrd="0" presId="urn:microsoft.com/office/officeart/2005/8/layout/hierarchy6"/>
    <dgm:cxn modelId="{41498AAE-35AC-4ED5-9B8D-15CD94E13D3C}" type="presParOf" srcId="{3F07D7E2-E965-43CE-A330-13369F1805EA}" destId="{E466D950-1166-446A-8834-0989703BB104}" srcOrd="0" destOrd="0" presId="urn:microsoft.com/office/officeart/2005/8/layout/hierarchy6"/>
    <dgm:cxn modelId="{BF858A95-D712-4F7A-9D36-6E0798C212FC}" type="presParOf" srcId="{E466D950-1166-446A-8834-0989703BB104}" destId="{9946BB4B-0D0D-4192-B468-E6FAAB5AE8F3}" srcOrd="0" destOrd="0" presId="urn:microsoft.com/office/officeart/2005/8/layout/hierarchy6"/>
    <dgm:cxn modelId="{8D8FA087-94A4-4D09-9464-C6D62F274EB4}" type="presParOf" srcId="{9946BB4B-0D0D-4192-B468-E6FAAB5AE8F3}" destId="{3ED1BE28-E331-40BF-92DD-74F99908B77D}" srcOrd="0" destOrd="0" presId="urn:microsoft.com/office/officeart/2005/8/layout/hierarchy6"/>
    <dgm:cxn modelId="{5E26A8B1-3F6F-4504-B532-F8A643F004FE}" type="presParOf" srcId="{3ED1BE28-E331-40BF-92DD-74F99908B77D}" destId="{6244B4F7-B327-4EE2-8EC6-761014D046DA}" srcOrd="0" destOrd="0" presId="urn:microsoft.com/office/officeart/2005/8/layout/hierarchy6"/>
    <dgm:cxn modelId="{5F54EE01-E9FC-49A2-BC1B-09B30CAD6DAB}" type="presParOf" srcId="{3ED1BE28-E331-40BF-92DD-74F99908B77D}" destId="{0810A678-E60C-4760-BC00-63A28DF49489}" srcOrd="1" destOrd="0" presId="urn:microsoft.com/office/officeart/2005/8/layout/hierarchy6"/>
    <dgm:cxn modelId="{8A4EC089-3E39-44CF-B13B-97991F76DD12}" type="presParOf" srcId="{0810A678-E60C-4760-BC00-63A28DF49489}" destId="{33643D00-C75E-4DF5-A0F0-DFA21355EB8A}" srcOrd="0" destOrd="0" presId="urn:microsoft.com/office/officeart/2005/8/layout/hierarchy6"/>
    <dgm:cxn modelId="{358A1A91-B6C1-4D14-A4F2-4688BAFD8900}" type="presParOf" srcId="{0810A678-E60C-4760-BC00-63A28DF49489}" destId="{6E24BE85-D38B-4C1A-A7DF-16389060B567}" srcOrd="1" destOrd="0" presId="urn:microsoft.com/office/officeart/2005/8/layout/hierarchy6"/>
    <dgm:cxn modelId="{363CD062-62C2-4C1B-88C2-9F3665F024F3}" type="presParOf" srcId="{6E24BE85-D38B-4C1A-A7DF-16389060B567}" destId="{ADDD5734-79CB-4183-8EC2-3B41317D015B}" srcOrd="0" destOrd="0" presId="urn:microsoft.com/office/officeart/2005/8/layout/hierarchy6"/>
    <dgm:cxn modelId="{48AB960A-8242-4C70-B746-86B9A03B65A7}" type="presParOf" srcId="{6E24BE85-D38B-4C1A-A7DF-16389060B567}" destId="{A88F0D0A-72A4-4B5D-B0A7-0F9BD5683579}" srcOrd="1" destOrd="0" presId="urn:microsoft.com/office/officeart/2005/8/layout/hierarchy6"/>
    <dgm:cxn modelId="{D73C6C3E-542C-4649-AA5F-75AF377F9D07}" type="presParOf" srcId="{0810A678-E60C-4760-BC00-63A28DF49489}" destId="{67357A81-5F47-46C8-8791-23DB6B665016}" srcOrd="2" destOrd="0" presId="urn:microsoft.com/office/officeart/2005/8/layout/hierarchy6"/>
    <dgm:cxn modelId="{BA5B6345-F50B-44F0-A8F9-61B0671F45E4}" type="presParOf" srcId="{0810A678-E60C-4760-BC00-63A28DF49489}" destId="{7278A374-6AC7-4093-98A6-F87C32FEBB05}" srcOrd="3" destOrd="0" presId="urn:microsoft.com/office/officeart/2005/8/layout/hierarchy6"/>
    <dgm:cxn modelId="{8ACF5CAD-A8DE-4961-B004-415A1C6F09A7}" type="presParOf" srcId="{7278A374-6AC7-4093-98A6-F87C32FEBB05}" destId="{F363464E-03AD-4819-BCA0-0FA469D48E0C}" srcOrd="0" destOrd="0" presId="urn:microsoft.com/office/officeart/2005/8/layout/hierarchy6"/>
    <dgm:cxn modelId="{C3C21073-76A1-4CA6-9A0F-DA1FE6713C8A}" type="presParOf" srcId="{7278A374-6AC7-4093-98A6-F87C32FEBB05}" destId="{F965F83D-9EC5-422A-AC7F-21013E865C34}" srcOrd="1" destOrd="0" presId="urn:microsoft.com/office/officeart/2005/8/layout/hierarchy6"/>
    <dgm:cxn modelId="{C25A8247-4BD5-4EA4-BEE3-5B8CE0D4835F}" type="presParOf" srcId="{0810A678-E60C-4760-BC00-63A28DF49489}" destId="{F7436063-BF3D-4400-ABDF-46A0C91AC2E1}" srcOrd="4" destOrd="0" presId="urn:microsoft.com/office/officeart/2005/8/layout/hierarchy6"/>
    <dgm:cxn modelId="{269459FE-844F-4787-9A50-922F7301D704}" type="presParOf" srcId="{0810A678-E60C-4760-BC00-63A28DF49489}" destId="{8C1F71A8-7336-4E9E-BE3C-D799F837D69C}" srcOrd="5" destOrd="0" presId="urn:microsoft.com/office/officeart/2005/8/layout/hierarchy6"/>
    <dgm:cxn modelId="{497A5940-3A40-4FE1-9A53-2DBF7B0C040B}" type="presParOf" srcId="{8C1F71A8-7336-4E9E-BE3C-D799F837D69C}" destId="{F150C942-4610-411E-BDFE-86CB29B06647}" srcOrd="0" destOrd="0" presId="urn:microsoft.com/office/officeart/2005/8/layout/hierarchy6"/>
    <dgm:cxn modelId="{B90EFE05-0174-4AF6-92D6-0CDE9E0EED08}" type="presParOf" srcId="{8C1F71A8-7336-4E9E-BE3C-D799F837D69C}" destId="{7DFA4DBE-6334-4D1D-85B0-590CB98AA548}" srcOrd="1" destOrd="0" presId="urn:microsoft.com/office/officeart/2005/8/layout/hierarchy6"/>
    <dgm:cxn modelId="{474BE75C-53A9-4BED-8195-F7BD78B3100E}" type="presParOf" srcId="{3F07D7E2-E965-43CE-A330-13369F1805EA}" destId="{01B7F2F2-C0CC-4AE7-A276-8E5DDF45CF20}" srcOrd="1" destOrd="0" presId="urn:microsoft.com/office/officeart/2005/8/layout/hierarchy6"/>
  </dgm:cxnLst>
  <dgm:bg>
    <a:noFill/>
  </dgm:bg>
  <dgm:whole/>
  <dgm:extLst>
    <a:ext uri="http://schemas.microsoft.com/office/drawing/2008/diagram">
      <dsp:dataModelExt xmlns:dsp="http://schemas.microsoft.com/office/drawing/2008/diagram" relId="rId8"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B00D88DA-D829-422F-A217-5740EE5A402F}" type="doc">
      <dgm:prSet loTypeId="urn:microsoft.com/office/officeart/2005/8/layout/hierarchy6" loCatId="hierarchy" qsTypeId="urn:microsoft.com/office/officeart/2005/8/quickstyle/simple1" qsCatId="simple" csTypeId="urn:microsoft.com/office/officeart/2005/8/colors/colorful3" csCatId="colorful" phldr="1"/>
      <dgm:spPr/>
      <dgm:t>
        <a:bodyPr/>
        <a:lstStyle/>
        <a:p>
          <a:endParaRPr lang="en-GB"/>
        </a:p>
      </dgm:t>
    </dgm:pt>
    <dgm:pt modelId="{11C582FB-D301-4A67-835D-4CB7CEB50770}">
      <dgm:prSet phldrT="[Text]" custT="1"/>
      <dgm:spPr>
        <a:solidFill>
          <a:srgbClr val="7030A0"/>
        </a:solidFill>
      </dgm:spPr>
      <dgm:t>
        <a:bodyPr/>
        <a:lstStyle/>
        <a:p>
          <a:r>
            <a:rPr lang="en-GB" sz="2400" dirty="0"/>
            <a:t>Overview</a:t>
          </a:r>
        </a:p>
      </dgm:t>
    </dgm:pt>
    <dgm:pt modelId="{C694EAFA-8B14-43A9-8F20-FF0DB6CCA798}" type="parTrans" cxnId="{CE571486-59E7-478C-884A-3792E60D2A91}">
      <dgm:prSet/>
      <dgm:spPr/>
      <dgm:t>
        <a:bodyPr/>
        <a:lstStyle/>
        <a:p>
          <a:endParaRPr lang="en-GB" sz="1400"/>
        </a:p>
      </dgm:t>
    </dgm:pt>
    <dgm:pt modelId="{8313B6C1-112D-4EEC-82F4-B225AEB857B3}" type="sibTrans" cxnId="{CE571486-59E7-478C-884A-3792E60D2A91}">
      <dgm:prSet/>
      <dgm:spPr/>
      <dgm:t>
        <a:bodyPr/>
        <a:lstStyle/>
        <a:p>
          <a:endParaRPr lang="en-GB" sz="1400"/>
        </a:p>
      </dgm:t>
    </dgm:pt>
    <dgm:pt modelId="{CA4CC870-5F8C-4950-9C3F-CDDD8D47B8FE}">
      <dgm:prSet phldrT="[Text]" custT="1"/>
      <dgm:spPr/>
      <dgm:t>
        <a:bodyPr/>
        <a:lstStyle/>
        <a:p>
          <a:r>
            <a:rPr lang="en-GB" sz="1400" dirty="0"/>
            <a:t>Noun Phrase – Thing or object</a:t>
          </a:r>
        </a:p>
      </dgm:t>
    </dgm:pt>
    <dgm:pt modelId="{91FF6C16-4843-4FCD-BDA7-2EDCEEB4A38F}" type="parTrans" cxnId="{6B2A43B0-3E44-4DBC-943F-26F42D1A5955}">
      <dgm:prSet/>
      <dgm:spPr/>
      <dgm:t>
        <a:bodyPr/>
        <a:lstStyle/>
        <a:p>
          <a:endParaRPr lang="en-GB" sz="1400"/>
        </a:p>
      </dgm:t>
    </dgm:pt>
    <dgm:pt modelId="{B9A03DF8-68E6-4C0C-BC41-2DAD71A5D3A9}" type="sibTrans" cxnId="{6B2A43B0-3E44-4DBC-943F-26F42D1A5955}">
      <dgm:prSet/>
      <dgm:spPr/>
      <dgm:t>
        <a:bodyPr/>
        <a:lstStyle/>
        <a:p>
          <a:endParaRPr lang="en-GB" sz="1400"/>
        </a:p>
      </dgm:t>
    </dgm:pt>
    <dgm:pt modelId="{EBA8B7DB-6598-4380-B1E1-363E74D81801}">
      <dgm:prSet phldrT="[Text]" custT="1"/>
      <dgm:spPr/>
      <dgm:t>
        <a:bodyPr/>
        <a:lstStyle/>
        <a:p>
          <a:r>
            <a:rPr lang="en-GB" sz="1400" dirty="0"/>
            <a:t>Verb Phrase – </a:t>
          </a:r>
          <a:br>
            <a:rPr lang="en-GB" sz="1400" dirty="0"/>
          </a:br>
          <a:r>
            <a:rPr lang="en-GB" sz="1400" dirty="0"/>
            <a:t>Doing or being</a:t>
          </a:r>
        </a:p>
      </dgm:t>
    </dgm:pt>
    <dgm:pt modelId="{6164C4B7-2FD3-411B-9DE0-6075F300ACD2}" type="parTrans" cxnId="{87D3581C-D266-48EA-8792-85153845A40B}">
      <dgm:prSet/>
      <dgm:spPr/>
      <dgm:t>
        <a:bodyPr/>
        <a:lstStyle/>
        <a:p>
          <a:endParaRPr lang="en-GB" sz="1400"/>
        </a:p>
      </dgm:t>
    </dgm:pt>
    <dgm:pt modelId="{5CBFAD1F-A7DA-4C31-B37B-1E4D9D55916A}" type="sibTrans" cxnId="{87D3581C-D266-48EA-8792-85153845A40B}">
      <dgm:prSet/>
      <dgm:spPr/>
      <dgm:t>
        <a:bodyPr/>
        <a:lstStyle/>
        <a:p>
          <a:endParaRPr lang="en-GB" sz="1400"/>
        </a:p>
      </dgm:t>
    </dgm:pt>
    <dgm:pt modelId="{E4077D0A-89B9-48D0-B430-37B0E120FC14}">
      <dgm:prSet phldrT="[Text]" custT="1"/>
      <dgm:spPr/>
      <dgm:t>
        <a:bodyPr/>
        <a:lstStyle/>
        <a:p>
          <a:r>
            <a:rPr lang="en-GB" sz="1400" dirty="0"/>
            <a:t>Punctuation</a:t>
          </a:r>
        </a:p>
      </dgm:t>
    </dgm:pt>
    <dgm:pt modelId="{25080C42-F311-4646-B860-4B2E41968E42}" type="parTrans" cxnId="{DBB8B9CA-692D-42E3-AFE6-AF58877DC3D0}">
      <dgm:prSet/>
      <dgm:spPr/>
      <dgm:t>
        <a:bodyPr/>
        <a:lstStyle/>
        <a:p>
          <a:endParaRPr lang="en-GB" sz="1400"/>
        </a:p>
      </dgm:t>
    </dgm:pt>
    <dgm:pt modelId="{AC568F33-1585-41F7-B29A-FEEE8D945C6D}" type="sibTrans" cxnId="{DBB8B9CA-692D-42E3-AFE6-AF58877DC3D0}">
      <dgm:prSet/>
      <dgm:spPr/>
      <dgm:t>
        <a:bodyPr/>
        <a:lstStyle/>
        <a:p>
          <a:endParaRPr lang="en-GB" sz="1400"/>
        </a:p>
      </dgm:t>
    </dgm:pt>
    <dgm:pt modelId="{3F07D7E2-E965-43CE-A330-13369F1805EA}" type="pres">
      <dgm:prSet presAssocID="{B00D88DA-D829-422F-A217-5740EE5A402F}" presName="mainComposite" presStyleCnt="0">
        <dgm:presLayoutVars>
          <dgm:chPref val="1"/>
          <dgm:dir/>
          <dgm:animOne val="branch"/>
          <dgm:animLvl val="lvl"/>
          <dgm:resizeHandles val="exact"/>
        </dgm:presLayoutVars>
      </dgm:prSet>
      <dgm:spPr/>
    </dgm:pt>
    <dgm:pt modelId="{E466D950-1166-446A-8834-0989703BB104}" type="pres">
      <dgm:prSet presAssocID="{B00D88DA-D829-422F-A217-5740EE5A402F}" presName="hierFlow" presStyleCnt="0"/>
      <dgm:spPr/>
    </dgm:pt>
    <dgm:pt modelId="{9946BB4B-0D0D-4192-B468-E6FAAB5AE8F3}" type="pres">
      <dgm:prSet presAssocID="{B00D88DA-D829-422F-A217-5740EE5A402F}" presName="hierChild1" presStyleCnt="0">
        <dgm:presLayoutVars>
          <dgm:chPref val="1"/>
          <dgm:animOne val="branch"/>
          <dgm:animLvl val="lvl"/>
        </dgm:presLayoutVars>
      </dgm:prSet>
      <dgm:spPr/>
    </dgm:pt>
    <dgm:pt modelId="{3ED1BE28-E331-40BF-92DD-74F99908B77D}" type="pres">
      <dgm:prSet presAssocID="{11C582FB-D301-4A67-835D-4CB7CEB50770}" presName="Name14" presStyleCnt="0"/>
      <dgm:spPr/>
    </dgm:pt>
    <dgm:pt modelId="{6244B4F7-B327-4EE2-8EC6-761014D046DA}" type="pres">
      <dgm:prSet presAssocID="{11C582FB-D301-4A67-835D-4CB7CEB50770}" presName="level1Shape" presStyleLbl="node0" presStyleIdx="0" presStyleCnt="1" custScaleX="314497" custScaleY="120566">
        <dgm:presLayoutVars>
          <dgm:chPref val="3"/>
        </dgm:presLayoutVars>
      </dgm:prSet>
      <dgm:spPr/>
    </dgm:pt>
    <dgm:pt modelId="{0810A678-E60C-4760-BC00-63A28DF49489}" type="pres">
      <dgm:prSet presAssocID="{11C582FB-D301-4A67-835D-4CB7CEB50770}" presName="hierChild2" presStyleCnt="0"/>
      <dgm:spPr/>
    </dgm:pt>
    <dgm:pt modelId="{33643D00-C75E-4DF5-A0F0-DFA21355EB8A}" type="pres">
      <dgm:prSet presAssocID="{91FF6C16-4843-4FCD-BDA7-2EDCEEB4A38F}" presName="Name19" presStyleLbl="parChTrans1D2" presStyleIdx="0" presStyleCnt="3"/>
      <dgm:spPr/>
    </dgm:pt>
    <dgm:pt modelId="{6E24BE85-D38B-4C1A-A7DF-16389060B567}" type="pres">
      <dgm:prSet presAssocID="{CA4CC870-5F8C-4950-9C3F-CDDD8D47B8FE}" presName="Name21" presStyleCnt="0"/>
      <dgm:spPr/>
    </dgm:pt>
    <dgm:pt modelId="{ADDD5734-79CB-4183-8EC2-3B41317D015B}" type="pres">
      <dgm:prSet presAssocID="{CA4CC870-5F8C-4950-9C3F-CDDD8D47B8FE}" presName="level2Shape" presStyleLbl="node2" presStyleIdx="0" presStyleCnt="3"/>
      <dgm:spPr/>
    </dgm:pt>
    <dgm:pt modelId="{A88F0D0A-72A4-4B5D-B0A7-0F9BD5683579}" type="pres">
      <dgm:prSet presAssocID="{CA4CC870-5F8C-4950-9C3F-CDDD8D47B8FE}" presName="hierChild3" presStyleCnt="0"/>
      <dgm:spPr/>
    </dgm:pt>
    <dgm:pt modelId="{67357A81-5F47-46C8-8791-23DB6B665016}" type="pres">
      <dgm:prSet presAssocID="{6164C4B7-2FD3-411B-9DE0-6075F300ACD2}" presName="Name19" presStyleLbl="parChTrans1D2" presStyleIdx="1" presStyleCnt="3"/>
      <dgm:spPr/>
    </dgm:pt>
    <dgm:pt modelId="{7278A374-6AC7-4093-98A6-F87C32FEBB05}" type="pres">
      <dgm:prSet presAssocID="{EBA8B7DB-6598-4380-B1E1-363E74D81801}" presName="Name21" presStyleCnt="0"/>
      <dgm:spPr/>
    </dgm:pt>
    <dgm:pt modelId="{F363464E-03AD-4819-BCA0-0FA469D48E0C}" type="pres">
      <dgm:prSet presAssocID="{EBA8B7DB-6598-4380-B1E1-363E74D81801}" presName="level2Shape" presStyleLbl="node2" presStyleIdx="1" presStyleCnt="3"/>
      <dgm:spPr/>
    </dgm:pt>
    <dgm:pt modelId="{F965F83D-9EC5-422A-AC7F-21013E865C34}" type="pres">
      <dgm:prSet presAssocID="{EBA8B7DB-6598-4380-B1E1-363E74D81801}" presName="hierChild3" presStyleCnt="0"/>
      <dgm:spPr/>
    </dgm:pt>
    <dgm:pt modelId="{F7436063-BF3D-4400-ABDF-46A0C91AC2E1}" type="pres">
      <dgm:prSet presAssocID="{25080C42-F311-4646-B860-4B2E41968E42}" presName="Name19" presStyleLbl="parChTrans1D2" presStyleIdx="2" presStyleCnt="3"/>
      <dgm:spPr/>
    </dgm:pt>
    <dgm:pt modelId="{8C1F71A8-7336-4E9E-BE3C-D799F837D69C}" type="pres">
      <dgm:prSet presAssocID="{E4077D0A-89B9-48D0-B430-37B0E120FC14}" presName="Name21" presStyleCnt="0"/>
      <dgm:spPr/>
    </dgm:pt>
    <dgm:pt modelId="{F150C942-4610-411E-BDFE-86CB29B06647}" type="pres">
      <dgm:prSet presAssocID="{E4077D0A-89B9-48D0-B430-37B0E120FC14}" presName="level2Shape" presStyleLbl="node2" presStyleIdx="2" presStyleCnt="3" custScaleX="124509"/>
      <dgm:spPr/>
    </dgm:pt>
    <dgm:pt modelId="{7DFA4DBE-6334-4D1D-85B0-590CB98AA548}" type="pres">
      <dgm:prSet presAssocID="{E4077D0A-89B9-48D0-B430-37B0E120FC14}" presName="hierChild3" presStyleCnt="0"/>
      <dgm:spPr/>
    </dgm:pt>
    <dgm:pt modelId="{01B7F2F2-C0CC-4AE7-A276-8E5DDF45CF20}" type="pres">
      <dgm:prSet presAssocID="{B00D88DA-D829-422F-A217-5740EE5A402F}" presName="bgShapesFlow" presStyleCnt="0"/>
      <dgm:spPr/>
    </dgm:pt>
  </dgm:ptLst>
  <dgm:cxnLst>
    <dgm:cxn modelId="{2222DC1B-5553-4B28-89B3-FE369FA6AAB9}" type="presOf" srcId="{CA4CC870-5F8C-4950-9C3F-CDDD8D47B8FE}" destId="{ADDD5734-79CB-4183-8EC2-3B41317D015B}" srcOrd="0" destOrd="0" presId="urn:microsoft.com/office/officeart/2005/8/layout/hierarchy6"/>
    <dgm:cxn modelId="{87D3581C-D266-48EA-8792-85153845A40B}" srcId="{11C582FB-D301-4A67-835D-4CB7CEB50770}" destId="{EBA8B7DB-6598-4380-B1E1-363E74D81801}" srcOrd="1" destOrd="0" parTransId="{6164C4B7-2FD3-411B-9DE0-6075F300ACD2}" sibTransId="{5CBFAD1F-A7DA-4C31-B37B-1E4D9D55916A}"/>
    <dgm:cxn modelId="{9C4FA423-DB18-45A5-BA08-E35034BA12DA}" type="presOf" srcId="{6164C4B7-2FD3-411B-9DE0-6075F300ACD2}" destId="{67357A81-5F47-46C8-8791-23DB6B665016}" srcOrd="0" destOrd="0" presId="urn:microsoft.com/office/officeart/2005/8/layout/hierarchy6"/>
    <dgm:cxn modelId="{3E2EEC42-73E5-4412-8088-0FC62977E583}" type="presOf" srcId="{25080C42-F311-4646-B860-4B2E41968E42}" destId="{F7436063-BF3D-4400-ABDF-46A0C91AC2E1}" srcOrd="0" destOrd="0" presId="urn:microsoft.com/office/officeart/2005/8/layout/hierarchy6"/>
    <dgm:cxn modelId="{D9B92766-E4D8-4D35-B528-C40BE17C9CCC}" type="presOf" srcId="{11C582FB-D301-4A67-835D-4CB7CEB50770}" destId="{6244B4F7-B327-4EE2-8EC6-761014D046DA}" srcOrd="0" destOrd="0" presId="urn:microsoft.com/office/officeart/2005/8/layout/hierarchy6"/>
    <dgm:cxn modelId="{9F4C854A-6723-460F-8514-593A868204C3}" type="presOf" srcId="{EBA8B7DB-6598-4380-B1E1-363E74D81801}" destId="{F363464E-03AD-4819-BCA0-0FA469D48E0C}" srcOrd="0" destOrd="0" presId="urn:microsoft.com/office/officeart/2005/8/layout/hierarchy6"/>
    <dgm:cxn modelId="{CE571486-59E7-478C-884A-3792E60D2A91}" srcId="{B00D88DA-D829-422F-A217-5740EE5A402F}" destId="{11C582FB-D301-4A67-835D-4CB7CEB50770}" srcOrd="0" destOrd="0" parTransId="{C694EAFA-8B14-43A9-8F20-FF0DB6CCA798}" sibTransId="{8313B6C1-112D-4EEC-82F4-B225AEB857B3}"/>
    <dgm:cxn modelId="{7F6DF39E-3EC6-4E86-A46B-455009D3A13D}" type="presOf" srcId="{E4077D0A-89B9-48D0-B430-37B0E120FC14}" destId="{F150C942-4610-411E-BDFE-86CB29B06647}" srcOrd="0" destOrd="0" presId="urn:microsoft.com/office/officeart/2005/8/layout/hierarchy6"/>
    <dgm:cxn modelId="{6B2A43B0-3E44-4DBC-943F-26F42D1A5955}" srcId="{11C582FB-D301-4A67-835D-4CB7CEB50770}" destId="{CA4CC870-5F8C-4950-9C3F-CDDD8D47B8FE}" srcOrd="0" destOrd="0" parTransId="{91FF6C16-4843-4FCD-BDA7-2EDCEEB4A38F}" sibTransId="{B9A03DF8-68E6-4C0C-BC41-2DAD71A5D3A9}"/>
    <dgm:cxn modelId="{DBB8B9CA-692D-42E3-AFE6-AF58877DC3D0}" srcId="{11C582FB-D301-4A67-835D-4CB7CEB50770}" destId="{E4077D0A-89B9-48D0-B430-37B0E120FC14}" srcOrd="2" destOrd="0" parTransId="{25080C42-F311-4646-B860-4B2E41968E42}" sibTransId="{AC568F33-1585-41F7-B29A-FEEE8D945C6D}"/>
    <dgm:cxn modelId="{0B62E9D5-E1CA-4B5B-A7BA-094D9C2D9151}" type="presOf" srcId="{91FF6C16-4843-4FCD-BDA7-2EDCEEB4A38F}" destId="{33643D00-C75E-4DF5-A0F0-DFA21355EB8A}" srcOrd="0" destOrd="0" presId="urn:microsoft.com/office/officeart/2005/8/layout/hierarchy6"/>
    <dgm:cxn modelId="{28FBBBEA-F540-47C5-B543-C65B32BDAF95}" type="presOf" srcId="{B00D88DA-D829-422F-A217-5740EE5A402F}" destId="{3F07D7E2-E965-43CE-A330-13369F1805EA}" srcOrd="0" destOrd="0" presId="urn:microsoft.com/office/officeart/2005/8/layout/hierarchy6"/>
    <dgm:cxn modelId="{41498AAE-35AC-4ED5-9B8D-15CD94E13D3C}" type="presParOf" srcId="{3F07D7E2-E965-43CE-A330-13369F1805EA}" destId="{E466D950-1166-446A-8834-0989703BB104}" srcOrd="0" destOrd="0" presId="urn:microsoft.com/office/officeart/2005/8/layout/hierarchy6"/>
    <dgm:cxn modelId="{BF858A95-D712-4F7A-9D36-6E0798C212FC}" type="presParOf" srcId="{E466D950-1166-446A-8834-0989703BB104}" destId="{9946BB4B-0D0D-4192-B468-E6FAAB5AE8F3}" srcOrd="0" destOrd="0" presId="urn:microsoft.com/office/officeart/2005/8/layout/hierarchy6"/>
    <dgm:cxn modelId="{8D8FA087-94A4-4D09-9464-C6D62F274EB4}" type="presParOf" srcId="{9946BB4B-0D0D-4192-B468-E6FAAB5AE8F3}" destId="{3ED1BE28-E331-40BF-92DD-74F99908B77D}" srcOrd="0" destOrd="0" presId="urn:microsoft.com/office/officeart/2005/8/layout/hierarchy6"/>
    <dgm:cxn modelId="{5E26A8B1-3F6F-4504-B532-F8A643F004FE}" type="presParOf" srcId="{3ED1BE28-E331-40BF-92DD-74F99908B77D}" destId="{6244B4F7-B327-4EE2-8EC6-761014D046DA}" srcOrd="0" destOrd="0" presId="urn:microsoft.com/office/officeart/2005/8/layout/hierarchy6"/>
    <dgm:cxn modelId="{5F54EE01-E9FC-49A2-BC1B-09B30CAD6DAB}" type="presParOf" srcId="{3ED1BE28-E331-40BF-92DD-74F99908B77D}" destId="{0810A678-E60C-4760-BC00-63A28DF49489}" srcOrd="1" destOrd="0" presId="urn:microsoft.com/office/officeart/2005/8/layout/hierarchy6"/>
    <dgm:cxn modelId="{8A4EC089-3E39-44CF-B13B-97991F76DD12}" type="presParOf" srcId="{0810A678-E60C-4760-BC00-63A28DF49489}" destId="{33643D00-C75E-4DF5-A0F0-DFA21355EB8A}" srcOrd="0" destOrd="0" presId="urn:microsoft.com/office/officeart/2005/8/layout/hierarchy6"/>
    <dgm:cxn modelId="{358A1A91-B6C1-4D14-A4F2-4688BAFD8900}" type="presParOf" srcId="{0810A678-E60C-4760-BC00-63A28DF49489}" destId="{6E24BE85-D38B-4C1A-A7DF-16389060B567}" srcOrd="1" destOrd="0" presId="urn:microsoft.com/office/officeart/2005/8/layout/hierarchy6"/>
    <dgm:cxn modelId="{363CD062-62C2-4C1B-88C2-9F3665F024F3}" type="presParOf" srcId="{6E24BE85-D38B-4C1A-A7DF-16389060B567}" destId="{ADDD5734-79CB-4183-8EC2-3B41317D015B}" srcOrd="0" destOrd="0" presId="urn:microsoft.com/office/officeart/2005/8/layout/hierarchy6"/>
    <dgm:cxn modelId="{48AB960A-8242-4C70-B746-86B9A03B65A7}" type="presParOf" srcId="{6E24BE85-D38B-4C1A-A7DF-16389060B567}" destId="{A88F0D0A-72A4-4B5D-B0A7-0F9BD5683579}" srcOrd="1" destOrd="0" presId="urn:microsoft.com/office/officeart/2005/8/layout/hierarchy6"/>
    <dgm:cxn modelId="{D73C6C3E-542C-4649-AA5F-75AF377F9D07}" type="presParOf" srcId="{0810A678-E60C-4760-BC00-63A28DF49489}" destId="{67357A81-5F47-46C8-8791-23DB6B665016}" srcOrd="2" destOrd="0" presId="urn:microsoft.com/office/officeart/2005/8/layout/hierarchy6"/>
    <dgm:cxn modelId="{BA5B6345-F50B-44F0-A8F9-61B0671F45E4}" type="presParOf" srcId="{0810A678-E60C-4760-BC00-63A28DF49489}" destId="{7278A374-6AC7-4093-98A6-F87C32FEBB05}" srcOrd="3" destOrd="0" presId="urn:microsoft.com/office/officeart/2005/8/layout/hierarchy6"/>
    <dgm:cxn modelId="{8ACF5CAD-A8DE-4961-B004-415A1C6F09A7}" type="presParOf" srcId="{7278A374-6AC7-4093-98A6-F87C32FEBB05}" destId="{F363464E-03AD-4819-BCA0-0FA469D48E0C}" srcOrd="0" destOrd="0" presId="urn:microsoft.com/office/officeart/2005/8/layout/hierarchy6"/>
    <dgm:cxn modelId="{C3C21073-76A1-4CA6-9A0F-DA1FE6713C8A}" type="presParOf" srcId="{7278A374-6AC7-4093-98A6-F87C32FEBB05}" destId="{F965F83D-9EC5-422A-AC7F-21013E865C34}" srcOrd="1" destOrd="0" presId="urn:microsoft.com/office/officeart/2005/8/layout/hierarchy6"/>
    <dgm:cxn modelId="{C25A8247-4BD5-4EA4-BEE3-5B8CE0D4835F}" type="presParOf" srcId="{0810A678-E60C-4760-BC00-63A28DF49489}" destId="{F7436063-BF3D-4400-ABDF-46A0C91AC2E1}" srcOrd="4" destOrd="0" presId="urn:microsoft.com/office/officeart/2005/8/layout/hierarchy6"/>
    <dgm:cxn modelId="{269459FE-844F-4787-9A50-922F7301D704}" type="presParOf" srcId="{0810A678-E60C-4760-BC00-63A28DF49489}" destId="{8C1F71A8-7336-4E9E-BE3C-D799F837D69C}" srcOrd="5" destOrd="0" presId="urn:microsoft.com/office/officeart/2005/8/layout/hierarchy6"/>
    <dgm:cxn modelId="{497A5940-3A40-4FE1-9A53-2DBF7B0C040B}" type="presParOf" srcId="{8C1F71A8-7336-4E9E-BE3C-D799F837D69C}" destId="{F150C942-4610-411E-BDFE-86CB29B06647}" srcOrd="0" destOrd="0" presId="urn:microsoft.com/office/officeart/2005/8/layout/hierarchy6"/>
    <dgm:cxn modelId="{B90EFE05-0174-4AF6-92D6-0CDE9E0EED08}" type="presParOf" srcId="{8C1F71A8-7336-4E9E-BE3C-D799F837D69C}" destId="{7DFA4DBE-6334-4D1D-85B0-590CB98AA548}" srcOrd="1" destOrd="0" presId="urn:microsoft.com/office/officeart/2005/8/layout/hierarchy6"/>
    <dgm:cxn modelId="{474BE75C-53A9-4BED-8195-F7BD78B3100E}" type="presParOf" srcId="{3F07D7E2-E965-43CE-A330-13369F1805EA}" destId="{01B7F2F2-C0CC-4AE7-A276-8E5DDF45CF20}" srcOrd="1" destOrd="0" presId="urn:microsoft.com/office/officeart/2005/8/layout/hierarchy6"/>
  </dgm:cxnLst>
  <dgm:bg>
    <a:noFill/>
  </dgm:bg>
  <dgm:whole/>
  <dgm:extLst>
    <a:ext uri="http://schemas.microsoft.com/office/drawing/2008/diagram">
      <dsp:dataModelExt xmlns:dsp="http://schemas.microsoft.com/office/drawing/2008/diagram" relId="rId8"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B00D88DA-D829-422F-A217-5740EE5A402F}" type="doc">
      <dgm:prSet loTypeId="urn:microsoft.com/office/officeart/2005/8/layout/hierarchy6" loCatId="hierarchy" qsTypeId="urn:microsoft.com/office/officeart/2005/8/quickstyle/simple1" qsCatId="simple" csTypeId="urn:microsoft.com/office/officeart/2005/8/colors/colorful3" csCatId="colorful" phldr="1"/>
      <dgm:spPr/>
      <dgm:t>
        <a:bodyPr/>
        <a:lstStyle/>
        <a:p>
          <a:endParaRPr lang="en-GB"/>
        </a:p>
      </dgm:t>
    </dgm:pt>
    <dgm:pt modelId="{11C582FB-D301-4A67-835D-4CB7CEB50770}">
      <dgm:prSet phldrT="[Text]" custT="1"/>
      <dgm:spPr>
        <a:solidFill>
          <a:srgbClr val="7030A0"/>
        </a:solidFill>
      </dgm:spPr>
      <dgm:t>
        <a:bodyPr/>
        <a:lstStyle/>
        <a:p>
          <a:r>
            <a:rPr lang="en-GB" sz="2400" dirty="0"/>
            <a:t>Overview</a:t>
          </a:r>
        </a:p>
      </dgm:t>
    </dgm:pt>
    <dgm:pt modelId="{C694EAFA-8B14-43A9-8F20-FF0DB6CCA798}" type="parTrans" cxnId="{CE571486-59E7-478C-884A-3792E60D2A91}">
      <dgm:prSet/>
      <dgm:spPr/>
      <dgm:t>
        <a:bodyPr/>
        <a:lstStyle/>
        <a:p>
          <a:endParaRPr lang="en-GB" sz="1400"/>
        </a:p>
      </dgm:t>
    </dgm:pt>
    <dgm:pt modelId="{8313B6C1-112D-4EEC-82F4-B225AEB857B3}" type="sibTrans" cxnId="{CE571486-59E7-478C-884A-3792E60D2A91}">
      <dgm:prSet/>
      <dgm:spPr/>
      <dgm:t>
        <a:bodyPr/>
        <a:lstStyle/>
        <a:p>
          <a:endParaRPr lang="en-GB" sz="1400"/>
        </a:p>
      </dgm:t>
    </dgm:pt>
    <dgm:pt modelId="{CA4CC870-5F8C-4950-9C3F-CDDD8D47B8FE}">
      <dgm:prSet phldrT="[Text]" custT="1"/>
      <dgm:spPr/>
      <dgm:t>
        <a:bodyPr/>
        <a:lstStyle/>
        <a:p>
          <a:r>
            <a:rPr lang="en-GB" sz="1400" dirty="0"/>
            <a:t>Noun Phrase – Thing or object</a:t>
          </a:r>
        </a:p>
      </dgm:t>
    </dgm:pt>
    <dgm:pt modelId="{91FF6C16-4843-4FCD-BDA7-2EDCEEB4A38F}" type="parTrans" cxnId="{6B2A43B0-3E44-4DBC-943F-26F42D1A5955}">
      <dgm:prSet/>
      <dgm:spPr/>
      <dgm:t>
        <a:bodyPr/>
        <a:lstStyle/>
        <a:p>
          <a:endParaRPr lang="en-GB" sz="1400"/>
        </a:p>
      </dgm:t>
    </dgm:pt>
    <dgm:pt modelId="{B9A03DF8-68E6-4C0C-BC41-2DAD71A5D3A9}" type="sibTrans" cxnId="{6B2A43B0-3E44-4DBC-943F-26F42D1A5955}">
      <dgm:prSet/>
      <dgm:spPr/>
      <dgm:t>
        <a:bodyPr/>
        <a:lstStyle/>
        <a:p>
          <a:endParaRPr lang="en-GB" sz="1400"/>
        </a:p>
      </dgm:t>
    </dgm:pt>
    <dgm:pt modelId="{EBA8B7DB-6598-4380-B1E1-363E74D81801}">
      <dgm:prSet phldrT="[Text]" custT="1"/>
      <dgm:spPr/>
      <dgm:t>
        <a:bodyPr/>
        <a:lstStyle/>
        <a:p>
          <a:r>
            <a:rPr lang="en-GB" sz="1400" dirty="0"/>
            <a:t>Verb Phrase – </a:t>
          </a:r>
          <a:br>
            <a:rPr lang="en-GB" sz="1400" dirty="0"/>
          </a:br>
          <a:r>
            <a:rPr lang="en-GB" sz="1400" dirty="0"/>
            <a:t>Doing or being</a:t>
          </a:r>
        </a:p>
      </dgm:t>
    </dgm:pt>
    <dgm:pt modelId="{6164C4B7-2FD3-411B-9DE0-6075F300ACD2}" type="parTrans" cxnId="{87D3581C-D266-48EA-8792-85153845A40B}">
      <dgm:prSet/>
      <dgm:spPr/>
      <dgm:t>
        <a:bodyPr/>
        <a:lstStyle/>
        <a:p>
          <a:endParaRPr lang="en-GB" sz="1400"/>
        </a:p>
      </dgm:t>
    </dgm:pt>
    <dgm:pt modelId="{5CBFAD1F-A7DA-4C31-B37B-1E4D9D55916A}" type="sibTrans" cxnId="{87D3581C-D266-48EA-8792-85153845A40B}">
      <dgm:prSet/>
      <dgm:spPr/>
      <dgm:t>
        <a:bodyPr/>
        <a:lstStyle/>
        <a:p>
          <a:endParaRPr lang="en-GB" sz="1400"/>
        </a:p>
      </dgm:t>
    </dgm:pt>
    <dgm:pt modelId="{E4077D0A-89B9-48D0-B430-37B0E120FC14}">
      <dgm:prSet phldrT="[Text]" custT="1"/>
      <dgm:spPr/>
      <dgm:t>
        <a:bodyPr/>
        <a:lstStyle/>
        <a:p>
          <a:r>
            <a:rPr lang="en-GB" sz="1400" dirty="0"/>
            <a:t>Punctuation – </a:t>
          </a:r>
          <a:br>
            <a:rPr lang="en-GB" sz="1400" dirty="0"/>
          </a:br>
          <a:r>
            <a:rPr lang="en-GB" sz="1400" dirty="0"/>
            <a:t>Helps readers</a:t>
          </a:r>
        </a:p>
      </dgm:t>
    </dgm:pt>
    <dgm:pt modelId="{25080C42-F311-4646-B860-4B2E41968E42}" type="parTrans" cxnId="{DBB8B9CA-692D-42E3-AFE6-AF58877DC3D0}">
      <dgm:prSet/>
      <dgm:spPr/>
      <dgm:t>
        <a:bodyPr/>
        <a:lstStyle/>
        <a:p>
          <a:endParaRPr lang="en-GB" sz="1400"/>
        </a:p>
      </dgm:t>
    </dgm:pt>
    <dgm:pt modelId="{AC568F33-1585-41F7-B29A-FEEE8D945C6D}" type="sibTrans" cxnId="{DBB8B9CA-692D-42E3-AFE6-AF58877DC3D0}">
      <dgm:prSet/>
      <dgm:spPr/>
      <dgm:t>
        <a:bodyPr/>
        <a:lstStyle/>
        <a:p>
          <a:endParaRPr lang="en-GB" sz="1400"/>
        </a:p>
      </dgm:t>
    </dgm:pt>
    <dgm:pt modelId="{3F07D7E2-E965-43CE-A330-13369F1805EA}" type="pres">
      <dgm:prSet presAssocID="{B00D88DA-D829-422F-A217-5740EE5A402F}" presName="mainComposite" presStyleCnt="0">
        <dgm:presLayoutVars>
          <dgm:chPref val="1"/>
          <dgm:dir/>
          <dgm:animOne val="branch"/>
          <dgm:animLvl val="lvl"/>
          <dgm:resizeHandles val="exact"/>
        </dgm:presLayoutVars>
      </dgm:prSet>
      <dgm:spPr/>
    </dgm:pt>
    <dgm:pt modelId="{E466D950-1166-446A-8834-0989703BB104}" type="pres">
      <dgm:prSet presAssocID="{B00D88DA-D829-422F-A217-5740EE5A402F}" presName="hierFlow" presStyleCnt="0"/>
      <dgm:spPr/>
    </dgm:pt>
    <dgm:pt modelId="{9946BB4B-0D0D-4192-B468-E6FAAB5AE8F3}" type="pres">
      <dgm:prSet presAssocID="{B00D88DA-D829-422F-A217-5740EE5A402F}" presName="hierChild1" presStyleCnt="0">
        <dgm:presLayoutVars>
          <dgm:chPref val="1"/>
          <dgm:animOne val="branch"/>
          <dgm:animLvl val="lvl"/>
        </dgm:presLayoutVars>
      </dgm:prSet>
      <dgm:spPr/>
    </dgm:pt>
    <dgm:pt modelId="{3ED1BE28-E331-40BF-92DD-74F99908B77D}" type="pres">
      <dgm:prSet presAssocID="{11C582FB-D301-4A67-835D-4CB7CEB50770}" presName="Name14" presStyleCnt="0"/>
      <dgm:spPr/>
    </dgm:pt>
    <dgm:pt modelId="{6244B4F7-B327-4EE2-8EC6-761014D046DA}" type="pres">
      <dgm:prSet presAssocID="{11C582FB-D301-4A67-835D-4CB7CEB50770}" presName="level1Shape" presStyleLbl="node0" presStyleIdx="0" presStyleCnt="1" custScaleX="314497" custScaleY="120566">
        <dgm:presLayoutVars>
          <dgm:chPref val="3"/>
        </dgm:presLayoutVars>
      </dgm:prSet>
      <dgm:spPr/>
    </dgm:pt>
    <dgm:pt modelId="{0810A678-E60C-4760-BC00-63A28DF49489}" type="pres">
      <dgm:prSet presAssocID="{11C582FB-D301-4A67-835D-4CB7CEB50770}" presName="hierChild2" presStyleCnt="0"/>
      <dgm:spPr/>
    </dgm:pt>
    <dgm:pt modelId="{33643D00-C75E-4DF5-A0F0-DFA21355EB8A}" type="pres">
      <dgm:prSet presAssocID="{91FF6C16-4843-4FCD-BDA7-2EDCEEB4A38F}" presName="Name19" presStyleLbl="parChTrans1D2" presStyleIdx="0" presStyleCnt="3"/>
      <dgm:spPr/>
    </dgm:pt>
    <dgm:pt modelId="{6E24BE85-D38B-4C1A-A7DF-16389060B567}" type="pres">
      <dgm:prSet presAssocID="{CA4CC870-5F8C-4950-9C3F-CDDD8D47B8FE}" presName="Name21" presStyleCnt="0"/>
      <dgm:spPr/>
    </dgm:pt>
    <dgm:pt modelId="{ADDD5734-79CB-4183-8EC2-3B41317D015B}" type="pres">
      <dgm:prSet presAssocID="{CA4CC870-5F8C-4950-9C3F-CDDD8D47B8FE}" presName="level2Shape" presStyleLbl="node2" presStyleIdx="0" presStyleCnt="3"/>
      <dgm:spPr/>
    </dgm:pt>
    <dgm:pt modelId="{A88F0D0A-72A4-4B5D-B0A7-0F9BD5683579}" type="pres">
      <dgm:prSet presAssocID="{CA4CC870-5F8C-4950-9C3F-CDDD8D47B8FE}" presName="hierChild3" presStyleCnt="0"/>
      <dgm:spPr/>
    </dgm:pt>
    <dgm:pt modelId="{67357A81-5F47-46C8-8791-23DB6B665016}" type="pres">
      <dgm:prSet presAssocID="{6164C4B7-2FD3-411B-9DE0-6075F300ACD2}" presName="Name19" presStyleLbl="parChTrans1D2" presStyleIdx="1" presStyleCnt="3"/>
      <dgm:spPr/>
    </dgm:pt>
    <dgm:pt modelId="{7278A374-6AC7-4093-98A6-F87C32FEBB05}" type="pres">
      <dgm:prSet presAssocID="{EBA8B7DB-6598-4380-B1E1-363E74D81801}" presName="Name21" presStyleCnt="0"/>
      <dgm:spPr/>
    </dgm:pt>
    <dgm:pt modelId="{F363464E-03AD-4819-BCA0-0FA469D48E0C}" type="pres">
      <dgm:prSet presAssocID="{EBA8B7DB-6598-4380-B1E1-363E74D81801}" presName="level2Shape" presStyleLbl="node2" presStyleIdx="1" presStyleCnt="3"/>
      <dgm:spPr/>
    </dgm:pt>
    <dgm:pt modelId="{F965F83D-9EC5-422A-AC7F-21013E865C34}" type="pres">
      <dgm:prSet presAssocID="{EBA8B7DB-6598-4380-B1E1-363E74D81801}" presName="hierChild3" presStyleCnt="0"/>
      <dgm:spPr/>
    </dgm:pt>
    <dgm:pt modelId="{F7436063-BF3D-4400-ABDF-46A0C91AC2E1}" type="pres">
      <dgm:prSet presAssocID="{25080C42-F311-4646-B860-4B2E41968E42}" presName="Name19" presStyleLbl="parChTrans1D2" presStyleIdx="2" presStyleCnt="3"/>
      <dgm:spPr/>
    </dgm:pt>
    <dgm:pt modelId="{8C1F71A8-7336-4E9E-BE3C-D799F837D69C}" type="pres">
      <dgm:prSet presAssocID="{E4077D0A-89B9-48D0-B430-37B0E120FC14}" presName="Name21" presStyleCnt="0"/>
      <dgm:spPr/>
    </dgm:pt>
    <dgm:pt modelId="{F150C942-4610-411E-BDFE-86CB29B06647}" type="pres">
      <dgm:prSet presAssocID="{E4077D0A-89B9-48D0-B430-37B0E120FC14}" presName="level2Shape" presStyleLbl="node2" presStyleIdx="2" presStyleCnt="3" custScaleX="124509"/>
      <dgm:spPr/>
    </dgm:pt>
    <dgm:pt modelId="{7DFA4DBE-6334-4D1D-85B0-590CB98AA548}" type="pres">
      <dgm:prSet presAssocID="{E4077D0A-89B9-48D0-B430-37B0E120FC14}" presName="hierChild3" presStyleCnt="0"/>
      <dgm:spPr/>
    </dgm:pt>
    <dgm:pt modelId="{01B7F2F2-C0CC-4AE7-A276-8E5DDF45CF20}" type="pres">
      <dgm:prSet presAssocID="{B00D88DA-D829-422F-A217-5740EE5A402F}" presName="bgShapesFlow" presStyleCnt="0"/>
      <dgm:spPr/>
    </dgm:pt>
  </dgm:ptLst>
  <dgm:cxnLst>
    <dgm:cxn modelId="{2222DC1B-5553-4B28-89B3-FE369FA6AAB9}" type="presOf" srcId="{CA4CC870-5F8C-4950-9C3F-CDDD8D47B8FE}" destId="{ADDD5734-79CB-4183-8EC2-3B41317D015B}" srcOrd="0" destOrd="0" presId="urn:microsoft.com/office/officeart/2005/8/layout/hierarchy6"/>
    <dgm:cxn modelId="{87D3581C-D266-48EA-8792-85153845A40B}" srcId="{11C582FB-D301-4A67-835D-4CB7CEB50770}" destId="{EBA8B7DB-6598-4380-B1E1-363E74D81801}" srcOrd="1" destOrd="0" parTransId="{6164C4B7-2FD3-411B-9DE0-6075F300ACD2}" sibTransId="{5CBFAD1F-A7DA-4C31-B37B-1E4D9D55916A}"/>
    <dgm:cxn modelId="{9C4FA423-DB18-45A5-BA08-E35034BA12DA}" type="presOf" srcId="{6164C4B7-2FD3-411B-9DE0-6075F300ACD2}" destId="{67357A81-5F47-46C8-8791-23DB6B665016}" srcOrd="0" destOrd="0" presId="urn:microsoft.com/office/officeart/2005/8/layout/hierarchy6"/>
    <dgm:cxn modelId="{3E2EEC42-73E5-4412-8088-0FC62977E583}" type="presOf" srcId="{25080C42-F311-4646-B860-4B2E41968E42}" destId="{F7436063-BF3D-4400-ABDF-46A0C91AC2E1}" srcOrd="0" destOrd="0" presId="urn:microsoft.com/office/officeart/2005/8/layout/hierarchy6"/>
    <dgm:cxn modelId="{D9B92766-E4D8-4D35-B528-C40BE17C9CCC}" type="presOf" srcId="{11C582FB-D301-4A67-835D-4CB7CEB50770}" destId="{6244B4F7-B327-4EE2-8EC6-761014D046DA}" srcOrd="0" destOrd="0" presId="urn:microsoft.com/office/officeart/2005/8/layout/hierarchy6"/>
    <dgm:cxn modelId="{9F4C854A-6723-460F-8514-593A868204C3}" type="presOf" srcId="{EBA8B7DB-6598-4380-B1E1-363E74D81801}" destId="{F363464E-03AD-4819-BCA0-0FA469D48E0C}" srcOrd="0" destOrd="0" presId="urn:microsoft.com/office/officeart/2005/8/layout/hierarchy6"/>
    <dgm:cxn modelId="{CE571486-59E7-478C-884A-3792E60D2A91}" srcId="{B00D88DA-D829-422F-A217-5740EE5A402F}" destId="{11C582FB-D301-4A67-835D-4CB7CEB50770}" srcOrd="0" destOrd="0" parTransId="{C694EAFA-8B14-43A9-8F20-FF0DB6CCA798}" sibTransId="{8313B6C1-112D-4EEC-82F4-B225AEB857B3}"/>
    <dgm:cxn modelId="{7F6DF39E-3EC6-4E86-A46B-455009D3A13D}" type="presOf" srcId="{E4077D0A-89B9-48D0-B430-37B0E120FC14}" destId="{F150C942-4610-411E-BDFE-86CB29B06647}" srcOrd="0" destOrd="0" presId="urn:microsoft.com/office/officeart/2005/8/layout/hierarchy6"/>
    <dgm:cxn modelId="{6B2A43B0-3E44-4DBC-943F-26F42D1A5955}" srcId="{11C582FB-D301-4A67-835D-4CB7CEB50770}" destId="{CA4CC870-5F8C-4950-9C3F-CDDD8D47B8FE}" srcOrd="0" destOrd="0" parTransId="{91FF6C16-4843-4FCD-BDA7-2EDCEEB4A38F}" sibTransId="{B9A03DF8-68E6-4C0C-BC41-2DAD71A5D3A9}"/>
    <dgm:cxn modelId="{DBB8B9CA-692D-42E3-AFE6-AF58877DC3D0}" srcId="{11C582FB-D301-4A67-835D-4CB7CEB50770}" destId="{E4077D0A-89B9-48D0-B430-37B0E120FC14}" srcOrd="2" destOrd="0" parTransId="{25080C42-F311-4646-B860-4B2E41968E42}" sibTransId="{AC568F33-1585-41F7-B29A-FEEE8D945C6D}"/>
    <dgm:cxn modelId="{0B62E9D5-E1CA-4B5B-A7BA-094D9C2D9151}" type="presOf" srcId="{91FF6C16-4843-4FCD-BDA7-2EDCEEB4A38F}" destId="{33643D00-C75E-4DF5-A0F0-DFA21355EB8A}" srcOrd="0" destOrd="0" presId="urn:microsoft.com/office/officeart/2005/8/layout/hierarchy6"/>
    <dgm:cxn modelId="{28FBBBEA-F540-47C5-B543-C65B32BDAF95}" type="presOf" srcId="{B00D88DA-D829-422F-A217-5740EE5A402F}" destId="{3F07D7E2-E965-43CE-A330-13369F1805EA}" srcOrd="0" destOrd="0" presId="urn:microsoft.com/office/officeart/2005/8/layout/hierarchy6"/>
    <dgm:cxn modelId="{41498AAE-35AC-4ED5-9B8D-15CD94E13D3C}" type="presParOf" srcId="{3F07D7E2-E965-43CE-A330-13369F1805EA}" destId="{E466D950-1166-446A-8834-0989703BB104}" srcOrd="0" destOrd="0" presId="urn:microsoft.com/office/officeart/2005/8/layout/hierarchy6"/>
    <dgm:cxn modelId="{BF858A95-D712-4F7A-9D36-6E0798C212FC}" type="presParOf" srcId="{E466D950-1166-446A-8834-0989703BB104}" destId="{9946BB4B-0D0D-4192-B468-E6FAAB5AE8F3}" srcOrd="0" destOrd="0" presId="urn:microsoft.com/office/officeart/2005/8/layout/hierarchy6"/>
    <dgm:cxn modelId="{8D8FA087-94A4-4D09-9464-C6D62F274EB4}" type="presParOf" srcId="{9946BB4B-0D0D-4192-B468-E6FAAB5AE8F3}" destId="{3ED1BE28-E331-40BF-92DD-74F99908B77D}" srcOrd="0" destOrd="0" presId="urn:microsoft.com/office/officeart/2005/8/layout/hierarchy6"/>
    <dgm:cxn modelId="{5E26A8B1-3F6F-4504-B532-F8A643F004FE}" type="presParOf" srcId="{3ED1BE28-E331-40BF-92DD-74F99908B77D}" destId="{6244B4F7-B327-4EE2-8EC6-761014D046DA}" srcOrd="0" destOrd="0" presId="urn:microsoft.com/office/officeart/2005/8/layout/hierarchy6"/>
    <dgm:cxn modelId="{5F54EE01-E9FC-49A2-BC1B-09B30CAD6DAB}" type="presParOf" srcId="{3ED1BE28-E331-40BF-92DD-74F99908B77D}" destId="{0810A678-E60C-4760-BC00-63A28DF49489}" srcOrd="1" destOrd="0" presId="urn:microsoft.com/office/officeart/2005/8/layout/hierarchy6"/>
    <dgm:cxn modelId="{8A4EC089-3E39-44CF-B13B-97991F76DD12}" type="presParOf" srcId="{0810A678-E60C-4760-BC00-63A28DF49489}" destId="{33643D00-C75E-4DF5-A0F0-DFA21355EB8A}" srcOrd="0" destOrd="0" presId="urn:microsoft.com/office/officeart/2005/8/layout/hierarchy6"/>
    <dgm:cxn modelId="{358A1A91-B6C1-4D14-A4F2-4688BAFD8900}" type="presParOf" srcId="{0810A678-E60C-4760-BC00-63A28DF49489}" destId="{6E24BE85-D38B-4C1A-A7DF-16389060B567}" srcOrd="1" destOrd="0" presId="urn:microsoft.com/office/officeart/2005/8/layout/hierarchy6"/>
    <dgm:cxn modelId="{363CD062-62C2-4C1B-88C2-9F3665F024F3}" type="presParOf" srcId="{6E24BE85-D38B-4C1A-A7DF-16389060B567}" destId="{ADDD5734-79CB-4183-8EC2-3B41317D015B}" srcOrd="0" destOrd="0" presId="urn:microsoft.com/office/officeart/2005/8/layout/hierarchy6"/>
    <dgm:cxn modelId="{48AB960A-8242-4C70-B746-86B9A03B65A7}" type="presParOf" srcId="{6E24BE85-D38B-4C1A-A7DF-16389060B567}" destId="{A88F0D0A-72A4-4B5D-B0A7-0F9BD5683579}" srcOrd="1" destOrd="0" presId="urn:microsoft.com/office/officeart/2005/8/layout/hierarchy6"/>
    <dgm:cxn modelId="{D73C6C3E-542C-4649-AA5F-75AF377F9D07}" type="presParOf" srcId="{0810A678-E60C-4760-BC00-63A28DF49489}" destId="{67357A81-5F47-46C8-8791-23DB6B665016}" srcOrd="2" destOrd="0" presId="urn:microsoft.com/office/officeart/2005/8/layout/hierarchy6"/>
    <dgm:cxn modelId="{BA5B6345-F50B-44F0-A8F9-61B0671F45E4}" type="presParOf" srcId="{0810A678-E60C-4760-BC00-63A28DF49489}" destId="{7278A374-6AC7-4093-98A6-F87C32FEBB05}" srcOrd="3" destOrd="0" presId="urn:microsoft.com/office/officeart/2005/8/layout/hierarchy6"/>
    <dgm:cxn modelId="{8ACF5CAD-A8DE-4961-B004-415A1C6F09A7}" type="presParOf" srcId="{7278A374-6AC7-4093-98A6-F87C32FEBB05}" destId="{F363464E-03AD-4819-BCA0-0FA469D48E0C}" srcOrd="0" destOrd="0" presId="urn:microsoft.com/office/officeart/2005/8/layout/hierarchy6"/>
    <dgm:cxn modelId="{C3C21073-76A1-4CA6-9A0F-DA1FE6713C8A}" type="presParOf" srcId="{7278A374-6AC7-4093-98A6-F87C32FEBB05}" destId="{F965F83D-9EC5-422A-AC7F-21013E865C34}" srcOrd="1" destOrd="0" presId="urn:microsoft.com/office/officeart/2005/8/layout/hierarchy6"/>
    <dgm:cxn modelId="{C25A8247-4BD5-4EA4-BEE3-5B8CE0D4835F}" type="presParOf" srcId="{0810A678-E60C-4760-BC00-63A28DF49489}" destId="{F7436063-BF3D-4400-ABDF-46A0C91AC2E1}" srcOrd="4" destOrd="0" presId="urn:microsoft.com/office/officeart/2005/8/layout/hierarchy6"/>
    <dgm:cxn modelId="{269459FE-844F-4787-9A50-922F7301D704}" type="presParOf" srcId="{0810A678-E60C-4760-BC00-63A28DF49489}" destId="{8C1F71A8-7336-4E9E-BE3C-D799F837D69C}" srcOrd="5" destOrd="0" presId="urn:microsoft.com/office/officeart/2005/8/layout/hierarchy6"/>
    <dgm:cxn modelId="{497A5940-3A40-4FE1-9A53-2DBF7B0C040B}" type="presParOf" srcId="{8C1F71A8-7336-4E9E-BE3C-D799F837D69C}" destId="{F150C942-4610-411E-BDFE-86CB29B06647}" srcOrd="0" destOrd="0" presId="urn:microsoft.com/office/officeart/2005/8/layout/hierarchy6"/>
    <dgm:cxn modelId="{B90EFE05-0174-4AF6-92D6-0CDE9E0EED08}" type="presParOf" srcId="{8C1F71A8-7336-4E9E-BE3C-D799F837D69C}" destId="{7DFA4DBE-6334-4D1D-85B0-590CB98AA548}" srcOrd="1" destOrd="0" presId="urn:microsoft.com/office/officeart/2005/8/layout/hierarchy6"/>
    <dgm:cxn modelId="{474BE75C-53A9-4BED-8195-F7BD78B3100E}" type="presParOf" srcId="{3F07D7E2-E965-43CE-A330-13369F1805EA}" destId="{01B7F2F2-C0CC-4AE7-A276-8E5DDF45CF20}" srcOrd="1" destOrd="0" presId="urn:microsoft.com/office/officeart/2005/8/layout/hierarchy6"/>
  </dgm:cxnLst>
  <dgm:bg>
    <a:noFill/>
  </dgm:bg>
  <dgm:whole/>
  <dgm:extLst>
    <a:ext uri="http://schemas.microsoft.com/office/drawing/2008/diagram">
      <dsp:dataModelExt xmlns:dsp="http://schemas.microsoft.com/office/drawing/2008/diagram" relId="rId8"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B00D88DA-D829-422F-A217-5740EE5A402F}" type="doc">
      <dgm:prSet loTypeId="urn:microsoft.com/office/officeart/2005/8/layout/hierarchy6" loCatId="hierarchy" qsTypeId="urn:microsoft.com/office/officeart/2005/8/quickstyle/simple1" qsCatId="simple" csTypeId="urn:microsoft.com/office/officeart/2005/8/colors/colorful3" csCatId="colorful" phldr="1"/>
      <dgm:spPr/>
      <dgm:t>
        <a:bodyPr/>
        <a:lstStyle/>
        <a:p>
          <a:endParaRPr lang="en-GB"/>
        </a:p>
      </dgm:t>
    </dgm:pt>
    <dgm:pt modelId="{31AF8B68-B15A-4E4B-BDF6-198E0CF56D5A}">
      <dgm:prSet phldrT="[Text]" custT="1"/>
      <dgm:spPr/>
      <dgm:t>
        <a:bodyPr/>
        <a:lstStyle/>
        <a:p>
          <a:r>
            <a:rPr lang="en-GB" sz="1400" dirty="0"/>
            <a:t>Pronoun</a:t>
          </a:r>
        </a:p>
      </dgm:t>
    </dgm:pt>
    <dgm:pt modelId="{04975909-97A7-44ED-879F-6F6B103B99A4}" type="parTrans" cxnId="{FDA0E20E-A12D-438F-8FD2-EA7AC71CCAEF}">
      <dgm:prSet/>
      <dgm:spPr/>
      <dgm:t>
        <a:bodyPr/>
        <a:lstStyle/>
        <a:p>
          <a:endParaRPr lang="en-GB" sz="1400"/>
        </a:p>
      </dgm:t>
    </dgm:pt>
    <dgm:pt modelId="{5B3D1B14-A2D1-4FCB-8424-4FAF63AEE310}" type="sibTrans" cxnId="{FDA0E20E-A12D-438F-8FD2-EA7AC71CCAEF}">
      <dgm:prSet/>
      <dgm:spPr/>
      <dgm:t>
        <a:bodyPr/>
        <a:lstStyle/>
        <a:p>
          <a:endParaRPr lang="en-GB" sz="1400"/>
        </a:p>
      </dgm:t>
    </dgm:pt>
    <dgm:pt modelId="{FA0639C7-E857-4B5E-8350-A359670A2F54}">
      <dgm:prSet phldrT="[Text]" custT="1"/>
      <dgm:spPr/>
      <dgm:t>
        <a:bodyPr/>
        <a:lstStyle/>
        <a:p>
          <a:r>
            <a:rPr lang="en-GB" sz="1400" dirty="0"/>
            <a:t>Adjective</a:t>
          </a:r>
        </a:p>
      </dgm:t>
    </dgm:pt>
    <dgm:pt modelId="{06A1A8CD-DC5E-4D72-B804-1D53A45DB3F2}" type="parTrans" cxnId="{F22C9B29-604B-4FEB-854B-D50FAFBEAC9F}">
      <dgm:prSet/>
      <dgm:spPr/>
      <dgm:t>
        <a:bodyPr/>
        <a:lstStyle/>
        <a:p>
          <a:endParaRPr lang="en-GB"/>
        </a:p>
      </dgm:t>
    </dgm:pt>
    <dgm:pt modelId="{8700446B-FC36-4D20-B888-F1389046BC22}" type="sibTrans" cxnId="{F22C9B29-604B-4FEB-854B-D50FAFBEAC9F}">
      <dgm:prSet/>
      <dgm:spPr/>
      <dgm:t>
        <a:bodyPr/>
        <a:lstStyle/>
        <a:p>
          <a:endParaRPr lang="en-GB"/>
        </a:p>
      </dgm:t>
    </dgm:pt>
    <dgm:pt modelId="{3D3F9A80-863C-4ECC-9F80-A5EE13778B2E}">
      <dgm:prSet phldrT="[Text]" custT="1"/>
      <dgm:spPr/>
      <dgm:t>
        <a:bodyPr/>
        <a:lstStyle/>
        <a:p>
          <a:r>
            <a:rPr lang="en-GB" sz="1400" dirty="0"/>
            <a:t>Noun</a:t>
          </a:r>
        </a:p>
      </dgm:t>
    </dgm:pt>
    <dgm:pt modelId="{3EFCCB2E-A20C-4C1F-9EA3-92EF80446DAC}" type="parTrans" cxnId="{DA36EA20-534E-4041-B0C1-4853941CBE39}">
      <dgm:prSet/>
      <dgm:spPr/>
      <dgm:t>
        <a:bodyPr/>
        <a:lstStyle/>
        <a:p>
          <a:endParaRPr lang="en-GB"/>
        </a:p>
      </dgm:t>
    </dgm:pt>
    <dgm:pt modelId="{A6E1660A-7C7E-4E15-B1B4-F53DC3819872}" type="sibTrans" cxnId="{DA36EA20-534E-4041-B0C1-4853941CBE39}">
      <dgm:prSet/>
      <dgm:spPr/>
      <dgm:t>
        <a:bodyPr/>
        <a:lstStyle/>
        <a:p>
          <a:endParaRPr lang="en-GB"/>
        </a:p>
      </dgm:t>
    </dgm:pt>
    <dgm:pt modelId="{CA4CC870-5F8C-4950-9C3F-CDDD8D47B8FE}">
      <dgm:prSet phldrT="[Text]" custT="1"/>
      <dgm:spPr/>
      <dgm:t>
        <a:bodyPr/>
        <a:lstStyle/>
        <a:p>
          <a:r>
            <a:rPr lang="en-GB" sz="1400" dirty="0"/>
            <a:t>Noun Phrase</a:t>
          </a:r>
        </a:p>
      </dgm:t>
    </dgm:pt>
    <dgm:pt modelId="{B9A03DF8-68E6-4C0C-BC41-2DAD71A5D3A9}" type="sibTrans" cxnId="{6B2A43B0-3E44-4DBC-943F-26F42D1A5955}">
      <dgm:prSet/>
      <dgm:spPr/>
      <dgm:t>
        <a:bodyPr/>
        <a:lstStyle/>
        <a:p>
          <a:endParaRPr lang="en-GB" sz="1400"/>
        </a:p>
      </dgm:t>
    </dgm:pt>
    <dgm:pt modelId="{91FF6C16-4843-4FCD-BDA7-2EDCEEB4A38F}" type="parTrans" cxnId="{6B2A43B0-3E44-4DBC-943F-26F42D1A5955}">
      <dgm:prSet/>
      <dgm:spPr/>
      <dgm:t>
        <a:bodyPr/>
        <a:lstStyle/>
        <a:p>
          <a:endParaRPr lang="en-GB" sz="1400"/>
        </a:p>
      </dgm:t>
    </dgm:pt>
    <dgm:pt modelId="{3F07D7E2-E965-43CE-A330-13369F1805EA}" type="pres">
      <dgm:prSet presAssocID="{B00D88DA-D829-422F-A217-5740EE5A402F}" presName="mainComposite" presStyleCnt="0">
        <dgm:presLayoutVars>
          <dgm:chPref val="1"/>
          <dgm:dir/>
          <dgm:animOne val="branch"/>
          <dgm:animLvl val="lvl"/>
          <dgm:resizeHandles val="exact"/>
        </dgm:presLayoutVars>
      </dgm:prSet>
      <dgm:spPr/>
    </dgm:pt>
    <dgm:pt modelId="{E466D950-1166-446A-8834-0989703BB104}" type="pres">
      <dgm:prSet presAssocID="{B00D88DA-D829-422F-A217-5740EE5A402F}" presName="hierFlow" presStyleCnt="0"/>
      <dgm:spPr/>
    </dgm:pt>
    <dgm:pt modelId="{9946BB4B-0D0D-4192-B468-E6FAAB5AE8F3}" type="pres">
      <dgm:prSet presAssocID="{B00D88DA-D829-422F-A217-5740EE5A402F}" presName="hierChild1" presStyleCnt="0">
        <dgm:presLayoutVars>
          <dgm:chPref val="1"/>
          <dgm:animOne val="branch"/>
          <dgm:animLvl val="lvl"/>
        </dgm:presLayoutVars>
      </dgm:prSet>
      <dgm:spPr/>
    </dgm:pt>
    <dgm:pt modelId="{E6116FF7-04F0-4E3E-B525-14D119FCFB76}" type="pres">
      <dgm:prSet presAssocID="{CA4CC870-5F8C-4950-9C3F-CDDD8D47B8FE}" presName="Name14" presStyleCnt="0"/>
      <dgm:spPr/>
    </dgm:pt>
    <dgm:pt modelId="{DC12AC4A-D868-4C66-B2F0-3A5A5C615266}" type="pres">
      <dgm:prSet presAssocID="{CA4CC870-5F8C-4950-9C3F-CDDD8D47B8FE}" presName="level1Shape" presStyleLbl="node0" presStyleIdx="0" presStyleCnt="1">
        <dgm:presLayoutVars>
          <dgm:chPref val="3"/>
        </dgm:presLayoutVars>
      </dgm:prSet>
      <dgm:spPr/>
    </dgm:pt>
    <dgm:pt modelId="{327931A4-FF38-4947-9859-3C1C55BA3DE5}" type="pres">
      <dgm:prSet presAssocID="{CA4CC870-5F8C-4950-9C3F-CDDD8D47B8FE}" presName="hierChild2" presStyleCnt="0"/>
      <dgm:spPr/>
    </dgm:pt>
    <dgm:pt modelId="{868DCF3E-F3D1-4782-92F1-EAD24D78ACE2}" type="pres">
      <dgm:prSet presAssocID="{06A1A8CD-DC5E-4D72-B804-1D53A45DB3F2}" presName="Name19" presStyleLbl="parChTrans1D2" presStyleIdx="0" presStyleCnt="3"/>
      <dgm:spPr/>
    </dgm:pt>
    <dgm:pt modelId="{E346AA36-8D6E-436D-B8EC-8026FC13E552}" type="pres">
      <dgm:prSet presAssocID="{FA0639C7-E857-4B5E-8350-A359670A2F54}" presName="Name21" presStyleCnt="0"/>
      <dgm:spPr/>
    </dgm:pt>
    <dgm:pt modelId="{802EC6A8-FE6B-4737-81D9-9D25572994F2}" type="pres">
      <dgm:prSet presAssocID="{FA0639C7-E857-4B5E-8350-A359670A2F54}" presName="level2Shape" presStyleLbl="node2" presStyleIdx="0" presStyleCnt="3"/>
      <dgm:spPr/>
    </dgm:pt>
    <dgm:pt modelId="{B52337E7-C7BF-41C8-87D9-614D3BC726C0}" type="pres">
      <dgm:prSet presAssocID="{FA0639C7-E857-4B5E-8350-A359670A2F54}" presName="hierChild3" presStyleCnt="0"/>
      <dgm:spPr/>
    </dgm:pt>
    <dgm:pt modelId="{BC2BF8E2-BC85-4328-9737-E1AD10646C6F}" type="pres">
      <dgm:prSet presAssocID="{3EFCCB2E-A20C-4C1F-9EA3-92EF80446DAC}" presName="Name19" presStyleLbl="parChTrans1D2" presStyleIdx="1" presStyleCnt="3"/>
      <dgm:spPr/>
    </dgm:pt>
    <dgm:pt modelId="{341F70AE-EE16-41A8-BFAA-1FE39BFEAB10}" type="pres">
      <dgm:prSet presAssocID="{3D3F9A80-863C-4ECC-9F80-A5EE13778B2E}" presName="Name21" presStyleCnt="0"/>
      <dgm:spPr/>
    </dgm:pt>
    <dgm:pt modelId="{9F657FA6-AEBF-42A0-8478-93FC597466B0}" type="pres">
      <dgm:prSet presAssocID="{3D3F9A80-863C-4ECC-9F80-A5EE13778B2E}" presName="level2Shape" presStyleLbl="node2" presStyleIdx="1" presStyleCnt="3"/>
      <dgm:spPr/>
    </dgm:pt>
    <dgm:pt modelId="{A2D195D8-F4E7-408E-8438-A1D01F514569}" type="pres">
      <dgm:prSet presAssocID="{3D3F9A80-863C-4ECC-9F80-A5EE13778B2E}" presName="hierChild3" presStyleCnt="0"/>
      <dgm:spPr/>
    </dgm:pt>
    <dgm:pt modelId="{BCE54729-C23D-460A-B6D9-5B0F7AAAE094}" type="pres">
      <dgm:prSet presAssocID="{04975909-97A7-44ED-879F-6F6B103B99A4}" presName="Name19" presStyleLbl="parChTrans1D2" presStyleIdx="2" presStyleCnt="3"/>
      <dgm:spPr/>
    </dgm:pt>
    <dgm:pt modelId="{89FF5C42-770A-400D-9FCE-12E0B7CF09F0}" type="pres">
      <dgm:prSet presAssocID="{31AF8B68-B15A-4E4B-BDF6-198E0CF56D5A}" presName="Name21" presStyleCnt="0"/>
      <dgm:spPr/>
    </dgm:pt>
    <dgm:pt modelId="{B35A15AA-AFED-4623-8F52-BB5DB86C9DDB}" type="pres">
      <dgm:prSet presAssocID="{31AF8B68-B15A-4E4B-BDF6-198E0CF56D5A}" presName="level2Shape" presStyleLbl="node2" presStyleIdx="2" presStyleCnt="3"/>
      <dgm:spPr/>
    </dgm:pt>
    <dgm:pt modelId="{76F2631A-4280-481D-B7AD-BB5EABC77E4E}" type="pres">
      <dgm:prSet presAssocID="{31AF8B68-B15A-4E4B-BDF6-198E0CF56D5A}" presName="hierChild3" presStyleCnt="0"/>
      <dgm:spPr/>
    </dgm:pt>
    <dgm:pt modelId="{01B7F2F2-C0CC-4AE7-A276-8E5DDF45CF20}" type="pres">
      <dgm:prSet presAssocID="{B00D88DA-D829-422F-A217-5740EE5A402F}" presName="bgShapesFlow" presStyleCnt="0"/>
      <dgm:spPr/>
    </dgm:pt>
  </dgm:ptLst>
  <dgm:cxnLst>
    <dgm:cxn modelId="{FDA0E20E-A12D-438F-8FD2-EA7AC71CCAEF}" srcId="{CA4CC870-5F8C-4950-9C3F-CDDD8D47B8FE}" destId="{31AF8B68-B15A-4E4B-BDF6-198E0CF56D5A}" srcOrd="2" destOrd="0" parTransId="{04975909-97A7-44ED-879F-6F6B103B99A4}" sibTransId="{5B3D1B14-A2D1-4FCB-8424-4FAF63AEE310}"/>
    <dgm:cxn modelId="{F5CAE011-0D7A-410F-AF3A-71CD2ABD0EC6}" type="presOf" srcId="{3EFCCB2E-A20C-4C1F-9EA3-92EF80446DAC}" destId="{BC2BF8E2-BC85-4328-9737-E1AD10646C6F}" srcOrd="0" destOrd="0" presId="urn:microsoft.com/office/officeart/2005/8/layout/hierarchy6"/>
    <dgm:cxn modelId="{DA36EA20-534E-4041-B0C1-4853941CBE39}" srcId="{CA4CC870-5F8C-4950-9C3F-CDDD8D47B8FE}" destId="{3D3F9A80-863C-4ECC-9F80-A5EE13778B2E}" srcOrd="1" destOrd="0" parTransId="{3EFCCB2E-A20C-4C1F-9EA3-92EF80446DAC}" sibTransId="{A6E1660A-7C7E-4E15-B1B4-F53DC3819872}"/>
    <dgm:cxn modelId="{F22C9B29-604B-4FEB-854B-D50FAFBEAC9F}" srcId="{CA4CC870-5F8C-4950-9C3F-CDDD8D47B8FE}" destId="{FA0639C7-E857-4B5E-8350-A359670A2F54}" srcOrd="0" destOrd="0" parTransId="{06A1A8CD-DC5E-4D72-B804-1D53A45DB3F2}" sibTransId="{8700446B-FC36-4D20-B888-F1389046BC22}"/>
    <dgm:cxn modelId="{5E9EBD32-AC3A-4357-8C22-42AB08093877}" type="presOf" srcId="{FA0639C7-E857-4B5E-8350-A359670A2F54}" destId="{802EC6A8-FE6B-4737-81D9-9D25572994F2}" srcOrd="0" destOrd="0" presId="urn:microsoft.com/office/officeart/2005/8/layout/hierarchy6"/>
    <dgm:cxn modelId="{C3A9A73B-064F-4861-9469-799AE89F7426}" type="presOf" srcId="{04975909-97A7-44ED-879F-6F6B103B99A4}" destId="{BCE54729-C23D-460A-B6D9-5B0F7AAAE094}" srcOrd="0" destOrd="0" presId="urn:microsoft.com/office/officeart/2005/8/layout/hierarchy6"/>
    <dgm:cxn modelId="{E129BD68-EAFC-47E1-9674-77AC6F10FE74}" type="presOf" srcId="{31AF8B68-B15A-4E4B-BDF6-198E0CF56D5A}" destId="{B35A15AA-AFED-4623-8F52-BB5DB86C9DDB}" srcOrd="0" destOrd="0" presId="urn:microsoft.com/office/officeart/2005/8/layout/hierarchy6"/>
    <dgm:cxn modelId="{8638817A-48C9-4BD4-9DEF-442CC9248E43}" type="presOf" srcId="{06A1A8CD-DC5E-4D72-B804-1D53A45DB3F2}" destId="{868DCF3E-F3D1-4782-92F1-EAD24D78ACE2}" srcOrd="0" destOrd="0" presId="urn:microsoft.com/office/officeart/2005/8/layout/hierarchy6"/>
    <dgm:cxn modelId="{784DD7AF-3807-42A9-BAA2-8712E4A08102}" type="presOf" srcId="{3D3F9A80-863C-4ECC-9F80-A5EE13778B2E}" destId="{9F657FA6-AEBF-42A0-8478-93FC597466B0}" srcOrd="0" destOrd="0" presId="urn:microsoft.com/office/officeart/2005/8/layout/hierarchy6"/>
    <dgm:cxn modelId="{6B2A43B0-3E44-4DBC-943F-26F42D1A5955}" srcId="{B00D88DA-D829-422F-A217-5740EE5A402F}" destId="{CA4CC870-5F8C-4950-9C3F-CDDD8D47B8FE}" srcOrd="0" destOrd="0" parTransId="{91FF6C16-4843-4FCD-BDA7-2EDCEEB4A38F}" sibTransId="{B9A03DF8-68E6-4C0C-BC41-2DAD71A5D3A9}"/>
    <dgm:cxn modelId="{2E44FAC0-F6E0-4426-B7B1-FEA793A87C08}" type="presOf" srcId="{CA4CC870-5F8C-4950-9C3F-CDDD8D47B8FE}" destId="{DC12AC4A-D868-4C66-B2F0-3A5A5C615266}" srcOrd="0" destOrd="0" presId="urn:microsoft.com/office/officeart/2005/8/layout/hierarchy6"/>
    <dgm:cxn modelId="{28FBBBEA-F540-47C5-B543-C65B32BDAF95}" type="presOf" srcId="{B00D88DA-D829-422F-A217-5740EE5A402F}" destId="{3F07D7E2-E965-43CE-A330-13369F1805EA}" srcOrd="0" destOrd="0" presId="urn:microsoft.com/office/officeart/2005/8/layout/hierarchy6"/>
    <dgm:cxn modelId="{41498AAE-35AC-4ED5-9B8D-15CD94E13D3C}" type="presParOf" srcId="{3F07D7E2-E965-43CE-A330-13369F1805EA}" destId="{E466D950-1166-446A-8834-0989703BB104}" srcOrd="0" destOrd="0" presId="urn:microsoft.com/office/officeart/2005/8/layout/hierarchy6"/>
    <dgm:cxn modelId="{BF858A95-D712-4F7A-9D36-6E0798C212FC}" type="presParOf" srcId="{E466D950-1166-446A-8834-0989703BB104}" destId="{9946BB4B-0D0D-4192-B468-E6FAAB5AE8F3}" srcOrd="0" destOrd="0" presId="urn:microsoft.com/office/officeart/2005/8/layout/hierarchy6"/>
    <dgm:cxn modelId="{2FCAF66C-271A-401B-86C2-777AC77E21F7}" type="presParOf" srcId="{9946BB4B-0D0D-4192-B468-E6FAAB5AE8F3}" destId="{E6116FF7-04F0-4E3E-B525-14D119FCFB76}" srcOrd="0" destOrd="0" presId="urn:microsoft.com/office/officeart/2005/8/layout/hierarchy6"/>
    <dgm:cxn modelId="{4AC408C1-6856-47D6-9467-4FF298308311}" type="presParOf" srcId="{E6116FF7-04F0-4E3E-B525-14D119FCFB76}" destId="{DC12AC4A-D868-4C66-B2F0-3A5A5C615266}" srcOrd="0" destOrd="0" presId="urn:microsoft.com/office/officeart/2005/8/layout/hierarchy6"/>
    <dgm:cxn modelId="{B61F7E9A-3C09-431E-9269-7F72D273713C}" type="presParOf" srcId="{E6116FF7-04F0-4E3E-B525-14D119FCFB76}" destId="{327931A4-FF38-4947-9859-3C1C55BA3DE5}" srcOrd="1" destOrd="0" presId="urn:microsoft.com/office/officeart/2005/8/layout/hierarchy6"/>
    <dgm:cxn modelId="{A84E1E90-35D8-4AD8-A4D6-DE584FF24746}" type="presParOf" srcId="{327931A4-FF38-4947-9859-3C1C55BA3DE5}" destId="{868DCF3E-F3D1-4782-92F1-EAD24D78ACE2}" srcOrd="0" destOrd="0" presId="urn:microsoft.com/office/officeart/2005/8/layout/hierarchy6"/>
    <dgm:cxn modelId="{9E52D0D7-3346-4FAE-A172-493D6ED36F2B}" type="presParOf" srcId="{327931A4-FF38-4947-9859-3C1C55BA3DE5}" destId="{E346AA36-8D6E-436D-B8EC-8026FC13E552}" srcOrd="1" destOrd="0" presId="urn:microsoft.com/office/officeart/2005/8/layout/hierarchy6"/>
    <dgm:cxn modelId="{896F62E2-D7A7-48AD-B09A-F4B1A700C70C}" type="presParOf" srcId="{E346AA36-8D6E-436D-B8EC-8026FC13E552}" destId="{802EC6A8-FE6B-4737-81D9-9D25572994F2}" srcOrd="0" destOrd="0" presId="urn:microsoft.com/office/officeart/2005/8/layout/hierarchy6"/>
    <dgm:cxn modelId="{FF13FCAD-9ABD-41BA-A631-1A278DE12DA6}" type="presParOf" srcId="{E346AA36-8D6E-436D-B8EC-8026FC13E552}" destId="{B52337E7-C7BF-41C8-87D9-614D3BC726C0}" srcOrd="1" destOrd="0" presId="urn:microsoft.com/office/officeart/2005/8/layout/hierarchy6"/>
    <dgm:cxn modelId="{62AFF88F-48A0-4255-B28F-F03D57780DBC}" type="presParOf" srcId="{327931A4-FF38-4947-9859-3C1C55BA3DE5}" destId="{BC2BF8E2-BC85-4328-9737-E1AD10646C6F}" srcOrd="2" destOrd="0" presId="urn:microsoft.com/office/officeart/2005/8/layout/hierarchy6"/>
    <dgm:cxn modelId="{7713EDAD-D5BB-4BC3-A268-47DFEF9835D0}" type="presParOf" srcId="{327931A4-FF38-4947-9859-3C1C55BA3DE5}" destId="{341F70AE-EE16-41A8-BFAA-1FE39BFEAB10}" srcOrd="3" destOrd="0" presId="urn:microsoft.com/office/officeart/2005/8/layout/hierarchy6"/>
    <dgm:cxn modelId="{A31499AC-DC11-4A8A-A8BB-A5E1A785F90E}" type="presParOf" srcId="{341F70AE-EE16-41A8-BFAA-1FE39BFEAB10}" destId="{9F657FA6-AEBF-42A0-8478-93FC597466B0}" srcOrd="0" destOrd="0" presId="urn:microsoft.com/office/officeart/2005/8/layout/hierarchy6"/>
    <dgm:cxn modelId="{BF9D8249-F886-482F-AA1F-D5F9C4D36C08}" type="presParOf" srcId="{341F70AE-EE16-41A8-BFAA-1FE39BFEAB10}" destId="{A2D195D8-F4E7-408E-8438-A1D01F514569}" srcOrd="1" destOrd="0" presId="urn:microsoft.com/office/officeart/2005/8/layout/hierarchy6"/>
    <dgm:cxn modelId="{39B8BC68-246C-4723-A10D-90AD2680B872}" type="presParOf" srcId="{327931A4-FF38-4947-9859-3C1C55BA3DE5}" destId="{BCE54729-C23D-460A-B6D9-5B0F7AAAE094}" srcOrd="4" destOrd="0" presId="urn:microsoft.com/office/officeart/2005/8/layout/hierarchy6"/>
    <dgm:cxn modelId="{AB725E72-D651-4AB1-A173-35F191E3DC5C}" type="presParOf" srcId="{327931A4-FF38-4947-9859-3C1C55BA3DE5}" destId="{89FF5C42-770A-400D-9FCE-12E0B7CF09F0}" srcOrd="5" destOrd="0" presId="urn:microsoft.com/office/officeart/2005/8/layout/hierarchy6"/>
    <dgm:cxn modelId="{7C90DC5A-DD33-4E8D-A047-F15B50FC9D55}" type="presParOf" srcId="{89FF5C42-770A-400D-9FCE-12E0B7CF09F0}" destId="{B35A15AA-AFED-4623-8F52-BB5DB86C9DDB}" srcOrd="0" destOrd="0" presId="urn:microsoft.com/office/officeart/2005/8/layout/hierarchy6"/>
    <dgm:cxn modelId="{B1147A39-9F5C-44E9-9EDF-978EB11259BE}" type="presParOf" srcId="{89FF5C42-770A-400D-9FCE-12E0B7CF09F0}" destId="{76F2631A-4280-481D-B7AD-BB5EABC77E4E}" srcOrd="1" destOrd="0" presId="urn:microsoft.com/office/officeart/2005/8/layout/hierarchy6"/>
    <dgm:cxn modelId="{474BE75C-53A9-4BED-8195-F7BD78B3100E}" type="presParOf" srcId="{3F07D7E2-E965-43CE-A330-13369F1805EA}" destId="{01B7F2F2-C0CC-4AE7-A276-8E5DDF45CF20}" srcOrd="1" destOrd="0" presId="urn:microsoft.com/office/officeart/2005/8/layout/hierarchy6"/>
  </dgm:cxnLst>
  <dgm:bg>
    <a:noFill/>
  </dgm:bg>
  <dgm:whole/>
  <dgm:extLst>
    <a:ext uri="http://schemas.microsoft.com/office/drawing/2008/diagram">
      <dsp:dataModelExt xmlns:dsp="http://schemas.microsoft.com/office/drawing/2008/diagram" relId="rId8"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B00D88DA-D829-422F-A217-5740EE5A402F}" type="doc">
      <dgm:prSet loTypeId="urn:microsoft.com/office/officeart/2005/8/layout/hierarchy6" loCatId="hierarchy" qsTypeId="urn:microsoft.com/office/officeart/2005/8/quickstyle/simple1" qsCatId="simple" csTypeId="urn:microsoft.com/office/officeart/2005/8/colors/colorful3" csCatId="colorful" phldr="1"/>
      <dgm:spPr/>
      <dgm:t>
        <a:bodyPr/>
        <a:lstStyle/>
        <a:p>
          <a:endParaRPr lang="en-GB"/>
        </a:p>
      </dgm:t>
    </dgm:pt>
    <dgm:pt modelId="{CA4CC870-5F8C-4950-9C3F-CDDD8D47B8FE}">
      <dgm:prSet phldrT="[Text]" custT="1"/>
      <dgm:spPr/>
      <dgm:t>
        <a:bodyPr/>
        <a:lstStyle/>
        <a:p>
          <a:r>
            <a:rPr lang="en-GB" sz="1400" dirty="0"/>
            <a:t>Noun Phrase</a:t>
          </a:r>
        </a:p>
      </dgm:t>
    </dgm:pt>
    <dgm:pt modelId="{91FF6C16-4843-4FCD-BDA7-2EDCEEB4A38F}" type="parTrans" cxnId="{6B2A43B0-3E44-4DBC-943F-26F42D1A5955}">
      <dgm:prSet/>
      <dgm:spPr/>
      <dgm:t>
        <a:bodyPr/>
        <a:lstStyle/>
        <a:p>
          <a:endParaRPr lang="en-GB" sz="1400"/>
        </a:p>
      </dgm:t>
    </dgm:pt>
    <dgm:pt modelId="{B9A03DF8-68E6-4C0C-BC41-2DAD71A5D3A9}" type="sibTrans" cxnId="{6B2A43B0-3E44-4DBC-943F-26F42D1A5955}">
      <dgm:prSet/>
      <dgm:spPr/>
      <dgm:t>
        <a:bodyPr/>
        <a:lstStyle/>
        <a:p>
          <a:endParaRPr lang="en-GB" sz="1400"/>
        </a:p>
      </dgm:t>
    </dgm:pt>
    <dgm:pt modelId="{BE612A5A-0173-4D56-9FE2-52EF705F98C3}">
      <dgm:prSet phldrT="[Text]" custT="1"/>
      <dgm:spPr/>
      <dgm:t>
        <a:bodyPr/>
        <a:lstStyle/>
        <a:p>
          <a:r>
            <a:rPr lang="en-GB" sz="1400" dirty="0"/>
            <a:t>Adjective – </a:t>
          </a:r>
        </a:p>
        <a:p>
          <a:r>
            <a:rPr lang="en-GB" sz="1400" dirty="0"/>
            <a:t>describes a noun</a:t>
          </a:r>
        </a:p>
      </dgm:t>
    </dgm:pt>
    <dgm:pt modelId="{E332493F-D91B-49DB-8418-06BC74A445E8}" type="parTrans" cxnId="{223EAFAC-4D70-4E9E-A691-26248ECEB02D}">
      <dgm:prSet/>
      <dgm:spPr/>
      <dgm:t>
        <a:bodyPr/>
        <a:lstStyle/>
        <a:p>
          <a:endParaRPr lang="en-GB"/>
        </a:p>
      </dgm:t>
    </dgm:pt>
    <dgm:pt modelId="{2C4BA3D4-A93E-4251-9630-38A32540CE6D}" type="sibTrans" cxnId="{223EAFAC-4D70-4E9E-A691-26248ECEB02D}">
      <dgm:prSet/>
      <dgm:spPr/>
      <dgm:t>
        <a:bodyPr/>
        <a:lstStyle/>
        <a:p>
          <a:endParaRPr lang="en-GB"/>
        </a:p>
      </dgm:t>
    </dgm:pt>
    <dgm:pt modelId="{85BDD772-84B0-4896-A9A6-F98A9E760DC3}">
      <dgm:prSet phldrT="[Text]" custT="1"/>
      <dgm:spPr/>
      <dgm:t>
        <a:bodyPr/>
        <a:lstStyle/>
        <a:p>
          <a:r>
            <a:rPr lang="en-GB" sz="1400" dirty="0"/>
            <a:t>Noun</a:t>
          </a:r>
        </a:p>
      </dgm:t>
    </dgm:pt>
    <dgm:pt modelId="{070C0B21-49A9-4F52-9487-C7BD7ED6FD3D}" type="parTrans" cxnId="{8AD4C38D-FC3C-4FC2-9CA3-4952E5D4C4F4}">
      <dgm:prSet/>
      <dgm:spPr/>
      <dgm:t>
        <a:bodyPr/>
        <a:lstStyle/>
        <a:p>
          <a:endParaRPr lang="en-GB"/>
        </a:p>
      </dgm:t>
    </dgm:pt>
    <dgm:pt modelId="{A1DDE097-0EAF-4308-AE8D-643C3258857C}" type="sibTrans" cxnId="{8AD4C38D-FC3C-4FC2-9CA3-4952E5D4C4F4}">
      <dgm:prSet/>
      <dgm:spPr/>
      <dgm:t>
        <a:bodyPr/>
        <a:lstStyle/>
        <a:p>
          <a:endParaRPr lang="en-GB"/>
        </a:p>
      </dgm:t>
    </dgm:pt>
    <dgm:pt modelId="{66ED6162-BB9D-40EF-8F5A-F2BB6784266F}">
      <dgm:prSet phldrT="[Text]" custT="1"/>
      <dgm:spPr/>
      <dgm:t>
        <a:bodyPr/>
        <a:lstStyle/>
        <a:p>
          <a:r>
            <a:rPr lang="en-GB" sz="1400"/>
            <a:t>Pronoun</a:t>
          </a:r>
          <a:endParaRPr lang="en-GB" sz="1400" dirty="0"/>
        </a:p>
      </dgm:t>
    </dgm:pt>
    <dgm:pt modelId="{0DEF385C-B45A-44E7-AE6B-231C61662155}" type="parTrans" cxnId="{DAEE5046-79AA-458F-A9F1-C289B4AEFFF7}">
      <dgm:prSet/>
      <dgm:spPr/>
      <dgm:t>
        <a:bodyPr/>
        <a:lstStyle/>
        <a:p>
          <a:endParaRPr lang="en-GB"/>
        </a:p>
      </dgm:t>
    </dgm:pt>
    <dgm:pt modelId="{4B31361C-F1D9-4357-A9E9-441E70FED9AE}" type="sibTrans" cxnId="{DAEE5046-79AA-458F-A9F1-C289B4AEFFF7}">
      <dgm:prSet/>
      <dgm:spPr/>
      <dgm:t>
        <a:bodyPr/>
        <a:lstStyle/>
        <a:p>
          <a:endParaRPr lang="en-GB"/>
        </a:p>
      </dgm:t>
    </dgm:pt>
    <dgm:pt modelId="{3F07D7E2-E965-43CE-A330-13369F1805EA}" type="pres">
      <dgm:prSet presAssocID="{B00D88DA-D829-422F-A217-5740EE5A402F}" presName="mainComposite" presStyleCnt="0">
        <dgm:presLayoutVars>
          <dgm:chPref val="1"/>
          <dgm:dir/>
          <dgm:animOne val="branch"/>
          <dgm:animLvl val="lvl"/>
          <dgm:resizeHandles val="exact"/>
        </dgm:presLayoutVars>
      </dgm:prSet>
      <dgm:spPr/>
    </dgm:pt>
    <dgm:pt modelId="{E466D950-1166-446A-8834-0989703BB104}" type="pres">
      <dgm:prSet presAssocID="{B00D88DA-D829-422F-A217-5740EE5A402F}" presName="hierFlow" presStyleCnt="0"/>
      <dgm:spPr/>
    </dgm:pt>
    <dgm:pt modelId="{9946BB4B-0D0D-4192-B468-E6FAAB5AE8F3}" type="pres">
      <dgm:prSet presAssocID="{B00D88DA-D829-422F-A217-5740EE5A402F}" presName="hierChild1" presStyleCnt="0">
        <dgm:presLayoutVars>
          <dgm:chPref val="1"/>
          <dgm:animOne val="branch"/>
          <dgm:animLvl val="lvl"/>
        </dgm:presLayoutVars>
      </dgm:prSet>
      <dgm:spPr/>
    </dgm:pt>
    <dgm:pt modelId="{0BF79E6B-F1BC-4993-9A0B-3C96F22C0A15}" type="pres">
      <dgm:prSet presAssocID="{CA4CC870-5F8C-4950-9C3F-CDDD8D47B8FE}" presName="Name14" presStyleCnt="0"/>
      <dgm:spPr/>
    </dgm:pt>
    <dgm:pt modelId="{9223C44E-E3C6-4FFF-9A45-E914CFF42431}" type="pres">
      <dgm:prSet presAssocID="{CA4CC870-5F8C-4950-9C3F-CDDD8D47B8FE}" presName="level1Shape" presStyleLbl="node0" presStyleIdx="0" presStyleCnt="1">
        <dgm:presLayoutVars>
          <dgm:chPref val="3"/>
        </dgm:presLayoutVars>
      </dgm:prSet>
      <dgm:spPr/>
    </dgm:pt>
    <dgm:pt modelId="{C2C00119-277A-44FA-A11C-ADEEAD5445B7}" type="pres">
      <dgm:prSet presAssocID="{CA4CC870-5F8C-4950-9C3F-CDDD8D47B8FE}" presName="hierChild2" presStyleCnt="0"/>
      <dgm:spPr/>
    </dgm:pt>
    <dgm:pt modelId="{93868109-C16B-49AD-8BE1-0223FC44A474}" type="pres">
      <dgm:prSet presAssocID="{E332493F-D91B-49DB-8418-06BC74A445E8}" presName="Name19" presStyleLbl="parChTrans1D2" presStyleIdx="0" presStyleCnt="3"/>
      <dgm:spPr/>
    </dgm:pt>
    <dgm:pt modelId="{008E950A-AC58-4C0C-B0F1-808D6941CACD}" type="pres">
      <dgm:prSet presAssocID="{BE612A5A-0173-4D56-9FE2-52EF705F98C3}" presName="Name21" presStyleCnt="0"/>
      <dgm:spPr/>
    </dgm:pt>
    <dgm:pt modelId="{28B1A9C5-CA24-4E0F-8AD7-8D699745977D}" type="pres">
      <dgm:prSet presAssocID="{BE612A5A-0173-4D56-9FE2-52EF705F98C3}" presName="level2Shape" presStyleLbl="node2" presStyleIdx="0" presStyleCnt="3" custScaleX="157757" custScaleY="149241"/>
      <dgm:spPr/>
    </dgm:pt>
    <dgm:pt modelId="{722BAB3E-5169-4301-BC59-8D01ADAA92D8}" type="pres">
      <dgm:prSet presAssocID="{BE612A5A-0173-4D56-9FE2-52EF705F98C3}" presName="hierChild3" presStyleCnt="0"/>
      <dgm:spPr/>
    </dgm:pt>
    <dgm:pt modelId="{8E45D172-A16A-4213-8444-85A251E74905}" type="pres">
      <dgm:prSet presAssocID="{070C0B21-49A9-4F52-9487-C7BD7ED6FD3D}" presName="Name19" presStyleLbl="parChTrans1D2" presStyleIdx="1" presStyleCnt="3"/>
      <dgm:spPr/>
    </dgm:pt>
    <dgm:pt modelId="{A88AD2EF-1A89-41BE-A53E-1AA00C8B3C23}" type="pres">
      <dgm:prSet presAssocID="{85BDD772-84B0-4896-A9A6-F98A9E760DC3}" presName="Name21" presStyleCnt="0"/>
      <dgm:spPr/>
    </dgm:pt>
    <dgm:pt modelId="{F760AC71-8D8E-43F7-94EF-078FB3BBB8A8}" type="pres">
      <dgm:prSet presAssocID="{85BDD772-84B0-4896-A9A6-F98A9E760DC3}" presName="level2Shape" presStyleLbl="node2" presStyleIdx="1" presStyleCnt="3" custScaleX="147967" custScaleY="140636"/>
      <dgm:spPr/>
    </dgm:pt>
    <dgm:pt modelId="{A9D2187E-EAC1-4894-8DA6-706AFDAE1F01}" type="pres">
      <dgm:prSet presAssocID="{85BDD772-84B0-4896-A9A6-F98A9E760DC3}" presName="hierChild3" presStyleCnt="0"/>
      <dgm:spPr/>
    </dgm:pt>
    <dgm:pt modelId="{37EBDB31-E84F-4BC6-9D10-63E0363E4F67}" type="pres">
      <dgm:prSet presAssocID="{0DEF385C-B45A-44E7-AE6B-231C61662155}" presName="Name19" presStyleLbl="parChTrans1D2" presStyleIdx="2" presStyleCnt="3"/>
      <dgm:spPr/>
    </dgm:pt>
    <dgm:pt modelId="{60EC3EFA-6F55-43A1-88BE-16E217B3C578}" type="pres">
      <dgm:prSet presAssocID="{66ED6162-BB9D-40EF-8F5A-F2BB6784266F}" presName="Name21" presStyleCnt="0"/>
      <dgm:spPr/>
    </dgm:pt>
    <dgm:pt modelId="{0910A4A9-5110-4CD1-97AE-67736D344845}" type="pres">
      <dgm:prSet presAssocID="{66ED6162-BB9D-40EF-8F5A-F2BB6784266F}" presName="level2Shape" presStyleLbl="node2" presStyleIdx="2" presStyleCnt="3"/>
      <dgm:spPr/>
    </dgm:pt>
    <dgm:pt modelId="{E090E85E-C388-4FB0-9949-B9884982E474}" type="pres">
      <dgm:prSet presAssocID="{66ED6162-BB9D-40EF-8F5A-F2BB6784266F}" presName="hierChild3" presStyleCnt="0"/>
      <dgm:spPr/>
    </dgm:pt>
    <dgm:pt modelId="{01B7F2F2-C0CC-4AE7-A276-8E5DDF45CF20}" type="pres">
      <dgm:prSet presAssocID="{B00D88DA-D829-422F-A217-5740EE5A402F}" presName="bgShapesFlow" presStyleCnt="0"/>
      <dgm:spPr/>
    </dgm:pt>
  </dgm:ptLst>
  <dgm:cxnLst>
    <dgm:cxn modelId="{DA942913-44D9-4629-AFEA-2EBF54B20C8C}" type="presOf" srcId="{E332493F-D91B-49DB-8418-06BC74A445E8}" destId="{93868109-C16B-49AD-8BE1-0223FC44A474}" srcOrd="0" destOrd="0" presId="urn:microsoft.com/office/officeart/2005/8/layout/hierarchy6"/>
    <dgm:cxn modelId="{52CF3A3B-98B2-4ADD-8BFA-5248E79C17B3}" type="presOf" srcId="{0DEF385C-B45A-44E7-AE6B-231C61662155}" destId="{37EBDB31-E84F-4BC6-9D10-63E0363E4F67}" srcOrd="0" destOrd="0" presId="urn:microsoft.com/office/officeart/2005/8/layout/hierarchy6"/>
    <dgm:cxn modelId="{DAEE5046-79AA-458F-A9F1-C289B4AEFFF7}" srcId="{CA4CC870-5F8C-4950-9C3F-CDDD8D47B8FE}" destId="{66ED6162-BB9D-40EF-8F5A-F2BB6784266F}" srcOrd="2" destOrd="0" parTransId="{0DEF385C-B45A-44E7-AE6B-231C61662155}" sibTransId="{4B31361C-F1D9-4357-A9E9-441E70FED9AE}"/>
    <dgm:cxn modelId="{EEC86C48-2E26-4357-8B23-6CDCA7C3F0E4}" type="presOf" srcId="{BE612A5A-0173-4D56-9FE2-52EF705F98C3}" destId="{28B1A9C5-CA24-4E0F-8AD7-8D699745977D}" srcOrd="0" destOrd="0" presId="urn:microsoft.com/office/officeart/2005/8/layout/hierarchy6"/>
    <dgm:cxn modelId="{8AD4C38D-FC3C-4FC2-9CA3-4952E5D4C4F4}" srcId="{CA4CC870-5F8C-4950-9C3F-CDDD8D47B8FE}" destId="{85BDD772-84B0-4896-A9A6-F98A9E760DC3}" srcOrd="1" destOrd="0" parTransId="{070C0B21-49A9-4F52-9487-C7BD7ED6FD3D}" sibTransId="{A1DDE097-0EAF-4308-AE8D-643C3258857C}"/>
    <dgm:cxn modelId="{6876F095-D548-4FFC-855D-66215748F243}" type="presOf" srcId="{070C0B21-49A9-4F52-9487-C7BD7ED6FD3D}" destId="{8E45D172-A16A-4213-8444-85A251E74905}" srcOrd="0" destOrd="0" presId="urn:microsoft.com/office/officeart/2005/8/layout/hierarchy6"/>
    <dgm:cxn modelId="{223EAFAC-4D70-4E9E-A691-26248ECEB02D}" srcId="{CA4CC870-5F8C-4950-9C3F-CDDD8D47B8FE}" destId="{BE612A5A-0173-4D56-9FE2-52EF705F98C3}" srcOrd="0" destOrd="0" parTransId="{E332493F-D91B-49DB-8418-06BC74A445E8}" sibTransId="{2C4BA3D4-A93E-4251-9630-38A32540CE6D}"/>
    <dgm:cxn modelId="{F8658BAF-09F3-4BC1-A62B-64E4F5FA06F1}" type="presOf" srcId="{66ED6162-BB9D-40EF-8F5A-F2BB6784266F}" destId="{0910A4A9-5110-4CD1-97AE-67736D344845}" srcOrd="0" destOrd="0" presId="urn:microsoft.com/office/officeart/2005/8/layout/hierarchy6"/>
    <dgm:cxn modelId="{6B2A43B0-3E44-4DBC-943F-26F42D1A5955}" srcId="{B00D88DA-D829-422F-A217-5740EE5A402F}" destId="{CA4CC870-5F8C-4950-9C3F-CDDD8D47B8FE}" srcOrd="0" destOrd="0" parTransId="{91FF6C16-4843-4FCD-BDA7-2EDCEEB4A38F}" sibTransId="{B9A03DF8-68E6-4C0C-BC41-2DAD71A5D3A9}"/>
    <dgm:cxn modelId="{2886B4BA-236D-4CEC-AF07-30C2A16040A8}" type="presOf" srcId="{CA4CC870-5F8C-4950-9C3F-CDDD8D47B8FE}" destId="{9223C44E-E3C6-4FFF-9A45-E914CFF42431}" srcOrd="0" destOrd="0" presId="urn:microsoft.com/office/officeart/2005/8/layout/hierarchy6"/>
    <dgm:cxn modelId="{28FBBBEA-F540-47C5-B543-C65B32BDAF95}" type="presOf" srcId="{B00D88DA-D829-422F-A217-5740EE5A402F}" destId="{3F07D7E2-E965-43CE-A330-13369F1805EA}" srcOrd="0" destOrd="0" presId="urn:microsoft.com/office/officeart/2005/8/layout/hierarchy6"/>
    <dgm:cxn modelId="{E2F726FA-3142-43C4-9DCF-5E6C04B5B900}" type="presOf" srcId="{85BDD772-84B0-4896-A9A6-F98A9E760DC3}" destId="{F760AC71-8D8E-43F7-94EF-078FB3BBB8A8}" srcOrd="0" destOrd="0" presId="urn:microsoft.com/office/officeart/2005/8/layout/hierarchy6"/>
    <dgm:cxn modelId="{41498AAE-35AC-4ED5-9B8D-15CD94E13D3C}" type="presParOf" srcId="{3F07D7E2-E965-43CE-A330-13369F1805EA}" destId="{E466D950-1166-446A-8834-0989703BB104}" srcOrd="0" destOrd="0" presId="urn:microsoft.com/office/officeart/2005/8/layout/hierarchy6"/>
    <dgm:cxn modelId="{BF858A95-D712-4F7A-9D36-6E0798C212FC}" type="presParOf" srcId="{E466D950-1166-446A-8834-0989703BB104}" destId="{9946BB4B-0D0D-4192-B468-E6FAAB5AE8F3}" srcOrd="0" destOrd="0" presId="urn:microsoft.com/office/officeart/2005/8/layout/hierarchy6"/>
    <dgm:cxn modelId="{1832918A-8F8A-4FC6-AE78-4810B8BD6DA6}" type="presParOf" srcId="{9946BB4B-0D0D-4192-B468-E6FAAB5AE8F3}" destId="{0BF79E6B-F1BC-4993-9A0B-3C96F22C0A15}" srcOrd="0" destOrd="0" presId="urn:microsoft.com/office/officeart/2005/8/layout/hierarchy6"/>
    <dgm:cxn modelId="{AE6949FF-4D88-4C19-8359-9041B1F1CA6D}" type="presParOf" srcId="{0BF79E6B-F1BC-4993-9A0B-3C96F22C0A15}" destId="{9223C44E-E3C6-4FFF-9A45-E914CFF42431}" srcOrd="0" destOrd="0" presId="urn:microsoft.com/office/officeart/2005/8/layout/hierarchy6"/>
    <dgm:cxn modelId="{0F319FE3-5638-410E-9658-BB2D2FD3B247}" type="presParOf" srcId="{0BF79E6B-F1BC-4993-9A0B-3C96F22C0A15}" destId="{C2C00119-277A-44FA-A11C-ADEEAD5445B7}" srcOrd="1" destOrd="0" presId="urn:microsoft.com/office/officeart/2005/8/layout/hierarchy6"/>
    <dgm:cxn modelId="{7E336F01-3B2C-4C70-A171-2A4A79F6F915}" type="presParOf" srcId="{C2C00119-277A-44FA-A11C-ADEEAD5445B7}" destId="{93868109-C16B-49AD-8BE1-0223FC44A474}" srcOrd="0" destOrd="0" presId="urn:microsoft.com/office/officeart/2005/8/layout/hierarchy6"/>
    <dgm:cxn modelId="{4D8AAD9B-7C88-431A-A8CA-55D5C869223A}" type="presParOf" srcId="{C2C00119-277A-44FA-A11C-ADEEAD5445B7}" destId="{008E950A-AC58-4C0C-B0F1-808D6941CACD}" srcOrd="1" destOrd="0" presId="urn:microsoft.com/office/officeart/2005/8/layout/hierarchy6"/>
    <dgm:cxn modelId="{00D69CA6-4EB7-4DE6-B092-56A9FAA9CFC4}" type="presParOf" srcId="{008E950A-AC58-4C0C-B0F1-808D6941CACD}" destId="{28B1A9C5-CA24-4E0F-8AD7-8D699745977D}" srcOrd="0" destOrd="0" presId="urn:microsoft.com/office/officeart/2005/8/layout/hierarchy6"/>
    <dgm:cxn modelId="{2D5E3EEF-CFB5-4E52-9D5E-9C944109EABE}" type="presParOf" srcId="{008E950A-AC58-4C0C-B0F1-808D6941CACD}" destId="{722BAB3E-5169-4301-BC59-8D01ADAA92D8}" srcOrd="1" destOrd="0" presId="urn:microsoft.com/office/officeart/2005/8/layout/hierarchy6"/>
    <dgm:cxn modelId="{04E3EE0B-8746-4C97-8AC3-3ABA54016670}" type="presParOf" srcId="{C2C00119-277A-44FA-A11C-ADEEAD5445B7}" destId="{8E45D172-A16A-4213-8444-85A251E74905}" srcOrd="2" destOrd="0" presId="urn:microsoft.com/office/officeart/2005/8/layout/hierarchy6"/>
    <dgm:cxn modelId="{F8367358-4C2F-4EEC-926A-40A22487B40F}" type="presParOf" srcId="{C2C00119-277A-44FA-A11C-ADEEAD5445B7}" destId="{A88AD2EF-1A89-41BE-A53E-1AA00C8B3C23}" srcOrd="3" destOrd="0" presId="urn:microsoft.com/office/officeart/2005/8/layout/hierarchy6"/>
    <dgm:cxn modelId="{CB832C44-BBE9-48B2-9558-553825450D80}" type="presParOf" srcId="{A88AD2EF-1A89-41BE-A53E-1AA00C8B3C23}" destId="{F760AC71-8D8E-43F7-94EF-078FB3BBB8A8}" srcOrd="0" destOrd="0" presId="urn:microsoft.com/office/officeart/2005/8/layout/hierarchy6"/>
    <dgm:cxn modelId="{91F9F496-97FF-4CF3-9E4C-FDC31E84756C}" type="presParOf" srcId="{A88AD2EF-1A89-41BE-A53E-1AA00C8B3C23}" destId="{A9D2187E-EAC1-4894-8DA6-706AFDAE1F01}" srcOrd="1" destOrd="0" presId="urn:microsoft.com/office/officeart/2005/8/layout/hierarchy6"/>
    <dgm:cxn modelId="{383C36E2-C2B5-442C-B2D4-F65707218C96}" type="presParOf" srcId="{C2C00119-277A-44FA-A11C-ADEEAD5445B7}" destId="{37EBDB31-E84F-4BC6-9D10-63E0363E4F67}" srcOrd="4" destOrd="0" presId="urn:microsoft.com/office/officeart/2005/8/layout/hierarchy6"/>
    <dgm:cxn modelId="{B3FB5B40-870C-4D94-8ED1-D3A2B95C145D}" type="presParOf" srcId="{C2C00119-277A-44FA-A11C-ADEEAD5445B7}" destId="{60EC3EFA-6F55-43A1-88BE-16E217B3C578}" srcOrd="5" destOrd="0" presId="urn:microsoft.com/office/officeart/2005/8/layout/hierarchy6"/>
    <dgm:cxn modelId="{8F400D45-EF38-4007-A5A7-39D73BB53220}" type="presParOf" srcId="{60EC3EFA-6F55-43A1-88BE-16E217B3C578}" destId="{0910A4A9-5110-4CD1-97AE-67736D344845}" srcOrd="0" destOrd="0" presId="urn:microsoft.com/office/officeart/2005/8/layout/hierarchy6"/>
    <dgm:cxn modelId="{85C711B8-9492-4355-A95F-BD26F84104AB}" type="presParOf" srcId="{60EC3EFA-6F55-43A1-88BE-16E217B3C578}" destId="{E090E85E-C388-4FB0-9949-B9884982E474}" srcOrd="1" destOrd="0" presId="urn:microsoft.com/office/officeart/2005/8/layout/hierarchy6"/>
    <dgm:cxn modelId="{474BE75C-53A9-4BED-8195-F7BD78B3100E}" type="presParOf" srcId="{3F07D7E2-E965-43CE-A330-13369F1805EA}" destId="{01B7F2F2-C0CC-4AE7-A276-8E5DDF45CF20}" srcOrd="1" destOrd="0" presId="urn:microsoft.com/office/officeart/2005/8/layout/hierarchy6"/>
  </dgm:cxnLst>
  <dgm:bg>
    <a:noFill/>
  </dgm:bg>
  <dgm:whole/>
  <dgm:extLst>
    <a:ext uri="http://schemas.microsoft.com/office/drawing/2008/diagram">
      <dsp:dataModelExt xmlns:dsp="http://schemas.microsoft.com/office/drawing/2008/diagram" relId="rId8"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B00D88DA-D829-422F-A217-5740EE5A402F}" type="doc">
      <dgm:prSet loTypeId="urn:microsoft.com/office/officeart/2005/8/layout/hierarchy6" loCatId="hierarchy" qsTypeId="urn:microsoft.com/office/officeart/2005/8/quickstyle/simple1" qsCatId="simple" csTypeId="urn:microsoft.com/office/officeart/2005/8/colors/colorful3" csCatId="colorful" phldr="1"/>
      <dgm:spPr/>
      <dgm:t>
        <a:bodyPr/>
        <a:lstStyle/>
        <a:p>
          <a:endParaRPr lang="en-GB"/>
        </a:p>
      </dgm:t>
    </dgm:pt>
    <dgm:pt modelId="{CA4CC870-5F8C-4950-9C3F-CDDD8D47B8FE}">
      <dgm:prSet phldrT="[Text]" custT="1"/>
      <dgm:spPr/>
      <dgm:t>
        <a:bodyPr/>
        <a:lstStyle/>
        <a:p>
          <a:r>
            <a:rPr lang="en-GB" sz="1400" dirty="0"/>
            <a:t>Noun Phrase</a:t>
          </a:r>
        </a:p>
      </dgm:t>
    </dgm:pt>
    <dgm:pt modelId="{91FF6C16-4843-4FCD-BDA7-2EDCEEB4A38F}" type="parTrans" cxnId="{6B2A43B0-3E44-4DBC-943F-26F42D1A5955}">
      <dgm:prSet/>
      <dgm:spPr/>
      <dgm:t>
        <a:bodyPr/>
        <a:lstStyle/>
        <a:p>
          <a:endParaRPr lang="en-GB" sz="1400"/>
        </a:p>
      </dgm:t>
    </dgm:pt>
    <dgm:pt modelId="{B9A03DF8-68E6-4C0C-BC41-2DAD71A5D3A9}" type="sibTrans" cxnId="{6B2A43B0-3E44-4DBC-943F-26F42D1A5955}">
      <dgm:prSet/>
      <dgm:spPr/>
      <dgm:t>
        <a:bodyPr/>
        <a:lstStyle/>
        <a:p>
          <a:endParaRPr lang="en-GB" sz="1400"/>
        </a:p>
      </dgm:t>
    </dgm:pt>
    <dgm:pt modelId="{31AF8B68-B15A-4E4B-BDF6-198E0CF56D5A}">
      <dgm:prSet phldrT="[Text]" custT="1"/>
      <dgm:spPr/>
      <dgm:t>
        <a:bodyPr/>
        <a:lstStyle/>
        <a:p>
          <a:r>
            <a:rPr lang="en-GB" sz="1400" dirty="0"/>
            <a:t>Pronoun</a:t>
          </a:r>
        </a:p>
      </dgm:t>
    </dgm:pt>
    <dgm:pt modelId="{04975909-97A7-44ED-879F-6F6B103B99A4}" type="parTrans" cxnId="{FDA0E20E-A12D-438F-8FD2-EA7AC71CCAEF}">
      <dgm:prSet/>
      <dgm:spPr/>
      <dgm:t>
        <a:bodyPr/>
        <a:lstStyle/>
        <a:p>
          <a:endParaRPr lang="en-GB" sz="1400"/>
        </a:p>
      </dgm:t>
    </dgm:pt>
    <dgm:pt modelId="{5B3D1B14-A2D1-4FCB-8424-4FAF63AEE310}" type="sibTrans" cxnId="{FDA0E20E-A12D-438F-8FD2-EA7AC71CCAEF}">
      <dgm:prSet/>
      <dgm:spPr/>
      <dgm:t>
        <a:bodyPr/>
        <a:lstStyle/>
        <a:p>
          <a:endParaRPr lang="en-GB" sz="1400"/>
        </a:p>
      </dgm:t>
    </dgm:pt>
    <dgm:pt modelId="{BE612A5A-0173-4D56-9FE2-52EF705F98C3}">
      <dgm:prSet phldrT="[Text]" custT="1"/>
      <dgm:spPr/>
      <dgm:t>
        <a:bodyPr/>
        <a:lstStyle/>
        <a:p>
          <a:r>
            <a:rPr lang="en-GB" sz="1400" dirty="0"/>
            <a:t>Adjective – describes a noun</a:t>
          </a:r>
        </a:p>
      </dgm:t>
    </dgm:pt>
    <dgm:pt modelId="{E332493F-D91B-49DB-8418-06BC74A445E8}" type="parTrans" cxnId="{223EAFAC-4D70-4E9E-A691-26248ECEB02D}">
      <dgm:prSet/>
      <dgm:spPr/>
      <dgm:t>
        <a:bodyPr/>
        <a:lstStyle/>
        <a:p>
          <a:endParaRPr lang="en-GB"/>
        </a:p>
      </dgm:t>
    </dgm:pt>
    <dgm:pt modelId="{2C4BA3D4-A93E-4251-9630-38A32540CE6D}" type="sibTrans" cxnId="{223EAFAC-4D70-4E9E-A691-26248ECEB02D}">
      <dgm:prSet/>
      <dgm:spPr/>
      <dgm:t>
        <a:bodyPr/>
        <a:lstStyle/>
        <a:p>
          <a:endParaRPr lang="en-GB"/>
        </a:p>
      </dgm:t>
    </dgm:pt>
    <dgm:pt modelId="{85BDD772-84B0-4896-A9A6-F98A9E760DC3}">
      <dgm:prSet phldrT="[Text]" custT="1"/>
      <dgm:spPr/>
      <dgm:t>
        <a:bodyPr/>
        <a:lstStyle/>
        <a:p>
          <a:r>
            <a:rPr lang="en-GB" sz="1400" dirty="0"/>
            <a:t>Noun – </a:t>
          </a:r>
          <a:br>
            <a:rPr lang="en-GB" sz="1400" dirty="0"/>
          </a:br>
          <a:r>
            <a:rPr lang="en-GB" sz="1400" dirty="0"/>
            <a:t>thing or object</a:t>
          </a:r>
        </a:p>
      </dgm:t>
    </dgm:pt>
    <dgm:pt modelId="{070C0B21-49A9-4F52-9487-C7BD7ED6FD3D}" type="parTrans" cxnId="{8AD4C38D-FC3C-4FC2-9CA3-4952E5D4C4F4}">
      <dgm:prSet/>
      <dgm:spPr/>
      <dgm:t>
        <a:bodyPr/>
        <a:lstStyle/>
        <a:p>
          <a:endParaRPr lang="en-GB"/>
        </a:p>
      </dgm:t>
    </dgm:pt>
    <dgm:pt modelId="{A1DDE097-0EAF-4308-AE8D-643C3258857C}" type="sibTrans" cxnId="{8AD4C38D-FC3C-4FC2-9CA3-4952E5D4C4F4}">
      <dgm:prSet/>
      <dgm:spPr/>
      <dgm:t>
        <a:bodyPr/>
        <a:lstStyle/>
        <a:p>
          <a:endParaRPr lang="en-GB"/>
        </a:p>
      </dgm:t>
    </dgm:pt>
    <dgm:pt modelId="{3F07D7E2-E965-43CE-A330-13369F1805EA}" type="pres">
      <dgm:prSet presAssocID="{B00D88DA-D829-422F-A217-5740EE5A402F}" presName="mainComposite" presStyleCnt="0">
        <dgm:presLayoutVars>
          <dgm:chPref val="1"/>
          <dgm:dir/>
          <dgm:animOne val="branch"/>
          <dgm:animLvl val="lvl"/>
          <dgm:resizeHandles val="exact"/>
        </dgm:presLayoutVars>
      </dgm:prSet>
      <dgm:spPr/>
    </dgm:pt>
    <dgm:pt modelId="{E466D950-1166-446A-8834-0989703BB104}" type="pres">
      <dgm:prSet presAssocID="{B00D88DA-D829-422F-A217-5740EE5A402F}" presName="hierFlow" presStyleCnt="0"/>
      <dgm:spPr/>
    </dgm:pt>
    <dgm:pt modelId="{9946BB4B-0D0D-4192-B468-E6FAAB5AE8F3}" type="pres">
      <dgm:prSet presAssocID="{B00D88DA-D829-422F-A217-5740EE5A402F}" presName="hierChild1" presStyleCnt="0">
        <dgm:presLayoutVars>
          <dgm:chPref val="1"/>
          <dgm:animOne val="branch"/>
          <dgm:animLvl val="lvl"/>
        </dgm:presLayoutVars>
      </dgm:prSet>
      <dgm:spPr/>
    </dgm:pt>
    <dgm:pt modelId="{627B3BBB-E6A6-4C01-8002-019AD9489A45}" type="pres">
      <dgm:prSet presAssocID="{CA4CC870-5F8C-4950-9C3F-CDDD8D47B8FE}" presName="Name14" presStyleCnt="0"/>
      <dgm:spPr/>
    </dgm:pt>
    <dgm:pt modelId="{C013D0F5-B9FF-4403-BAC6-B15849BA25E2}" type="pres">
      <dgm:prSet presAssocID="{CA4CC870-5F8C-4950-9C3F-CDDD8D47B8FE}" presName="level1Shape" presStyleLbl="node0" presStyleIdx="0" presStyleCnt="1">
        <dgm:presLayoutVars>
          <dgm:chPref val="3"/>
        </dgm:presLayoutVars>
      </dgm:prSet>
      <dgm:spPr/>
    </dgm:pt>
    <dgm:pt modelId="{755C6C4A-C013-4F4F-B763-F0C83CC5A3DB}" type="pres">
      <dgm:prSet presAssocID="{CA4CC870-5F8C-4950-9C3F-CDDD8D47B8FE}" presName="hierChild2" presStyleCnt="0"/>
      <dgm:spPr/>
    </dgm:pt>
    <dgm:pt modelId="{93868109-C16B-49AD-8BE1-0223FC44A474}" type="pres">
      <dgm:prSet presAssocID="{E332493F-D91B-49DB-8418-06BC74A445E8}" presName="Name19" presStyleLbl="parChTrans1D2" presStyleIdx="0" presStyleCnt="3"/>
      <dgm:spPr/>
    </dgm:pt>
    <dgm:pt modelId="{008E950A-AC58-4C0C-B0F1-808D6941CACD}" type="pres">
      <dgm:prSet presAssocID="{BE612A5A-0173-4D56-9FE2-52EF705F98C3}" presName="Name21" presStyleCnt="0"/>
      <dgm:spPr/>
    </dgm:pt>
    <dgm:pt modelId="{28B1A9C5-CA24-4E0F-8AD7-8D699745977D}" type="pres">
      <dgm:prSet presAssocID="{BE612A5A-0173-4D56-9FE2-52EF705F98C3}" presName="level2Shape" presStyleLbl="node2" presStyleIdx="0" presStyleCnt="3" custScaleX="157757" custScaleY="149241"/>
      <dgm:spPr/>
    </dgm:pt>
    <dgm:pt modelId="{722BAB3E-5169-4301-BC59-8D01ADAA92D8}" type="pres">
      <dgm:prSet presAssocID="{BE612A5A-0173-4D56-9FE2-52EF705F98C3}" presName="hierChild3" presStyleCnt="0"/>
      <dgm:spPr/>
    </dgm:pt>
    <dgm:pt modelId="{8E45D172-A16A-4213-8444-85A251E74905}" type="pres">
      <dgm:prSet presAssocID="{070C0B21-49A9-4F52-9487-C7BD7ED6FD3D}" presName="Name19" presStyleLbl="parChTrans1D2" presStyleIdx="1" presStyleCnt="3"/>
      <dgm:spPr/>
    </dgm:pt>
    <dgm:pt modelId="{A88AD2EF-1A89-41BE-A53E-1AA00C8B3C23}" type="pres">
      <dgm:prSet presAssocID="{85BDD772-84B0-4896-A9A6-F98A9E760DC3}" presName="Name21" presStyleCnt="0"/>
      <dgm:spPr/>
    </dgm:pt>
    <dgm:pt modelId="{F760AC71-8D8E-43F7-94EF-078FB3BBB8A8}" type="pres">
      <dgm:prSet presAssocID="{85BDD772-84B0-4896-A9A6-F98A9E760DC3}" presName="level2Shape" presStyleLbl="node2" presStyleIdx="1" presStyleCnt="3" custScaleX="147967" custScaleY="140636"/>
      <dgm:spPr/>
    </dgm:pt>
    <dgm:pt modelId="{A9D2187E-EAC1-4894-8DA6-706AFDAE1F01}" type="pres">
      <dgm:prSet presAssocID="{85BDD772-84B0-4896-A9A6-F98A9E760DC3}" presName="hierChild3" presStyleCnt="0"/>
      <dgm:spPr/>
    </dgm:pt>
    <dgm:pt modelId="{BCE54729-C23D-460A-B6D9-5B0F7AAAE094}" type="pres">
      <dgm:prSet presAssocID="{04975909-97A7-44ED-879F-6F6B103B99A4}" presName="Name19" presStyleLbl="parChTrans1D2" presStyleIdx="2" presStyleCnt="3"/>
      <dgm:spPr/>
    </dgm:pt>
    <dgm:pt modelId="{89FF5C42-770A-400D-9FCE-12E0B7CF09F0}" type="pres">
      <dgm:prSet presAssocID="{31AF8B68-B15A-4E4B-BDF6-198E0CF56D5A}" presName="Name21" presStyleCnt="0"/>
      <dgm:spPr/>
    </dgm:pt>
    <dgm:pt modelId="{B35A15AA-AFED-4623-8F52-BB5DB86C9DDB}" type="pres">
      <dgm:prSet presAssocID="{31AF8B68-B15A-4E4B-BDF6-198E0CF56D5A}" presName="level2Shape" presStyleLbl="node2" presStyleIdx="2" presStyleCnt="3" custScaleX="219317" custScaleY="130510"/>
      <dgm:spPr/>
    </dgm:pt>
    <dgm:pt modelId="{76F2631A-4280-481D-B7AD-BB5EABC77E4E}" type="pres">
      <dgm:prSet presAssocID="{31AF8B68-B15A-4E4B-BDF6-198E0CF56D5A}" presName="hierChild3" presStyleCnt="0"/>
      <dgm:spPr/>
    </dgm:pt>
    <dgm:pt modelId="{01B7F2F2-C0CC-4AE7-A276-8E5DDF45CF20}" type="pres">
      <dgm:prSet presAssocID="{B00D88DA-D829-422F-A217-5740EE5A402F}" presName="bgShapesFlow" presStyleCnt="0"/>
      <dgm:spPr/>
    </dgm:pt>
  </dgm:ptLst>
  <dgm:cxnLst>
    <dgm:cxn modelId="{D15F6901-EBC3-4B42-814B-8BE48FAB8DBF}" type="presOf" srcId="{E332493F-D91B-49DB-8418-06BC74A445E8}" destId="{93868109-C16B-49AD-8BE1-0223FC44A474}" srcOrd="0" destOrd="0" presId="urn:microsoft.com/office/officeart/2005/8/layout/hierarchy6"/>
    <dgm:cxn modelId="{FDA0E20E-A12D-438F-8FD2-EA7AC71CCAEF}" srcId="{CA4CC870-5F8C-4950-9C3F-CDDD8D47B8FE}" destId="{31AF8B68-B15A-4E4B-BDF6-198E0CF56D5A}" srcOrd="2" destOrd="0" parTransId="{04975909-97A7-44ED-879F-6F6B103B99A4}" sibTransId="{5B3D1B14-A2D1-4FCB-8424-4FAF63AEE310}"/>
    <dgm:cxn modelId="{28737F10-8223-4CE4-9ADF-06BD5269EAFA}" type="presOf" srcId="{CA4CC870-5F8C-4950-9C3F-CDDD8D47B8FE}" destId="{C013D0F5-B9FF-4403-BAC6-B15849BA25E2}" srcOrd="0" destOrd="0" presId="urn:microsoft.com/office/officeart/2005/8/layout/hierarchy6"/>
    <dgm:cxn modelId="{EF46112C-32E8-47DA-BCED-A088D976D4B5}" type="presOf" srcId="{31AF8B68-B15A-4E4B-BDF6-198E0CF56D5A}" destId="{B35A15AA-AFED-4623-8F52-BB5DB86C9DDB}" srcOrd="0" destOrd="0" presId="urn:microsoft.com/office/officeart/2005/8/layout/hierarchy6"/>
    <dgm:cxn modelId="{3E0C0456-DE95-481E-A182-30E0AD28005B}" type="presOf" srcId="{070C0B21-49A9-4F52-9487-C7BD7ED6FD3D}" destId="{8E45D172-A16A-4213-8444-85A251E74905}" srcOrd="0" destOrd="0" presId="urn:microsoft.com/office/officeart/2005/8/layout/hierarchy6"/>
    <dgm:cxn modelId="{8AD4C38D-FC3C-4FC2-9CA3-4952E5D4C4F4}" srcId="{CA4CC870-5F8C-4950-9C3F-CDDD8D47B8FE}" destId="{85BDD772-84B0-4896-A9A6-F98A9E760DC3}" srcOrd="1" destOrd="0" parTransId="{070C0B21-49A9-4F52-9487-C7BD7ED6FD3D}" sibTransId="{A1DDE097-0EAF-4308-AE8D-643C3258857C}"/>
    <dgm:cxn modelId="{64A56690-5295-494D-AEE6-F678B048C108}" type="presOf" srcId="{85BDD772-84B0-4896-A9A6-F98A9E760DC3}" destId="{F760AC71-8D8E-43F7-94EF-078FB3BBB8A8}" srcOrd="0" destOrd="0" presId="urn:microsoft.com/office/officeart/2005/8/layout/hierarchy6"/>
    <dgm:cxn modelId="{C4FC7591-54C3-43A5-81F0-E88143518614}" type="presOf" srcId="{04975909-97A7-44ED-879F-6F6B103B99A4}" destId="{BCE54729-C23D-460A-B6D9-5B0F7AAAE094}" srcOrd="0" destOrd="0" presId="urn:microsoft.com/office/officeart/2005/8/layout/hierarchy6"/>
    <dgm:cxn modelId="{C5B8ABAB-BAFC-4C31-9406-75E0A59A935E}" type="presOf" srcId="{BE612A5A-0173-4D56-9FE2-52EF705F98C3}" destId="{28B1A9C5-CA24-4E0F-8AD7-8D699745977D}" srcOrd="0" destOrd="0" presId="urn:microsoft.com/office/officeart/2005/8/layout/hierarchy6"/>
    <dgm:cxn modelId="{223EAFAC-4D70-4E9E-A691-26248ECEB02D}" srcId="{CA4CC870-5F8C-4950-9C3F-CDDD8D47B8FE}" destId="{BE612A5A-0173-4D56-9FE2-52EF705F98C3}" srcOrd="0" destOrd="0" parTransId="{E332493F-D91B-49DB-8418-06BC74A445E8}" sibTransId="{2C4BA3D4-A93E-4251-9630-38A32540CE6D}"/>
    <dgm:cxn modelId="{6B2A43B0-3E44-4DBC-943F-26F42D1A5955}" srcId="{B00D88DA-D829-422F-A217-5740EE5A402F}" destId="{CA4CC870-5F8C-4950-9C3F-CDDD8D47B8FE}" srcOrd="0" destOrd="0" parTransId="{91FF6C16-4843-4FCD-BDA7-2EDCEEB4A38F}" sibTransId="{B9A03DF8-68E6-4C0C-BC41-2DAD71A5D3A9}"/>
    <dgm:cxn modelId="{28FBBBEA-F540-47C5-B543-C65B32BDAF95}" type="presOf" srcId="{B00D88DA-D829-422F-A217-5740EE5A402F}" destId="{3F07D7E2-E965-43CE-A330-13369F1805EA}" srcOrd="0" destOrd="0" presId="urn:microsoft.com/office/officeart/2005/8/layout/hierarchy6"/>
    <dgm:cxn modelId="{41498AAE-35AC-4ED5-9B8D-15CD94E13D3C}" type="presParOf" srcId="{3F07D7E2-E965-43CE-A330-13369F1805EA}" destId="{E466D950-1166-446A-8834-0989703BB104}" srcOrd="0" destOrd="0" presId="urn:microsoft.com/office/officeart/2005/8/layout/hierarchy6"/>
    <dgm:cxn modelId="{BF858A95-D712-4F7A-9D36-6E0798C212FC}" type="presParOf" srcId="{E466D950-1166-446A-8834-0989703BB104}" destId="{9946BB4B-0D0D-4192-B468-E6FAAB5AE8F3}" srcOrd="0" destOrd="0" presId="urn:microsoft.com/office/officeart/2005/8/layout/hierarchy6"/>
    <dgm:cxn modelId="{7766AEA0-2541-4700-970F-3055D7044D7E}" type="presParOf" srcId="{9946BB4B-0D0D-4192-B468-E6FAAB5AE8F3}" destId="{627B3BBB-E6A6-4C01-8002-019AD9489A45}" srcOrd="0" destOrd="0" presId="urn:microsoft.com/office/officeart/2005/8/layout/hierarchy6"/>
    <dgm:cxn modelId="{31046484-8FD8-461B-A538-330AC951FC0F}" type="presParOf" srcId="{627B3BBB-E6A6-4C01-8002-019AD9489A45}" destId="{C013D0F5-B9FF-4403-BAC6-B15849BA25E2}" srcOrd="0" destOrd="0" presId="urn:microsoft.com/office/officeart/2005/8/layout/hierarchy6"/>
    <dgm:cxn modelId="{B5D8D867-7ED9-4A11-80B3-9567BCFB5B88}" type="presParOf" srcId="{627B3BBB-E6A6-4C01-8002-019AD9489A45}" destId="{755C6C4A-C013-4F4F-B763-F0C83CC5A3DB}" srcOrd="1" destOrd="0" presId="urn:microsoft.com/office/officeart/2005/8/layout/hierarchy6"/>
    <dgm:cxn modelId="{E0C677A5-9742-49F2-A3BE-22F0C255FAC7}" type="presParOf" srcId="{755C6C4A-C013-4F4F-B763-F0C83CC5A3DB}" destId="{93868109-C16B-49AD-8BE1-0223FC44A474}" srcOrd="0" destOrd="0" presId="urn:microsoft.com/office/officeart/2005/8/layout/hierarchy6"/>
    <dgm:cxn modelId="{9BCA61E4-0C0C-4464-8CBC-A8761CBBD310}" type="presParOf" srcId="{755C6C4A-C013-4F4F-B763-F0C83CC5A3DB}" destId="{008E950A-AC58-4C0C-B0F1-808D6941CACD}" srcOrd="1" destOrd="0" presId="urn:microsoft.com/office/officeart/2005/8/layout/hierarchy6"/>
    <dgm:cxn modelId="{5CA38D91-B8E8-4F72-881E-CC9B259EBCC6}" type="presParOf" srcId="{008E950A-AC58-4C0C-B0F1-808D6941CACD}" destId="{28B1A9C5-CA24-4E0F-8AD7-8D699745977D}" srcOrd="0" destOrd="0" presId="urn:microsoft.com/office/officeart/2005/8/layout/hierarchy6"/>
    <dgm:cxn modelId="{764CA7C0-0578-4FEA-84FA-EEE2E1FC8E66}" type="presParOf" srcId="{008E950A-AC58-4C0C-B0F1-808D6941CACD}" destId="{722BAB3E-5169-4301-BC59-8D01ADAA92D8}" srcOrd="1" destOrd="0" presId="urn:microsoft.com/office/officeart/2005/8/layout/hierarchy6"/>
    <dgm:cxn modelId="{F739BB27-4B72-4C16-BFB0-838FBAABB6FB}" type="presParOf" srcId="{755C6C4A-C013-4F4F-B763-F0C83CC5A3DB}" destId="{8E45D172-A16A-4213-8444-85A251E74905}" srcOrd="2" destOrd="0" presId="urn:microsoft.com/office/officeart/2005/8/layout/hierarchy6"/>
    <dgm:cxn modelId="{569252F2-B49B-4439-B70C-85E82DEF6045}" type="presParOf" srcId="{755C6C4A-C013-4F4F-B763-F0C83CC5A3DB}" destId="{A88AD2EF-1A89-41BE-A53E-1AA00C8B3C23}" srcOrd="3" destOrd="0" presId="urn:microsoft.com/office/officeart/2005/8/layout/hierarchy6"/>
    <dgm:cxn modelId="{35CB61A7-8AC5-4297-BEFF-8257D48FFCF9}" type="presParOf" srcId="{A88AD2EF-1A89-41BE-A53E-1AA00C8B3C23}" destId="{F760AC71-8D8E-43F7-94EF-078FB3BBB8A8}" srcOrd="0" destOrd="0" presId="urn:microsoft.com/office/officeart/2005/8/layout/hierarchy6"/>
    <dgm:cxn modelId="{6F661A5C-7750-4F7C-9A90-C7D4FD9AC363}" type="presParOf" srcId="{A88AD2EF-1A89-41BE-A53E-1AA00C8B3C23}" destId="{A9D2187E-EAC1-4894-8DA6-706AFDAE1F01}" srcOrd="1" destOrd="0" presId="urn:microsoft.com/office/officeart/2005/8/layout/hierarchy6"/>
    <dgm:cxn modelId="{FE531996-3004-4DB7-909B-FF9F0918ACA2}" type="presParOf" srcId="{755C6C4A-C013-4F4F-B763-F0C83CC5A3DB}" destId="{BCE54729-C23D-460A-B6D9-5B0F7AAAE094}" srcOrd="4" destOrd="0" presId="urn:microsoft.com/office/officeart/2005/8/layout/hierarchy6"/>
    <dgm:cxn modelId="{F9B7D689-208A-42BA-B2A2-4294AAD6C076}" type="presParOf" srcId="{755C6C4A-C013-4F4F-B763-F0C83CC5A3DB}" destId="{89FF5C42-770A-400D-9FCE-12E0B7CF09F0}" srcOrd="5" destOrd="0" presId="urn:microsoft.com/office/officeart/2005/8/layout/hierarchy6"/>
    <dgm:cxn modelId="{1C2FEAA3-7661-4E06-B38D-2821EA87B2FC}" type="presParOf" srcId="{89FF5C42-770A-400D-9FCE-12E0B7CF09F0}" destId="{B35A15AA-AFED-4623-8F52-BB5DB86C9DDB}" srcOrd="0" destOrd="0" presId="urn:microsoft.com/office/officeart/2005/8/layout/hierarchy6"/>
    <dgm:cxn modelId="{C440C38D-27EE-4C1A-BF49-716C7ECE7C76}" type="presParOf" srcId="{89FF5C42-770A-400D-9FCE-12E0B7CF09F0}" destId="{76F2631A-4280-481D-B7AD-BB5EABC77E4E}" srcOrd="1" destOrd="0" presId="urn:microsoft.com/office/officeart/2005/8/layout/hierarchy6"/>
    <dgm:cxn modelId="{474BE75C-53A9-4BED-8195-F7BD78B3100E}" type="presParOf" srcId="{3F07D7E2-E965-43CE-A330-13369F1805EA}" destId="{01B7F2F2-C0CC-4AE7-A276-8E5DDF45CF20}" srcOrd="1" destOrd="0" presId="urn:microsoft.com/office/officeart/2005/8/layout/hierarchy6"/>
  </dgm:cxnLst>
  <dgm:bg>
    <a:noFill/>
  </dgm:bg>
  <dgm:whole/>
  <dgm:extLst>
    <a:ext uri="http://schemas.microsoft.com/office/drawing/2008/diagram">
      <dsp:dataModelExt xmlns:dsp="http://schemas.microsoft.com/office/drawing/2008/diagram" relId="rId8"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B00D88DA-D829-422F-A217-5740EE5A402F}" type="doc">
      <dgm:prSet loTypeId="urn:microsoft.com/office/officeart/2005/8/layout/hierarchy6" loCatId="hierarchy" qsTypeId="urn:microsoft.com/office/officeart/2005/8/quickstyle/simple1" qsCatId="simple" csTypeId="urn:microsoft.com/office/officeart/2005/8/colors/colorful3" csCatId="colorful" phldr="1"/>
      <dgm:spPr/>
      <dgm:t>
        <a:bodyPr/>
        <a:lstStyle/>
        <a:p>
          <a:endParaRPr lang="en-GB"/>
        </a:p>
      </dgm:t>
    </dgm:pt>
    <dgm:pt modelId="{CA4CC870-5F8C-4950-9C3F-CDDD8D47B8FE}">
      <dgm:prSet phldrT="[Text]" custT="1"/>
      <dgm:spPr/>
      <dgm:t>
        <a:bodyPr/>
        <a:lstStyle/>
        <a:p>
          <a:r>
            <a:rPr lang="en-GB" sz="1400" dirty="0"/>
            <a:t>Noun Phrase</a:t>
          </a:r>
        </a:p>
      </dgm:t>
    </dgm:pt>
    <dgm:pt modelId="{91FF6C16-4843-4FCD-BDA7-2EDCEEB4A38F}" type="parTrans" cxnId="{6B2A43B0-3E44-4DBC-943F-26F42D1A5955}">
      <dgm:prSet/>
      <dgm:spPr/>
      <dgm:t>
        <a:bodyPr/>
        <a:lstStyle/>
        <a:p>
          <a:endParaRPr lang="en-GB" sz="1400"/>
        </a:p>
      </dgm:t>
    </dgm:pt>
    <dgm:pt modelId="{B9A03DF8-68E6-4C0C-BC41-2DAD71A5D3A9}" type="sibTrans" cxnId="{6B2A43B0-3E44-4DBC-943F-26F42D1A5955}">
      <dgm:prSet/>
      <dgm:spPr/>
      <dgm:t>
        <a:bodyPr/>
        <a:lstStyle/>
        <a:p>
          <a:endParaRPr lang="en-GB" sz="1400"/>
        </a:p>
      </dgm:t>
    </dgm:pt>
    <dgm:pt modelId="{31AF8B68-B15A-4E4B-BDF6-198E0CF56D5A}">
      <dgm:prSet phldrT="[Text]" custT="1"/>
      <dgm:spPr/>
      <dgm:t>
        <a:bodyPr/>
        <a:lstStyle/>
        <a:p>
          <a:r>
            <a:rPr lang="en-GB" sz="1400" dirty="0"/>
            <a:t>Pronoun – replaces a noun (he/she)</a:t>
          </a:r>
        </a:p>
      </dgm:t>
    </dgm:pt>
    <dgm:pt modelId="{04975909-97A7-44ED-879F-6F6B103B99A4}" type="parTrans" cxnId="{FDA0E20E-A12D-438F-8FD2-EA7AC71CCAEF}">
      <dgm:prSet/>
      <dgm:spPr/>
      <dgm:t>
        <a:bodyPr/>
        <a:lstStyle/>
        <a:p>
          <a:endParaRPr lang="en-GB" sz="1400"/>
        </a:p>
      </dgm:t>
    </dgm:pt>
    <dgm:pt modelId="{5B3D1B14-A2D1-4FCB-8424-4FAF63AEE310}" type="sibTrans" cxnId="{FDA0E20E-A12D-438F-8FD2-EA7AC71CCAEF}">
      <dgm:prSet/>
      <dgm:spPr/>
      <dgm:t>
        <a:bodyPr/>
        <a:lstStyle/>
        <a:p>
          <a:endParaRPr lang="en-GB" sz="1400"/>
        </a:p>
      </dgm:t>
    </dgm:pt>
    <dgm:pt modelId="{BE612A5A-0173-4D56-9FE2-52EF705F98C3}">
      <dgm:prSet phldrT="[Text]" custT="1"/>
      <dgm:spPr/>
      <dgm:t>
        <a:bodyPr/>
        <a:lstStyle/>
        <a:p>
          <a:r>
            <a:rPr lang="en-GB" sz="1400" dirty="0"/>
            <a:t>Adjective – describes a noun</a:t>
          </a:r>
        </a:p>
      </dgm:t>
    </dgm:pt>
    <dgm:pt modelId="{E332493F-D91B-49DB-8418-06BC74A445E8}" type="parTrans" cxnId="{223EAFAC-4D70-4E9E-A691-26248ECEB02D}">
      <dgm:prSet/>
      <dgm:spPr/>
      <dgm:t>
        <a:bodyPr/>
        <a:lstStyle/>
        <a:p>
          <a:endParaRPr lang="en-GB"/>
        </a:p>
      </dgm:t>
    </dgm:pt>
    <dgm:pt modelId="{2C4BA3D4-A93E-4251-9630-38A32540CE6D}" type="sibTrans" cxnId="{223EAFAC-4D70-4E9E-A691-26248ECEB02D}">
      <dgm:prSet/>
      <dgm:spPr/>
      <dgm:t>
        <a:bodyPr/>
        <a:lstStyle/>
        <a:p>
          <a:endParaRPr lang="en-GB"/>
        </a:p>
      </dgm:t>
    </dgm:pt>
    <dgm:pt modelId="{85BDD772-84B0-4896-A9A6-F98A9E760DC3}">
      <dgm:prSet phldrT="[Text]" custT="1"/>
      <dgm:spPr/>
      <dgm:t>
        <a:bodyPr/>
        <a:lstStyle/>
        <a:p>
          <a:r>
            <a:rPr lang="en-GB" sz="1400" dirty="0"/>
            <a:t>Noun – </a:t>
          </a:r>
          <a:br>
            <a:rPr lang="en-GB" sz="1400" dirty="0"/>
          </a:br>
          <a:r>
            <a:rPr lang="en-GB" sz="1400" dirty="0"/>
            <a:t>thing or object</a:t>
          </a:r>
        </a:p>
      </dgm:t>
    </dgm:pt>
    <dgm:pt modelId="{070C0B21-49A9-4F52-9487-C7BD7ED6FD3D}" type="parTrans" cxnId="{8AD4C38D-FC3C-4FC2-9CA3-4952E5D4C4F4}">
      <dgm:prSet/>
      <dgm:spPr/>
      <dgm:t>
        <a:bodyPr/>
        <a:lstStyle/>
        <a:p>
          <a:endParaRPr lang="en-GB"/>
        </a:p>
      </dgm:t>
    </dgm:pt>
    <dgm:pt modelId="{A1DDE097-0EAF-4308-AE8D-643C3258857C}" type="sibTrans" cxnId="{8AD4C38D-FC3C-4FC2-9CA3-4952E5D4C4F4}">
      <dgm:prSet/>
      <dgm:spPr/>
      <dgm:t>
        <a:bodyPr/>
        <a:lstStyle/>
        <a:p>
          <a:endParaRPr lang="en-GB"/>
        </a:p>
      </dgm:t>
    </dgm:pt>
    <dgm:pt modelId="{3F07D7E2-E965-43CE-A330-13369F1805EA}" type="pres">
      <dgm:prSet presAssocID="{B00D88DA-D829-422F-A217-5740EE5A402F}" presName="mainComposite" presStyleCnt="0">
        <dgm:presLayoutVars>
          <dgm:chPref val="1"/>
          <dgm:dir/>
          <dgm:animOne val="branch"/>
          <dgm:animLvl val="lvl"/>
          <dgm:resizeHandles val="exact"/>
        </dgm:presLayoutVars>
      </dgm:prSet>
      <dgm:spPr/>
    </dgm:pt>
    <dgm:pt modelId="{E466D950-1166-446A-8834-0989703BB104}" type="pres">
      <dgm:prSet presAssocID="{B00D88DA-D829-422F-A217-5740EE5A402F}" presName="hierFlow" presStyleCnt="0"/>
      <dgm:spPr/>
    </dgm:pt>
    <dgm:pt modelId="{9946BB4B-0D0D-4192-B468-E6FAAB5AE8F3}" type="pres">
      <dgm:prSet presAssocID="{B00D88DA-D829-422F-A217-5740EE5A402F}" presName="hierChild1" presStyleCnt="0">
        <dgm:presLayoutVars>
          <dgm:chPref val="1"/>
          <dgm:animOne val="branch"/>
          <dgm:animLvl val="lvl"/>
        </dgm:presLayoutVars>
      </dgm:prSet>
      <dgm:spPr/>
    </dgm:pt>
    <dgm:pt modelId="{71995A0E-AC7B-47A0-9863-3105317D7F25}" type="pres">
      <dgm:prSet presAssocID="{CA4CC870-5F8C-4950-9C3F-CDDD8D47B8FE}" presName="Name14" presStyleCnt="0"/>
      <dgm:spPr/>
    </dgm:pt>
    <dgm:pt modelId="{880B1C50-E399-428F-90CE-C4623085CF03}" type="pres">
      <dgm:prSet presAssocID="{CA4CC870-5F8C-4950-9C3F-CDDD8D47B8FE}" presName="level1Shape" presStyleLbl="node0" presStyleIdx="0" presStyleCnt="1">
        <dgm:presLayoutVars>
          <dgm:chPref val="3"/>
        </dgm:presLayoutVars>
      </dgm:prSet>
      <dgm:spPr/>
    </dgm:pt>
    <dgm:pt modelId="{A817FC81-4FBB-40B9-87F3-594CD692F0FE}" type="pres">
      <dgm:prSet presAssocID="{CA4CC870-5F8C-4950-9C3F-CDDD8D47B8FE}" presName="hierChild2" presStyleCnt="0"/>
      <dgm:spPr/>
    </dgm:pt>
    <dgm:pt modelId="{93868109-C16B-49AD-8BE1-0223FC44A474}" type="pres">
      <dgm:prSet presAssocID="{E332493F-D91B-49DB-8418-06BC74A445E8}" presName="Name19" presStyleLbl="parChTrans1D2" presStyleIdx="0" presStyleCnt="3"/>
      <dgm:spPr/>
    </dgm:pt>
    <dgm:pt modelId="{008E950A-AC58-4C0C-B0F1-808D6941CACD}" type="pres">
      <dgm:prSet presAssocID="{BE612A5A-0173-4D56-9FE2-52EF705F98C3}" presName="Name21" presStyleCnt="0"/>
      <dgm:spPr/>
    </dgm:pt>
    <dgm:pt modelId="{28B1A9C5-CA24-4E0F-8AD7-8D699745977D}" type="pres">
      <dgm:prSet presAssocID="{BE612A5A-0173-4D56-9FE2-52EF705F98C3}" presName="level2Shape" presStyleLbl="node2" presStyleIdx="0" presStyleCnt="3" custScaleX="157757" custScaleY="149241"/>
      <dgm:spPr/>
    </dgm:pt>
    <dgm:pt modelId="{722BAB3E-5169-4301-BC59-8D01ADAA92D8}" type="pres">
      <dgm:prSet presAssocID="{BE612A5A-0173-4D56-9FE2-52EF705F98C3}" presName="hierChild3" presStyleCnt="0"/>
      <dgm:spPr/>
    </dgm:pt>
    <dgm:pt modelId="{8E45D172-A16A-4213-8444-85A251E74905}" type="pres">
      <dgm:prSet presAssocID="{070C0B21-49A9-4F52-9487-C7BD7ED6FD3D}" presName="Name19" presStyleLbl="parChTrans1D2" presStyleIdx="1" presStyleCnt="3"/>
      <dgm:spPr/>
    </dgm:pt>
    <dgm:pt modelId="{A88AD2EF-1A89-41BE-A53E-1AA00C8B3C23}" type="pres">
      <dgm:prSet presAssocID="{85BDD772-84B0-4896-A9A6-F98A9E760DC3}" presName="Name21" presStyleCnt="0"/>
      <dgm:spPr/>
    </dgm:pt>
    <dgm:pt modelId="{F760AC71-8D8E-43F7-94EF-078FB3BBB8A8}" type="pres">
      <dgm:prSet presAssocID="{85BDD772-84B0-4896-A9A6-F98A9E760DC3}" presName="level2Shape" presStyleLbl="node2" presStyleIdx="1" presStyleCnt="3" custScaleX="147967" custScaleY="140636"/>
      <dgm:spPr/>
    </dgm:pt>
    <dgm:pt modelId="{A9D2187E-EAC1-4894-8DA6-706AFDAE1F01}" type="pres">
      <dgm:prSet presAssocID="{85BDD772-84B0-4896-A9A6-F98A9E760DC3}" presName="hierChild3" presStyleCnt="0"/>
      <dgm:spPr/>
    </dgm:pt>
    <dgm:pt modelId="{BCE54729-C23D-460A-B6D9-5B0F7AAAE094}" type="pres">
      <dgm:prSet presAssocID="{04975909-97A7-44ED-879F-6F6B103B99A4}" presName="Name19" presStyleLbl="parChTrans1D2" presStyleIdx="2" presStyleCnt="3"/>
      <dgm:spPr/>
    </dgm:pt>
    <dgm:pt modelId="{89FF5C42-770A-400D-9FCE-12E0B7CF09F0}" type="pres">
      <dgm:prSet presAssocID="{31AF8B68-B15A-4E4B-BDF6-198E0CF56D5A}" presName="Name21" presStyleCnt="0"/>
      <dgm:spPr/>
    </dgm:pt>
    <dgm:pt modelId="{B35A15AA-AFED-4623-8F52-BB5DB86C9DDB}" type="pres">
      <dgm:prSet presAssocID="{31AF8B68-B15A-4E4B-BDF6-198E0CF56D5A}" presName="level2Shape" presStyleLbl="node2" presStyleIdx="2" presStyleCnt="3" custScaleX="219317" custScaleY="130510"/>
      <dgm:spPr/>
    </dgm:pt>
    <dgm:pt modelId="{76F2631A-4280-481D-B7AD-BB5EABC77E4E}" type="pres">
      <dgm:prSet presAssocID="{31AF8B68-B15A-4E4B-BDF6-198E0CF56D5A}" presName="hierChild3" presStyleCnt="0"/>
      <dgm:spPr/>
    </dgm:pt>
    <dgm:pt modelId="{01B7F2F2-C0CC-4AE7-A276-8E5DDF45CF20}" type="pres">
      <dgm:prSet presAssocID="{B00D88DA-D829-422F-A217-5740EE5A402F}" presName="bgShapesFlow" presStyleCnt="0"/>
      <dgm:spPr/>
    </dgm:pt>
  </dgm:ptLst>
  <dgm:cxnLst>
    <dgm:cxn modelId="{0A21E807-A8F6-4634-B442-B0442A8E629C}" type="presOf" srcId="{04975909-97A7-44ED-879F-6F6B103B99A4}" destId="{BCE54729-C23D-460A-B6D9-5B0F7AAAE094}" srcOrd="0" destOrd="0" presId="urn:microsoft.com/office/officeart/2005/8/layout/hierarchy6"/>
    <dgm:cxn modelId="{FDA0E20E-A12D-438F-8FD2-EA7AC71CCAEF}" srcId="{CA4CC870-5F8C-4950-9C3F-CDDD8D47B8FE}" destId="{31AF8B68-B15A-4E4B-BDF6-198E0CF56D5A}" srcOrd="2" destOrd="0" parTransId="{04975909-97A7-44ED-879F-6F6B103B99A4}" sibTransId="{5B3D1B14-A2D1-4FCB-8424-4FAF63AEE310}"/>
    <dgm:cxn modelId="{938BAD26-DDF2-49CD-977C-7DDB1EF90BBB}" type="presOf" srcId="{BE612A5A-0173-4D56-9FE2-52EF705F98C3}" destId="{28B1A9C5-CA24-4E0F-8AD7-8D699745977D}" srcOrd="0" destOrd="0" presId="urn:microsoft.com/office/officeart/2005/8/layout/hierarchy6"/>
    <dgm:cxn modelId="{A9782783-8A37-4F58-B6E8-9AFDC60B93B6}" type="presOf" srcId="{E332493F-D91B-49DB-8418-06BC74A445E8}" destId="{93868109-C16B-49AD-8BE1-0223FC44A474}" srcOrd="0" destOrd="0" presId="urn:microsoft.com/office/officeart/2005/8/layout/hierarchy6"/>
    <dgm:cxn modelId="{8AD4C38D-FC3C-4FC2-9CA3-4952E5D4C4F4}" srcId="{CA4CC870-5F8C-4950-9C3F-CDDD8D47B8FE}" destId="{85BDD772-84B0-4896-A9A6-F98A9E760DC3}" srcOrd="1" destOrd="0" parTransId="{070C0B21-49A9-4F52-9487-C7BD7ED6FD3D}" sibTransId="{A1DDE097-0EAF-4308-AE8D-643C3258857C}"/>
    <dgm:cxn modelId="{571B1095-37E8-4EA5-9460-D9B57D6E6033}" type="presOf" srcId="{31AF8B68-B15A-4E4B-BDF6-198E0CF56D5A}" destId="{B35A15AA-AFED-4623-8F52-BB5DB86C9DDB}" srcOrd="0" destOrd="0" presId="urn:microsoft.com/office/officeart/2005/8/layout/hierarchy6"/>
    <dgm:cxn modelId="{0200DA9D-5584-43DB-B88F-CED3C1D1997A}" type="presOf" srcId="{85BDD772-84B0-4896-A9A6-F98A9E760DC3}" destId="{F760AC71-8D8E-43F7-94EF-078FB3BBB8A8}" srcOrd="0" destOrd="0" presId="urn:microsoft.com/office/officeart/2005/8/layout/hierarchy6"/>
    <dgm:cxn modelId="{532F96A4-AD85-47B2-A200-050A2F8E66B1}" type="presOf" srcId="{CA4CC870-5F8C-4950-9C3F-CDDD8D47B8FE}" destId="{880B1C50-E399-428F-90CE-C4623085CF03}" srcOrd="0" destOrd="0" presId="urn:microsoft.com/office/officeart/2005/8/layout/hierarchy6"/>
    <dgm:cxn modelId="{223EAFAC-4D70-4E9E-A691-26248ECEB02D}" srcId="{CA4CC870-5F8C-4950-9C3F-CDDD8D47B8FE}" destId="{BE612A5A-0173-4D56-9FE2-52EF705F98C3}" srcOrd="0" destOrd="0" parTransId="{E332493F-D91B-49DB-8418-06BC74A445E8}" sibTransId="{2C4BA3D4-A93E-4251-9630-38A32540CE6D}"/>
    <dgm:cxn modelId="{6B2A43B0-3E44-4DBC-943F-26F42D1A5955}" srcId="{B00D88DA-D829-422F-A217-5740EE5A402F}" destId="{CA4CC870-5F8C-4950-9C3F-CDDD8D47B8FE}" srcOrd="0" destOrd="0" parTransId="{91FF6C16-4843-4FCD-BDA7-2EDCEEB4A38F}" sibTransId="{B9A03DF8-68E6-4C0C-BC41-2DAD71A5D3A9}"/>
    <dgm:cxn modelId="{E4E345EA-7719-427C-A7F3-BD53DC780759}" type="presOf" srcId="{070C0B21-49A9-4F52-9487-C7BD7ED6FD3D}" destId="{8E45D172-A16A-4213-8444-85A251E74905}" srcOrd="0" destOrd="0" presId="urn:microsoft.com/office/officeart/2005/8/layout/hierarchy6"/>
    <dgm:cxn modelId="{28FBBBEA-F540-47C5-B543-C65B32BDAF95}" type="presOf" srcId="{B00D88DA-D829-422F-A217-5740EE5A402F}" destId="{3F07D7E2-E965-43CE-A330-13369F1805EA}" srcOrd="0" destOrd="0" presId="urn:microsoft.com/office/officeart/2005/8/layout/hierarchy6"/>
    <dgm:cxn modelId="{41498AAE-35AC-4ED5-9B8D-15CD94E13D3C}" type="presParOf" srcId="{3F07D7E2-E965-43CE-A330-13369F1805EA}" destId="{E466D950-1166-446A-8834-0989703BB104}" srcOrd="0" destOrd="0" presId="urn:microsoft.com/office/officeart/2005/8/layout/hierarchy6"/>
    <dgm:cxn modelId="{BF858A95-D712-4F7A-9D36-6E0798C212FC}" type="presParOf" srcId="{E466D950-1166-446A-8834-0989703BB104}" destId="{9946BB4B-0D0D-4192-B468-E6FAAB5AE8F3}" srcOrd="0" destOrd="0" presId="urn:microsoft.com/office/officeart/2005/8/layout/hierarchy6"/>
    <dgm:cxn modelId="{E8FD615A-6D6E-4D09-B444-47BF501418C3}" type="presParOf" srcId="{9946BB4B-0D0D-4192-B468-E6FAAB5AE8F3}" destId="{71995A0E-AC7B-47A0-9863-3105317D7F25}" srcOrd="0" destOrd="0" presId="urn:microsoft.com/office/officeart/2005/8/layout/hierarchy6"/>
    <dgm:cxn modelId="{D47F72F9-C6DE-4219-994B-DDB1B734CEC2}" type="presParOf" srcId="{71995A0E-AC7B-47A0-9863-3105317D7F25}" destId="{880B1C50-E399-428F-90CE-C4623085CF03}" srcOrd="0" destOrd="0" presId="urn:microsoft.com/office/officeart/2005/8/layout/hierarchy6"/>
    <dgm:cxn modelId="{981B295A-DDC6-4C0A-A4F5-591445AE624B}" type="presParOf" srcId="{71995A0E-AC7B-47A0-9863-3105317D7F25}" destId="{A817FC81-4FBB-40B9-87F3-594CD692F0FE}" srcOrd="1" destOrd="0" presId="urn:microsoft.com/office/officeart/2005/8/layout/hierarchy6"/>
    <dgm:cxn modelId="{23BA3206-1075-40FF-84B1-DAAFB25658ED}" type="presParOf" srcId="{A817FC81-4FBB-40B9-87F3-594CD692F0FE}" destId="{93868109-C16B-49AD-8BE1-0223FC44A474}" srcOrd="0" destOrd="0" presId="urn:microsoft.com/office/officeart/2005/8/layout/hierarchy6"/>
    <dgm:cxn modelId="{AEF3F118-CE44-4FF5-959F-B4F70CD1E4F1}" type="presParOf" srcId="{A817FC81-4FBB-40B9-87F3-594CD692F0FE}" destId="{008E950A-AC58-4C0C-B0F1-808D6941CACD}" srcOrd="1" destOrd="0" presId="urn:microsoft.com/office/officeart/2005/8/layout/hierarchy6"/>
    <dgm:cxn modelId="{6625404F-8A0B-4C8A-9791-7D35B0DFE05C}" type="presParOf" srcId="{008E950A-AC58-4C0C-B0F1-808D6941CACD}" destId="{28B1A9C5-CA24-4E0F-8AD7-8D699745977D}" srcOrd="0" destOrd="0" presId="urn:microsoft.com/office/officeart/2005/8/layout/hierarchy6"/>
    <dgm:cxn modelId="{3CD94AB3-A189-4278-A07E-0BF5C792B64B}" type="presParOf" srcId="{008E950A-AC58-4C0C-B0F1-808D6941CACD}" destId="{722BAB3E-5169-4301-BC59-8D01ADAA92D8}" srcOrd="1" destOrd="0" presId="urn:microsoft.com/office/officeart/2005/8/layout/hierarchy6"/>
    <dgm:cxn modelId="{CFC5DA2C-E6F9-49B6-8CDE-C8C128213AC5}" type="presParOf" srcId="{A817FC81-4FBB-40B9-87F3-594CD692F0FE}" destId="{8E45D172-A16A-4213-8444-85A251E74905}" srcOrd="2" destOrd="0" presId="urn:microsoft.com/office/officeart/2005/8/layout/hierarchy6"/>
    <dgm:cxn modelId="{97203450-5C76-48FC-AA8C-2E679F87170F}" type="presParOf" srcId="{A817FC81-4FBB-40B9-87F3-594CD692F0FE}" destId="{A88AD2EF-1A89-41BE-A53E-1AA00C8B3C23}" srcOrd="3" destOrd="0" presId="urn:microsoft.com/office/officeart/2005/8/layout/hierarchy6"/>
    <dgm:cxn modelId="{4AD745B6-45D3-4508-A017-96A46781124A}" type="presParOf" srcId="{A88AD2EF-1A89-41BE-A53E-1AA00C8B3C23}" destId="{F760AC71-8D8E-43F7-94EF-078FB3BBB8A8}" srcOrd="0" destOrd="0" presId="urn:microsoft.com/office/officeart/2005/8/layout/hierarchy6"/>
    <dgm:cxn modelId="{C2C9A3F1-BF70-48BF-BF9D-7ACE84E2BEB3}" type="presParOf" srcId="{A88AD2EF-1A89-41BE-A53E-1AA00C8B3C23}" destId="{A9D2187E-EAC1-4894-8DA6-706AFDAE1F01}" srcOrd="1" destOrd="0" presId="urn:microsoft.com/office/officeart/2005/8/layout/hierarchy6"/>
    <dgm:cxn modelId="{13F3D74F-E89F-4C6C-8537-0A08E850A781}" type="presParOf" srcId="{A817FC81-4FBB-40B9-87F3-594CD692F0FE}" destId="{BCE54729-C23D-460A-B6D9-5B0F7AAAE094}" srcOrd="4" destOrd="0" presId="urn:microsoft.com/office/officeart/2005/8/layout/hierarchy6"/>
    <dgm:cxn modelId="{FFA02210-3B9A-468C-AA15-A4EDE775D533}" type="presParOf" srcId="{A817FC81-4FBB-40B9-87F3-594CD692F0FE}" destId="{89FF5C42-770A-400D-9FCE-12E0B7CF09F0}" srcOrd="5" destOrd="0" presId="urn:microsoft.com/office/officeart/2005/8/layout/hierarchy6"/>
    <dgm:cxn modelId="{06F480E7-CFB3-4D4B-86BF-ACBAF304829B}" type="presParOf" srcId="{89FF5C42-770A-400D-9FCE-12E0B7CF09F0}" destId="{B35A15AA-AFED-4623-8F52-BB5DB86C9DDB}" srcOrd="0" destOrd="0" presId="urn:microsoft.com/office/officeart/2005/8/layout/hierarchy6"/>
    <dgm:cxn modelId="{E7E91D0E-4D7D-41DE-B30F-4063F3D8D495}" type="presParOf" srcId="{89FF5C42-770A-400D-9FCE-12E0B7CF09F0}" destId="{76F2631A-4280-481D-B7AD-BB5EABC77E4E}" srcOrd="1" destOrd="0" presId="urn:microsoft.com/office/officeart/2005/8/layout/hierarchy6"/>
    <dgm:cxn modelId="{474BE75C-53A9-4BED-8195-F7BD78B3100E}" type="presParOf" srcId="{3F07D7E2-E965-43CE-A330-13369F1805EA}" destId="{01B7F2F2-C0CC-4AE7-A276-8E5DDF45CF20}" srcOrd="1" destOrd="0" presId="urn:microsoft.com/office/officeart/2005/8/layout/hierarchy6"/>
  </dgm:cxnLst>
  <dgm:bg>
    <a:noFill/>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244B4F7-B327-4EE2-8EC6-761014D046DA}">
      <dsp:nvSpPr>
        <dsp:cNvPr id="0" name=""/>
        <dsp:cNvSpPr/>
      </dsp:nvSpPr>
      <dsp:spPr>
        <a:xfrm>
          <a:off x="1881343" y="322"/>
          <a:ext cx="6189669" cy="1581920"/>
        </a:xfrm>
        <a:prstGeom prst="roundRect">
          <a:avLst>
            <a:gd name="adj" fmla="val 10000"/>
          </a:avLst>
        </a:prstGeom>
        <a:solidFill>
          <a:srgbClr val="7030A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GB" sz="2400" kern="1200" dirty="0"/>
            <a:t>Overview</a:t>
          </a:r>
        </a:p>
      </dsp:txBody>
      <dsp:txXfrm>
        <a:off x="1927676" y="46655"/>
        <a:ext cx="6097003" cy="1489254"/>
      </dsp:txXfrm>
    </dsp:sp>
    <dsp:sp modelId="{33643D00-C75E-4DF5-A0F0-DFA21355EB8A}">
      <dsp:nvSpPr>
        <dsp:cNvPr id="0" name=""/>
        <dsp:cNvSpPr/>
      </dsp:nvSpPr>
      <dsp:spPr>
        <a:xfrm>
          <a:off x="2176442" y="1582242"/>
          <a:ext cx="2799735" cy="524831"/>
        </a:xfrm>
        <a:custGeom>
          <a:avLst/>
          <a:gdLst/>
          <a:ahLst/>
          <a:cxnLst/>
          <a:rect l="0" t="0" r="0" b="0"/>
          <a:pathLst>
            <a:path>
              <a:moveTo>
                <a:pt x="2799735" y="0"/>
              </a:moveTo>
              <a:lnTo>
                <a:pt x="2799735" y="262415"/>
              </a:lnTo>
              <a:lnTo>
                <a:pt x="0" y="262415"/>
              </a:lnTo>
              <a:lnTo>
                <a:pt x="0" y="524831"/>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DDD5734-79CB-4183-8EC2-3B41317D015B}">
      <dsp:nvSpPr>
        <dsp:cNvPr id="0" name=""/>
        <dsp:cNvSpPr/>
      </dsp:nvSpPr>
      <dsp:spPr>
        <a:xfrm>
          <a:off x="1192383" y="2107074"/>
          <a:ext cx="1968117" cy="1312078"/>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Noun Phrase</a:t>
          </a:r>
        </a:p>
      </dsp:txBody>
      <dsp:txXfrm>
        <a:off x="1230812" y="2145503"/>
        <a:ext cx="1891259" cy="1235220"/>
      </dsp:txXfrm>
    </dsp:sp>
    <dsp:sp modelId="{67357A81-5F47-46C8-8791-23DB6B665016}">
      <dsp:nvSpPr>
        <dsp:cNvPr id="0" name=""/>
        <dsp:cNvSpPr/>
      </dsp:nvSpPr>
      <dsp:spPr>
        <a:xfrm>
          <a:off x="4734995" y="1582242"/>
          <a:ext cx="241182" cy="524831"/>
        </a:xfrm>
        <a:custGeom>
          <a:avLst/>
          <a:gdLst/>
          <a:ahLst/>
          <a:cxnLst/>
          <a:rect l="0" t="0" r="0" b="0"/>
          <a:pathLst>
            <a:path>
              <a:moveTo>
                <a:pt x="241182" y="0"/>
              </a:moveTo>
              <a:lnTo>
                <a:pt x="241182" y="262415"/>
              </a:lnTo>
              <a:lnTo>
                <a:pt x="0" y="262415"/>
              </a:lnTo>
              <a:lnTo>
                <a:pt x="0" y="524831"/>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363464E-03AD-4819-BCA0-0FA469D48E0C}">
      <dsp:nvSpPr>
        <dsp:cNvPr id="0" name=""/>
        <dsp:cNvSpPr/>
      </dsp:nvSpPr>
      <dsp:spPr>
        <a:xfrm>
          <a:off x="3750936" y="2107074"/>
          <a:ext cx="1968117" cy="1312078"/>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Verb Phrase</a:t>
          </a:r>
        </a:p>
      </dsp:txBody>
      <dsp:txXfrm>
        <a:off x="3789365" y="2145503"/>
        <a:ext cx="1891259" cy="1235220"/>
      </dsp:txXfrm>
    </dsp:sp>
    <dsp:sp modelId="{F7436063-BF3D-4400-ABDF-46A0C91AC2E1}">
      <dsp:nvSpPr>
        <dsp:cNvPr id="0" name=""/>
        <dsp:cNvSpPr/>
      </dsp:nvSpPr>
      <dsp:spPr>
        <a:xfrm>
          <a:off x="4976178" y="1582242"/>
          <a:ext cx="2558552" cy="524831"/>
        </a:xfrm>
        <a:custGeom>
          <a:avLst/>
          <a:gdLst/>
          <a:ahLst/>
          <a:cxnLst/>
          <a:rect l="0" t="0" r="0" b="0"/>
          <a:pathLst>
            <a:path>
              <a:moveTo>
                <a:pt x="0" y="0"/>
              </a:moveTo>
              <a:lnTo>
                <a:pt x="0" y="262415"/>
              </a:lnTo>
              <a:lnTo>
                <a:pt x="2558552" y="262415"/>
              </a:lnTo>
              <a:lnTo>
                <a:pt x="2558552" y="524831"/>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150C942-4610-411E-BDFE-86CB29B06647}">
      <dsp:nvSpPr>
        <dsp:cNvPr id="0" name=""/>
        <dsp:cNvSpPr/>
      </dsp:nvSpPr>
      <dsp:spPr>
        <a:xfrm>
          <a:off x="6309488" y="2107074"/>
          <a:ext cx="2450483" cy="1312078"/>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Punctuation</a:t>
          </a:r>
        </a:p>
      </dsp:txBody>
      <dsp:txXfrm>
        <a:off x="6347917" y="2145503"/>
        <a:ext cx="2373625" cy="123522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244B4F7-B327-4EE2-8EC6-761014D046DA}">
      <dsp:nvSpPr>
        <dsp:cNvPr id="0" name=""/>
        <dsp:cNvSpPr/>
      </dsp:nvSpPr>
      <dsp:spPr>
        <a:xfrm>
          <a:off x="1728511" y="1631"/>
          <a:ext cx="6495332" cy="1660039"/>
        </a:xfrm>
        <a:prstGeom prst="roundRect">
          <a:avLst>
            <a:gd name="adj" fmla="val 10000"/>
          </a:avLst>
        </a:prstGeom>
        <a:solidFill>
          <a:srgbClr val="7030A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GB" sz="2400" kern="1200" dirty="0"/>
            <a:t>Overview</a:t>
          </a:r>
        </a:p>
      </dsp:txBody>
      <dsp:txXfrm>
        <a:off x="1777132" y="50252"/>
        <a:ext cx="6398090" cy="1562797"/>
      </dsp:txXfrm>
    </dsp:sp>
    <dsp:sp modelId="{33643D00-C75E-4DF5-A0F0-DFA21355EB8A}">
      <dsp:nvSpPr>
        <dsp:cNvPr id="0" name=""/>
        <dsp:cNvSpPr/>
      </dsp:nvSpPr>
      <dsp:spPr>
        <a:xfrm>
          <a:off x="2038184" y="1661671"/>
          <a:ext cx="2937993" cy="550748"/>
        </a:xfrm>
        <a:custGeom>
          <a:avLst/>
          <a:gdLst/>
          <a:ahLst/>
          <a:cxnLst/>
          <a:rect l="0" t="0" r="0" b="0"/>
          <a:pathLst>
            <a:path>
              <a:moveTo>
                <a:pt x="2937993" y="0"/>
              </a:moveTo>
              <a:lnTo>
                <a:pt x="2937993" y="275374"/>
              </a:lnTo>
              <a:lnTo>
                <a:pt x="0" y="275374"/>
              </a:lnTo>
              <a:lnTo>
                <a:pt x="0" y="550748"/>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DDD5734-79CB-4183-8EC2-3B41317D015B}">
      <dsp:nvSpPr>
        <dsp:cNvPr id="0" name=""/>
        <dsp:cNvSpPr/>
      </dsp:nvSpPr>
      <dsp:spPr>
        <a:xfrm>
          <a:off x="1005529" y="2212420"/>
          <a:ext cx="2065308" cy="1376872"/>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Noun Phrase – Thing or object</a:t>
          </a:r>
        </a:p>
      </dsp:txBody>
      <dsp:txXfrm>
        <a:off x="1045856" y="2252747"/>
        <a:ext cx="1984654" cy="1296218"/>
      </dsp:txXfrm>
    </dsp:sp>
    <dsp:sp modelId="{67357A81-5F47-46C8-8791-23DB6B665016}">
      <dsp:nvSpPr>
        <dsp:cNvPr id="0" name=""/>
        <dsp:cNvSpPr/>
      </dsp:nvSpPr>
      <dsp:spPr>
        <a:xfrm>
          <a:off x="4723084" y="1661671"/>
          <a:ext cx="253093" cy="550748"/>
        </a:xfrm>
        <a:custGeom>
          <a:avLst/>
          <a:gdLst/>
          <a:ahLst/>
          <a:cxnLst/>
          <a:rect l="0" t="0" r="0" b="0"/>
          <a:pathLst>
            <a:path>
              <a:moveTo>
                <a:pt x="253093" y="0"/>
              </a:moveTo>
              <a:lnTo>
                <a:pt x="253093" y="275374"/>
              </a:lnTo>
              <a:lnTo>
                <a:pt x="0" y="275374"/>
              </a:lnTo>
              <a:lnTo>
                <a:pt x="0" y="550748"/>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363464E-03AD-4819-BCA0-0FA469D48E0C}">
      <dsp:nvSpPr>
        <dsp:cNvPr id="0" name=""/>
        <dsp:cNvSpPr/>
      </dsp:nvSpPr>
      <dsp:spPr>
        <a:xfrm>
          <a:off x="3690430" y="2212420"/>
          <a:ext cx="2065308" cy="1376872"/>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Verb Phrase</a:t>
          </a:r>
        </a:p>
      </dsp:txBody>
      <dsp:txXfrm>
        <a:off x="3730757" y="2252747"/>
        <a:ext cx="1984654" cy="1296218"/>
      </dsp:txXfrm>
    </dsp:sp>
    <dsp:sp modelId="{F7436063-BF3D-4400-ABDF-46A0C91AC2E1}">
      <dsp:nvSpPr>
        <dsp:cNvPr id="0" name=""/>
        <dsp:cNvSpPr/>
      </dsp:nvSpPr>
      <dsp:spPr>
        <a:xfrm>
          <a:off x="4976178" y="1661671"/>
          <a:ext cx="2684900" cy="550748"/>
        </a:xfrm>
        <a:custGeom>
          <a:avLst/>
          <a:gdLst/>
          <a:ahLst/>
          <a:cxnLst/>
          <a:rect l="0" t="0" r="0" b="0"/>
          <a:pathLst>
            <a:path>
              <a:moveTo>
                <a:pt x="0" y="0"/>
              </a:moveTo>
              <a:lnTo>
                <a:pt x="0" y="275374"/>
              </a:lnTo>
              <a:lnTo>
                <a:pt x="2684900" y="275374"/>
              </a:lnTo>
              <a:lnTo>
                <a:pt x="2684900" y="550748"/>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150C942-4610-411E-BDFE-86CB29B06647}">
      <dsp:nvSpPr>
        <dsp:cNvPr id="0" name=""/>
        <dsp:cNvSpPr/>
      </dsp:nvSpPr>
      <dsp:spPr>
        <a:xfrm>
          <a:off x="6375331" y="2212420"/>
          <a:ext cx="2571494" cy="1376872"/>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Punctuation</a:t>
          </a:r>
        </a:p>
      </dsp:txBody>
      <dsp:txXfrm>
        <a:off x="6415658" y="2252747"/>
        <a:ext cx="2490840" cy="1296218"/>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244B4F7-B327-4EE2-8EC6-761014D046DA}">
      <dsp:nvSpPr>
        <dsp:cNvPr id="0" name=""/>
        <dsp:cNvSpPr/>
      </dsp:nvSpPr>
      <dsp:spPr>
        <a:xfrm>
          <a:off x="1621529" y="182"/>
          <a:ext cx="6709296" cy="1714723"/>
        </a:xfrm>
        <a:prstGeom prst="roundRect">
          <a:avLst>
            <a:gd name="adj" fmla="val 10000"/>
          </a:avLst>
        </a:prstGeom>
        <a:solidFill>
          <a:srgbClr val="7030A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GB" sz="2400" kern="1200" dirty="0"/>
            <a:t>Overview</a:t>
          </a:r>
        </a:p>
      </dsp:txBody>
      <dsp:txXfrm>
        <a:off x="1671752" y="50405"/>
        <a:ext cx="6608850" cy="1614277"/>
      </dsp:txXfrm>
    </dsp:sp>
    <dsp:sp modelId="{33643D00-C75E-4DF5-A0F0-DFA21355EB8A}">
      <dsp:nvSpPr>
        <dsp:cNvPr id="0" name=""/>
        <dsp:cNvSpPr/>
      </dsp:nvSpPr>
      <dsp:spPr>
        <a:xfrm>
          <a:off x="1941403" y="1714905"/>
          <a:ext cx="3034774" cy="568891"/>
        </a:xfrm>
        <a:custGeom>
          <a:avLst/>
          <a:gdLst/>
          <a:ahLst/>
          <a:cxnLst/>
          <a:rect l="0" t="0" r="0" b="0"/>
          <a:pathLst>
            <a:path>
              <a:moveTo>
                <a:pt x="3034774" y="0"/>
              </a:moveTo>
              <a:lnTo>
                <a:pt x="3034774" y="284445"/>
              </a:lnTo>
              <a:lnTo>
                <a:pt x="0" y="284445"/>
              </a:lnTo>
              <a:lnTo>
                <a:pt x="0" y="568891"/>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DDD5734-79CB-4183-8EC2-3B41317D015B}">
      <dsp:nvSpPr>
        <dsp:cNvPr id="0" name=""/>
        <dsp:cNvSpPr/>
      </dsp:nvSpPr>
      <dsp:spPr>
        <a:xfrm>
          <a:off x="874732" y="2283796"/>
          <a:ext cx="2133341" cy="1422227"/>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Noun Phrase – Thing or object</a:t>
          </a:r>
        </a:p>
      </dsp:txBody>
      <dsp:txXfrm>
        <a:off x="916388" y="2325452"/>
        <a:ext cx="2050029" cy="1338915"/>
      </dsp:txXfrm>
    </dsp:sp>
    <dsp:sp modelId="{67357A81-5F47-46C8-8791-23DB6B665016}">
      <dsp:nvSpPr>
        <dsp:cNvPr id="0" name=""/>
        <dsp:cNvSpPr/>
      </dsp:nvSpPr>
      <dsp:spPr>
        <a:xfrm>
          <a:off x="4714747" y="1714905"/>
          <a:ext cx="261430" cy="568891"/>
        </a:xfrm>
        <a:custGeom>
          <a:avLst/>
          <a:gdLst/>
          <a:ahLst/>
          <a:cxnLst/>
          <a:rect l="0" t="0" r="0" b="0"/>
          <a:pathLst>
            <a:path>
              <a:moveTo>
                <a:pt x="261430" y="0"/>
              </a:moveTo>
              <a:lnTo>
                <a:pt x="261430" y="284445"/>
              </a:lnTo>
              <a:lnTo>
                <a:pt x="0" y="284445"/>
              </a:lnTo>
              <a:lnTo>
                <a:pt x="0" y="568891"/>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363464E-03AD-4819-BCA0-0FA469D48E0C}">
      <dsp:nvSpPr>
        <dsp:cNvPr id="0" name=""/>
        <dsp:cNvSpPr/>
      </dsp:nvSpPr>
      <dsp:spPr>
        <a:xfrm>
          <a:off x="3648076" y="2283796"/>
          <a:ext cx="2133341" cy="1422227"/>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Verb Phrase – </a:t>
          </a:r>
          <a:br>
            <a:rPr lang="en-GB" sz="1400" kern="1200" dirty="0"/>
          </a:br>
          <a:r>
            <a:rPr lang="en-GB" sz="1400" kern="1200" dirty="0"/>
            <a:t>Doing or being</a:t>
          </a:r>
        </a:p>
      </dsp:txBody>
      <dsp:txXfrm>
        <a:off x="3689732" y="2325452"/>
        <a:ext cx="2050029" cy="1338915"/>
      </dsp:txXfrm>
    </dsp:sp>
    <dsp:sp modelId="{F7436063-BF3D-4400-ABDF-46A0C91AC2E1}">
      <dsp:nvSpPr>
        <dsp:cNvPr id="0" name=""/>
        <dsp:cNvSpPr/>
      </dsp:nvSpPr>
      <dsp:spPr>
        <a:xfrm>
          <a:off x="4976178" y="1714905"/>
          <a:ext cx="2773344" cy="568891"/>
        </a:xfrm>
        <a:custGeom>
          <a:avLst/>
          <a:gdLst/>
          <a:ahLst/>
          <a:cxnLst/>
          <a:rect l="0" t="0" r="0" b="0"/>
          <a:pathLst>
            <a:path>
              <a:moveTo>
                <a:pt x="0" y="0"/>
              </a:moveTo>
              <a:lnTo>
                <a:pt x="0" y="284445"/>
              </a:lnTo>
              <a:lnTo>
                <a:pt x="2773344" y="284445"/>
              </a:lnTo>
              <a:lnTo>
                <a:pt x="2773344" y="568891"/>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150C942-4610-411E-BDFE-86CB29B06647}">
      <dsp:nvSpPr>
        <dsp:cNvPr id="0" name=""/>
        <dsp:cNvSpPr/>
      </dsp:nvSpPr>
      <dsp:spPr>
        <a:xfrm>
          <a:off x="6421421" y="2283796"/>
          <a:ext cx="2656202" cy="1422227"/>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Punctuation</a:t>
          </a:r>
        </a:p>
      </dsp:txBody>
      <dsp:txXfrm>
        <a:off x="6463077" y="2325452"/>
        <a:ext cx="2572890" cy="1338915"/>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244B4F7-B327-4EE2-8EC6-761014D046DA}">
      <dsp:nvSpPr>
        <dsp:cNvPr id="0" name=""/>
        <dsp:cNvSpPr/>
      </dsp:nvSpPr>
      <dsp:spPr>
        <a:xfrm>
          <a:off x="1655916" y="125"/>
          <a:ext cx="6640522" cy="1697146"/>
        </a:xfrm>
        <a:prstGeom prst="roundRect">
          <a:avLst>
            <a:gd name="adj" fmla="val 10000"/>
          </a:avLst>
        </a:prstGeom>
        <a:solidFill>
          <a:srgbClr val="7030A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GB" sz="2400" kern="1200" dirty="0"/>
            <a:t>Overview</a:t>
          </a:r>
        </a:p>
      </dsp:txBody>
      <dsp:txXfrm>
        <a:off x="1705624" y="49833"/>
        <a:ext cx="6541106" cy="1597730"/>
      </dsp:txXfrm>
    </dsp:sp>
    <dsp:sp modelId="{33643D00-C75E-4DF5-A0F0-DFA21355EB8A}">
      <dsp:nvSpPr>
        <dsp:cNvPr id="0" name=""/>
        <dsp:cNvSpPr/>
      </dsp:nvSpPr>
      <dsp:spPr>
        <a:xfrm>
          <a:off x="1972511" y="1697272"/>
          <a:ext cx="3003666" cy="563059"/>
        </a:xfrm>
        <a:custGeom>
          <a:avLst/>
          <a:gdLst/>
          <a:ahLst/>
          <a:cxnLst/>
          <a:rect l="0" t="0" r="0" b="0"/>
          <a:pathLst>
            <a:path>
              <a:moveTo>
                <a:pt x="3003666" y="0"/>
              </a:moveTo>
              <a:lnTo>
                <a:pt x="3003666" y="281529"/>
              </a:lnTo>
              <a:lnTo>
                <a:pt x="0" y="281529"/>
              </a:lnTo>
              <a:lnTo>
                <a:pt x="0" y="563059"/>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DDD5734-79CB-4183-8EC2-3B41317D015B}">
      <dsp:nvSpPr>
        <dsp:cNvPr id="0" name=""/>
        <dsp:cNvSpPr/>
      </dsp:nvSpPr>
      <dsp:spPr>
        <a:xfrm>
          <a:off x="916774" y="2260331"/>
          <a:ext cx="2111473" cy="1407649"/>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Noun Phrase – Thing or object</a:t>
          </a:r>
        </a:p>
      </dsp:txBody>
      <dsp:txXfrm>
        <a:off x="958003" y="2301560"/>
        <a:ext cx="2029015" cy="1325191"/>
      </dsp:txXfrm>
    </dsp:sp>
    <dsp:sp modelId="{67357A81-5F47-46C8-8791-23DB6B665016}">
      <dsp:nvSpPr>
        <dsp:cNvPr id="0" name=""/>
        <dsp:cNvSpPr/>
      </dsp:nvSpPr>
      <dsp:spPr>
        <a:xfrm>
          <a:off x="4717427" y="1697272"/>
          <a:ext cx="258750" cy="563059"/>
        </a:xfrm>
        <a:custGeom>
          <a:avLst/>
          <a:gdLst/>
          <a:ahLst/>
          <a:cxnLst/>
          <a:rect l="0" t="0" r="0" b="0"/>
          <a:pathLst>
            <a:path>
              <a:moveTo>
                <a:pt x="258750" y="0"/>
              </a:moveTo>
              <a:lnTo>
                <a:pt x="258750" y="281529"/>
              </a:lnTo>
              <a:lnTo>
                <a:pt x="0" y="281529"/>
              </a:lnTo>
              <a:lnTo>
                <a:pt x="0" y="563059"/>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363464E-03AD-4819-BCA0-0FA469D48E0C}">
      <dsp:nvSpPr>
        <dsp:cNvPr id="0" name=""/>
        <dsp:cNvSpPr/>
      </dsp:nvSpPr>
      <dsp:spPr>
        <a:xfrm>
          <a:off x="3661690" y="2260331"/>
          <a:ext cx="2111473" cy="1407649"/>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Verb Phrase – </a:t>
          </a:r>
          <a:br>
            <a:rPr lang="en-GB" sz="1400" kern="1200" dirty="0"/>
          </a:br>
          <a:r>
            <a:rPr lang="en-GB" sz="1400" kern="1200" dirty="0"/>
            <a:t>Doing or being</a:t>
          </a:r>
        </a:p>
      </dsp:txBody>
      <dsp:txXfrm>
        <a:off x="3702919" y="2301560"/>
        <a:ext cx="2029015" cy="1325191"/>
      </dsp:txXfrm>
    </dsp:sp>
    <dsp:sp modelId="{F7436063-BF3D-4400-ABDF-46A0C91AC2E1}">
      <dsp:nvSpPr>
        <dsp:cNvPr id="0" name=""/>
        <dsp:cNvSpPr/>
      </dsp:nvSpPr>
      <dsp:spPr>
        <a:xfrm>
          <a:off x="4976178" y="1697272"/>
          <a:ext cx="2744916" cy="563059"/>
        </a:xfrm>
        <a:custGeom>
          <a:avLst/>
          <a:gdLst/>
          <a:ahLst/>
          <a:cxnLst/>
          <a:rect l="0" t="0" r="0" b="0"/>
          <a:pathLst>
            <a:path>
              <a:moveTo>
                <a:pt x="0" y="0"/>
              </a:moveTo>
              <a:lnTo>
                <a:pt x="0" y="281529"/>
              </a:lnTo>
              <a:lnTo>
                <a:pt x="2744916" y="281529"/>
              </a:lnTo>
              <a:lnTo>
                <a:pt x="2744916" y="563059"/>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150C942-4610-411E-BDFE-86CB29B06647}">
      <dsp:nvSpPr>
        <dsp:cNvPr id="0" name=""/>
        <dsp:cNvSpPr/>
      </dsp:nvSpPr>
      <dsp:spPr>
        <a:xfrm>
          <a:off x="6406606" y="2260331"/>
          <a:ext cx="2628975" cy="1407649"/>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Punctuation – </a:t>
          </a:r>
          <a:br>
            <a:rPr lang="en-GB" sz="1400" kern="1200" dirty="0"/>
          </a:br>
          <a:r>
            <a:rPr lang="en-GB" sz="1400" kern="1200" dirty="0"/>
            <a:t>Helps readers</a:t>
          </a:r>
        </a:p>
      </dsp:txBody>
      <dsp:txXfrm>
        <a:off x="6447835" y="2301560"/>
        <a:ext cx="2546517" cy="1325191"/>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C12AC4A-D868-4C66-B2F0-3A5A5C615266}">
      <dsp:nvSpPr>
        <dsp:cNvPr id="0" name=""/>
        <dsp:cNvSpPr/>
      </dsp:nvSpPr>
      <dsp:spPr>
        <a:xfrm>
          <a:off x="3890068" y="538"/>
          <a:ext cx="2172218" cy="1448145"/>
        </a:xfrm>
        <a:prstGeom prst="roundRect">
          <a:avLst>
            <a:gd name="adj" fmla="val 10000"/>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Noun Phrase</a:t>
          </a:r>
        </a:p>
      </dsp:txBody>
      <dsp:txXfrm>
        <a:off x="3932483" y="42953"/>
        <a:ext cx="2087388" cy="1363315"/>
      </dsp:txXfrm>
    </dsp:sp>
    <dsp:sp modelId="{868DCF3E-F3D1-4782-92F1-EAD24D78ACE2}">
      <dsp:nvSpPr>
        <dsp:cNvPr id="0" name=""/>
        <dsp:cNvSpPr/>
      </dsp:nvSpPr>
      <dsp:spPr>
        <a:xfrm>
          <a:off x="2152294" y="1448683"/>
          <a:ext cx="2823883" cy="579258"/>
        </a:xfrm>
        <a:custGeom>
          <a:avLst/>
          <a:gdLst/>
          <a:ahLst/>
          <a:cxnLst/>
          <a:rect l="0" t="0" r="0" b="0"/>
          <a:pathLst>
            <a:path>
              <a:moveTo>
                <a:pt x="2823883" y="0"/>
              </a:moveTo>
              <a:lnTo>
                <a:pt x="2823883" y="289629"/>
              </a:lnTo>
              <a:lnTo>
                <a:pt x="0" y="289629"/>
              </a:lnTo>
              <a:lnTo>
                <a:pt x="0" y="579258"/>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802EC6A8-FE6B-4737-81D9-9D25572994F2}">
      <dsp:nvSpPr>
        <dsp:cNvPr id="0" name=""/>
        <dsp:cNvSpPr/>
      </dsp:nvSpPr>
      <dsp:spPr>
        <a:xfrm>
          <a:off x="1066185" y="2027942"/>
          <a:ext cx="2172218" cy="1448145"/>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Adjective</a:t>
          </a:r>
        </a:p>
      </dsp:txBody>
      <dsp:txXfrm>
        <a:off x="1108600" y="2070357"/>
        <a:ext cx="2087388" cy="1363315"/>
      </dsp:txXfrm>
    </dsp:sp>
    <dsp:sp modelId="{BC2BF8E2-BC85-4328-9737-E1AD10646C6F}">
      <dsp:nvSpPr>
        <dsp:cNvPr id="0" name=""/>
        <dsp:cNvSpPr/>
      </dsp:nvSpPr>
      <dsp:spPr>
        <a:xfrm>
          <a:off x="4930458" y="1448683"/>
          <a:ext cx="91440" cy="579258"/>
        </a:xfrm>
        <a:custGeom>
          <a:avLst/>
          <a:gdLst/>
          <a:ahLst/>
          <a:cxnLst/>
          <a:rect l="0" t="0" r="0" b="0"/>
          <a:pathLst>
            <a:path>
              <a:moveTo>
                <a:pt x="45720" y="0"/>
              </a:moveTo>
              <a:lnTo>
                <a:pt x="45720" y="579258"/>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9F657FA6-AEBF-42A0-8478-93FC597466B0}">
      <dsp:nvSpPr>
        <dsp:cNvPr id="0" name=""/>
        <dsp:cNvSpPr/>
      </dsp:nvSpPr>
      <dsp:spPr>
        <a:xfrm>
          <a:off x="3890068" y="2027942"/>
          <a:ext cx="2172218" cy="1448145"/>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Noun</a:t>
          </a:r>
        </a:p>
      </dsp:txBody>
      <dsp:txXfrm>
        <a:off x="3932483" y="2070357"/>
        <a:ext cx="2087388" cy="1363315"/>
      </dsp:txXfrm>
    </dsp:sp>
    <dsp:sp modelId="{BCE54729-C23D-460A-B6D9-5B0F7AAAE094}">
      <dsp:nvSpPr>
        <dsp:cNvPr id="0" name=""/>
        <dsp:cNvSpPr/>
      </dsp:nvSpPr>
      <dsp:spPr>
        <a:xfrm>
          <a:off x="4976178" y="1448683"/>
          <a:ext cx="2823883" cy="579258"/>
        </a:xfrm>
        <a:custGeom>
          <a:avLst/>
          <a:gdLst/>
          <a:ahLst/>
          <a:cxnLst/>
          <a:rect l="0" t="0" r="0" b="0"/>
          <a:pathLst>
            <a:path>
              <a:moveTo>
                <a:pt x="0" y="0"/>
              </a:moveTo>
              <a:lnTo>
                <a:pt x="0" y="289629"/>
              </a:lnTo>
              <a:lnTo>
                <a:pt x="2823883" y="289629"/>
              </a:lnTo>
              <a:lnTo>
                <a:pt x="2823883" y="579258"/>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B35A15AA-AFED-4623-8F52-BB5DB86C9DDB}">
      <dsp:nvSpPr>
        <dsp:cNvPr id="0" name=""/>
        <dsp:cNvSpPr/>
      </dsp:nvSpPr>
      <dsp:spPr>
        <a:xfrm>
          <a:off x="6713952" y="2027942"/>
          <a:ext cx="2172218" cy="1448145"/>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Pronoun</a:t>
          </a:r>
        </a:p>
      </dsp:txBody>
      <dsp:txXfrm>
        <a:off x="6756367" y="2070357"/>
        <a:ext cx="2087388" cy="1363315"/>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223C44E-E3C6-4FFF-9A45-E914CFF42431}">
      <dsp:nvSpPr>
        <dsp:cNvPr id="0" name=""/>
        <dsp:cNvSpPr/>
      </dsp:nvSpPr>
      <dsp:spPr>
        <a:xfrm>
          <a:off x="4069872" y="232"/>
          <a:ext cx="1812611" cy="1208407"/>
        </a:xfrm>
        <a:prstGeom prst="roundRect">
          <a:avLst>
            <a:gd name="adj" fmla="val 10000"/>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Noun Phrase</a:t>
          </a:r>
        </a:p>
      </dsp:txBody>
      <dsp:txXfrm>
        <a:off x="4105265" y="35625"/>
        <a:ext cx="1741825" cy="1137621"/>
      </dsp:txXfrm>
    </dsp:sp>
    <dsp:sp modelId="{93868109-C16B-49AD-8BE1-0223FC44A474}">
      <dsp:nvSpPr>
        <dsp:cNvPr id="0" name=""/>
        <dsp:cNvSpPr/>
      </dsp:nvSpPr>
      <dsp:spPr>
        <a:xfrm>
          <a:off x="2185055" y="1208639"/>
          <a:ext cx="2791122" cy="483363"/>
        </a:xfrm>
        <a:custGeom>
          <a:avLst/>
          <a:gdLst/>
          <a:ahLst/>
          <a:cxnLst/>
          <a:rect l="0" t="0" r="0" b="0"/>
          <a:pathLst>
            <a:path>
              <a:moveTo>
                <a:pt x="2791122" y="0"/>
              </a:moveTo>
              <a:lnTo>
                <a:pt x="2791122" y="241681"/>
              </a:lnTo>
              <a:lnTo>
                <a:pt x="0" y="241681"/>
              </a:lnTo>
              <a:lnTo>
                <a:pt x="0" y="48336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28B1A9C5-CA24-4E0F-8AD7-8D699745977D}">
      <dsp:nvSpPr>
        <dsp:cNvPr id="0" name=""/>
        <dsp:cNvSpPr/>
      </dsp:nvSpPr>
      <dsp:spPr>
        <a:xfrm>
          <a:off x="755294" y="1692003"/>
          <a:ext cx="2859521" cy="1803439"/>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Adjective – </a:t>
          </a:r>
        </a:p>
        <a:p>
          <a:pPr marL="0" lvl="0" indent="0" algn="ctr" defTabSz="622300">
            <a:lnSpc>
              <a:spcPct val="90000"/>
            </a:lnSpc>
            <a:spcBef>
              <a:spcPct val="0"/>
            </a:spcBef>
            <a:spcAft>
              <a:spcPct val="35000"/>
            </a:spcAft>
            <a:buNone/>
          </a:pPr>
          <a:r>
            <a:rPr lang="en-GB" sz="1400" kern="1200" dirty="0"/>
            <a:t>describes a noun</a:t>
          </a:r>
        </a:p>
      </dsp:txBody>
      <dsp:txXfrm>
        <a:off x="808115" y="1744824"/>
        <a:ext cx="2753879" cy="1697797"/>
      </dsp:txXfrm>
    </dsp:sp>
    <dsp:sp modelId="{8E45D172-A16A-4213-8444-85A251E74905}">
      <dsp:nvSpPr>
        <dsp:cNvPr id="0" name=""/>
        <dsp:cNvSpPr/>
      </dsp:nvSpPr>
      <dsp:spPr>
        <a:xfrm>
          <a:off x="4976178" y="1208639"/>
          <a:ext cx="523455" cy="483363"/>
        </a:xfrm>
        <a:custGeom>
          <a:avLst/>
          <a:gdLst/>
          <a:ahLst/>
          <a:cxnLst/>
          <a:rect l="0" t="0" r="0" b="0"/>
          <a:pathLst>
            <a:path>
              <a:moveTo>
                <a:pt x="0" y="0"/>
              </a:moveTo>
              <a:lnTo>
                <a:pt x="0" y="241681"/>
              </a:lnTo>
              <a:lnTo>
                <a:pt x="523455" y="241681"/>
              </a:lnTo>
              <a:lnTo>
                <a:pt x="523455" y="48336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760AC71-8D8E-43F7-94EF-078FB3BBB8A8}">
      <dsp:nvSpPr>
        <dsp:cNvPr id="0" name=""/>
        <dsp:cNvSpPr/>
      </dsp:nvSpPr>
      <dsp:spPr>
        <a:xfrm>
          <a:off x="4158599" y="1692003"/>
          <a:ext cx="2682067" cy="1699456"/>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Noun</a:t>
          </a:r>
        </a:p>
      </dsp:txBody>
      <dsp:txXfrm>
        <a:off x="4208374" y="1741778"/>
        <a:ext cx="2582517" cy="1599906"/>
      </dsp:txXfrm>
    </dsp:sp>
    <dsp:sp modelId="{37EBDB31-E84F-4BC6-9D10-63E0363E4F67}">
      <dsp:nvSpPr>
        <dsp:cNvPr id="0" name=""/>
        <dsp:cNvSpPr/>
      </dsp:nvSpPr>
      <dsp:spPr>
        <a:xfrm>
          <a:off x="4976178" y="1208639"/>
          <a:ext cx="3314578" cy="483363"/>
        </a:xfrm>
        <a:custGeom>
          <a:avLst/>
          <a:gdLst/>
          <a:ahLst/>
          <a:cxnLst/>
          <a:rect l="0" t="0" r="0" b="0"/>
          <a:pathLst>
            <a:path>
              <a:moveTo>
                <a:pt x="0" y="0"/>
              </a:moveTo>
              <a:lnTo>
                <a:pt x="0" y="241681"/>
              </a:lnTo>
              <a:lnTo>
                <a:pt x="3314578" y="241681"/>
              </a:lnTo>
              <a:lnTo>
                <a:pt x="3314578" y="48336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910A4A9-5110-4CD1-97AE-67736D344845}">
      <dsp:nvSpPr>
        <dsp:cNvPr id="0" name=""/>
        <dsp:cNvSpPr/>
      </dsp:nvSpPr>
      <dsp:spPr>
        <a:xfrm>
          <a:off x="7384450" y="1692003"/>
          <a:ext cx="1812611" cy="1208407"/>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a:t>Pronoun</a:t>
          </a:r>
          <a:endParaRPr lang="en-GB" sz="1400" kern="1200" dirty="0"/>
        </a:p>
      </dsp:txBody>
      <dsp:txXfrm>
        <a:off x="7419843" y="1727396"/>
        <a:ext cx="1741825" cy="1137621"/>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013D0F5-B9FF-4403-BAC6-B15849BA25E2}">
      <dsp:nvSpPr>
        <dsp:cNvPr id="0" name=""/>
        <dsp:cNvSpPr/>
      </dsp:nvSpPr>
      <dsp:spPr>
        <a:xfrm>
          <a:off x="4125756" y="93705"/>
          <a:ext cx="1700842" cy="1133894"/>
        </a:xfrm>
        <a:prstGeom prst="roundRect">
          <a:avLst>
            <a:gd name="adj" fmla="val 10000"/>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Noun Phrase</a:t>
          </a:r>
        </a:p>
      </dsp:txBody>
      <dsp:txXfrm>
        <a:off x="4158967" y="126916"/>
        <a:ext cx="1634420" cy="1067472"/>
      </dsp:txXfrm>
    </dsp:sp>
    <dsp:sp modelId="{93868109-C16B-49AD-8BE1-0223FC44A474}">
      <dsp:nvSpPr>
        <dsp:cNvPr id="0" name=""/>
        <dsp:cNvSpPr/>
      </dsp:nvSpPr>
      <dsp:spPr>
        <a:xfrm>
          <a:off x="1342464" y="1227600"/>
          <a:ext cx="3633713" cy="453557"/>
        </a:xfrm>
        <a:custGeom>
          <a:avLst/>
          <a:gdLst/>
          <a:ahLst/>
          <a:cxnLst/>
          <a:rect l="0" t="0" r="0" b="0"/>
          <a:pathLst>
            <a:path>
              <a:moveTo>
                <a:pt x="3633713" y="0"/>
              </a:moveTo>
              <a:lnTo>
                <a:pt x="3633713" y="226778"/>
              </a:lnTo>
              <a:lnTo>
                <a:pt x="0" y="226778"/>
              </a:lnTo>
              <a:lnTo>
                <a:pt x="0" y="45355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28B1A9C5-CA24-4E0F-8AD7-8D699745977D}">
      <dsp:nvSpPr>
        <dsp:cNvPr id="0" name=""/>
        <dsp:cNvSpPr/>
      </dsp:nvSpPr>
      <dsp:spPr>
        <a:xfrm>
          <a:off x="866" y="1681158"/>
          <a:ext cx="2683197" cy="1692235"/>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Adjective – describes a noun</a:t>
          </a:r>
        </a:p>
      </dsp:txBody>
      <dsp:txXfrm>
        <a:off x="50430" y="1730722"/>
        <a:ext cx="2584069" cy="1593107"/>
      </dsp:txXfrm>
    </dsp:sp>
    <dsp:sp modelId="{8E45D172-A16A-4213-8444-85A251E74905}">
      <dsp:nvSpPr>
        <dsp:cNvPr id="0" name=""/>
        <dsp:cNvSpPr/>
      </dsp:nvSpPr>
      <dsp:spPr>
        <a:xfrm>
          <a:off x="4452658" y="1227600"/>
          <a:ext cx="523519" cy="453557"/>
        </a:xfrm>
        <a:custGeom>
          <a:avLst/>
          <a:gdLst/>
          <a:ahLst/>
          <a:cxnLst/>
          <a:rect l="0" t="0" r="0" b="0"/>
          <a:pathLst>
            <a:path>
              <a:moveTo>
                <a:pt x="523519" y="0"/>
              </a:moveTo>
              <a:lnTo>
                <a:pt x="523519" y="226778"/>
              </a:lnTo>
              <a:lnTo>
                <a:pt x="0" y="226778"/>
              </a:lnTo>
              <a:lnTo>
                <a:pt x="0" y="45355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760AC71-8D8E-43F7-94EF-078FB3BBB8A8}">
      <dsp:nvSpPr>
        <dsp:cNvPr id="0" name=""/>
        <dsp:cNvSpPr/>
      </dsp:nvSpPr>
      <dsp:spPr>
        <a:xfrm>
          <a:off x="3194316" y="1681158"/>
          <a:ext cx="2516685" cy="159466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Noun – </a:t>
          </a:r>
          <a:br>
            <a:rPr lang="en-GB" sz="1400" kern="1200" dirty="0"/>
          </a:br>
          <a:r>
            <a:rPr lang="en-GB" sz="1400" kern="1200" dirty="0"/>
            <a:t>thing or object</a:t>
          </a:r>
        </a:p>
      </dsp:txBody>
      <dsp:txXfrm>
        <a:off x="3241022" y="1727864"/>
        <a:ext cx="2423273" cy="1501252"/>
      </dsp:txXfrm>
    </dsp:sp>
    <dsp:sp modelId="{BCE54729-C23D-460A-B6D9-5B0F7AAAE094}">
      <dsp:nvSpPr>
        <dsp:cNvPr id="0" name=""/>
        <dsp:cNvSpPr/>
      </dsp:nvSpPr>
      <dsp:spPr>
        <a:xfrm>
          <a:off x="4976178" y="1227600"/>
          <a:ext cx="3110193" cy="453557"/>
        </a:xfrm>
        <a:custGeom>
          <a:avLst/>
          <a:gdLst/>
          <a:ahLst/>
          <a:cxnLst/>
          <a:rect l="0" t="0" r="0" b="0"/>
          <a:pathLst>
            <a:path>
              <a:moveTo>
                <a:pt x="0" y="0"/>
              </a:moveTo>
              <a:lnTo>
                <a:pt x="0" y="226778"/>
              </a:lnTo>
              <a:lnTo>
                <a:pt x="3110193" y="226778"/>
              </a:lnTo>
              <a:lnTo>
                <a:pt x="3110193" y="45355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B35A15AA-AFED-4623-8F52-BB5DB86C9DDB}">
      <dsp:nvSpPr>
        <dsp:cNvPr id="0" name=""/>
        <dsp:cNvSpPr/>
      </dsp:nvSpPr>
      <dsp:spPr>
        <a:xfrm>
          <a:off x="6221253" y="1681158"/>
          <a:ext cx="3730235" cy="1479846"/>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Pronoun</a:t>
          </a:r>
        </a:p>
      </dsp:txBody>
      <dsp:txXfrm>
        <a:off x="6264596" y="1724501"/>
        <a:ext cx="3643549" cy="1393160"/>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80B1C50-E399-428F-90CE-C4623085CF03}">
      <dsp:nvSpPr>
        <dsp:cNvPr id="0" name=""/>
        <dsp:cNvSpPr/>
      </dsp:nvSpPr>
      <dsp:spPr>
        <a:xfrm>
          <a:off x="4440761" y="2300"/>
          <a:ext cx="1805527" cy="1203684"/>
        </a:xfrm>
        <a:prstGeom prst="roundRect">
          <a:avLst>
            <a:gd name="adj" fmla="val 10000"/>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Noun Phrase</a:t>
          </a:r>
        </a:p>
      </dsp:txBody>
      <dsp:txXfrm>
        <a:off x="4476016" y="37555"/>
        <a:ext cx="1735017" cy="1133174"/>
      </dsp:txXfrm>
    </dsp:sp>
    <dsp:sp modelId="{93868109-C16B-49AD-8BE1-0223FC44A474}">
      <dsp:nvSpPr>
        <dsp:cNvPr id="0" name=""/>
        <dsp:cNvSpPr/>
      </dsp:nvSpPr>
      <dsp:spPr>
        <a:xfrm>
          <a:off x="1486161" y="1205984"/>
          <a:ext cx="3857363" cy="481473"/>
        </a:xfrm>
        <a:custGeom>
          <a:avLst/>
          <a:gdLst/>
          <a:ahLst/>
          <a:cxnLst/>
          <a:rect l="0" t="0" r="0" b="0"/>
          <a:pathLst>
            <a:path>
              <a:moveTo>
                <a:pt x="3857363" y="0"/>
              </a:moveTo>
              <a:lnTo>
                <a:pt x="3857363" y="240736"/>
              </a:lnTo>
              <a:lnTo>
                <a:pt x="0" y="240736"/>
              </a:lnTo>
              <a:lnTo>
                <a:pt x="0" y="48147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28B1A9C5-CA24-4E0F-8AD7-8D699745977D}">
      <dsp:nvSpPr>
        <dsp:cNvPr id="0" name=""/>
        <dsp:cNvSpPr/>
      </dsp:nvSpPr>
      <dsp:spPr>
        <a:xfrm>
          <a:off x="61988" y="1687458"/>
          <a:ext cx="2848345" cy="1796391"/>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Adjective – describes a noun</a:t>
          </a:r>
        </a:p>
      </dsp:txBody>
      <dsp:txXfrm>
        <a:off x="114602" y="1740072"/>
        <a:ext cx="2743117" cy="1691163"/>
      </dsp:txXfrm>
    </dsp:sp>
    <dsp:sp modelId="{8E45D172-A16A-4213-8444-85A251E74905}">
      <dsp:nvSpPr>
        <dsp:cNvPr id="0" name=""/>
        <dsp:cNvSpPr/>
      </dsp:nvSpPr>
      <dsp:spPr>
        <a:xfrm>
          <a:off x="4787783" y="1205984"/>
          <a:ext cx="555741" cy="481473"/>
        </a:xfrm>
        <a:custGeom>
          <a:avLst/>
          <a:gdLst/>
          <a:ahLst/>
          <a:cxnLst/>
          <a:rect l="0" t="0" r="0" b="0"/>
          <a:pathLst>
            <a:path>
              <a:moveTo>
                <a:pt x="555741" y="0"/>
              </a:moveTo>
              <a:lnTo>
                <a:pt x="555741" y="240736"/>
              </a:lnTo>
              <a:lnTo>
                <a:pt x="0" y="240736"/>
              </a:lnTo>
              <a:lnTo>
                <a:pt x="0" y="48147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760AC71-8D8E-43F7-94EF-078FB3BBB8A8}">
      <dsp:nvSpPr>
        <dsp:cNvPr id="0" name=""/>
        <dsp:cNvSpPr/>
      </dsp:nvSpPr>
      <dsp:spPr>
        <a:xfrm>
          <a:off x="3451991" y="1687458"/>
          <a:ext cx="2671584" cy="1692813"/>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Noun – </a:t>
          </a:r>
          <a:br>
            <a:rPr lang="en-GB" sz="1400" kern="1200" dirty="0"/>
          </a:br>
          <a:r>
            <a:rPr lang="en-GB" sz="1400" kern="1200" dirty="0"/>
            <a:t>thing or object</a:t>
          </a:r>
        </a:p>
      </dsp:txBody>
      <dsp:txXfrm>
        <a:off x="3501572" y="1737039"/>
        <a:ext cx="2572422" cy="1593651"/>
      </dsp:txXfrm>
    </dsp:sp>
    <dsp:sp modelId="{BCE54729-C23D-460A-B6D9-5B0F7AAAE094}">
      <dsp:nvSpPr>
        <dsp:cNvPr id="0" name=""/>
        <dsp:cNvSpPr/>
      </dsp:nvSpPr>
      <dsp:spPr>
        <a:xfrm>
          <a:off x="5343525" y="1205984"/>
          <a:ext cx="3301622" cy="481473"/>
        </a:xfrm>
        <a:custGeom>
          <a:avLst/>
          <a:gdLst/>
          <a:ahLst/>
          <a:cxnLst/>
          <a:rect l="0" t="0" r="0" b="0"/>
          <a:pathLst>
            <a:path>
              <a:moveTo>
                <a:pt x="0" y="0"/>
              </a:moveTo>
              <a:lnTo>
                <a:pt x="0" y="240736"/>
              </a:lnTo>
              <a:lnTo>
                <a:pt x="3301622" y="240736"/>
              </a:lnTo>
              <a:lnTo>
                <a:pt x="3301622" y="48147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B35A15AA-AFED-4623-8F52-BB5DB86C9DDB}">
      <dsp:nvSpPr>
        <dsp:cNvPr id="0" name=""/>
        <dsp:cNvSpPr/>
      </dsp:nvSpPr>
      <dsp:spPr>
        <a:xfrm>
          <a:off x="6665233" y="1687458"/>
          <a:ext cx="3959827" cy="1570928"/>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Pronoun – replaces a noun (he/she)</a:t>
          </a:r>
        </a:p>
      </dsp:txBody>
      <dsp:txXfrm>
        <a:off x="6711244" y="1733469"/>
        <a:ext cx="3867805" cy="1478906"/>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3.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4.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5.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6.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7.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8.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Andika" panose="02000000000000000000" pitchFamily="2" charset="0"/>
              </a:defRPr>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Andika" panose="02000000000000000000" pitchFamily="2" charset="0"/>
              </a:defRPr>
            </a:lvl1pPr>
          </a:lstStyle>
          <a:p>
            <a:fld id="{E4309E1E-5E59-40E4-A772-8504595289B7}" type="datetimeFigureOut">
              <a:rPr lang="en-GB" smtClean="0"/>
              <a:pPr/>
              <a:t>22/12/2025</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Andika" panose="02000000000000000000" pitchFamily="2" charset="0"/>
              </a:defRPr>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Andika" panose="02000000000000000000" pitchFamily="2" charset="0"/>
              </a:defRPr>
            </a:lvl1pPr>
          </a:lstStyle>
          <a:p>
            <a:fld id="{AB23892D-DEB9-4D3D-82E9-81D21416B5DD}" type="slidenum">
              <a:rPr lang="en-GB" smtClean="0"/>
              <a:pPr/>
              <a:t>‹#›</a:t>
            </a:fld>
            <a:endParaRPr lang="en-GB"/>
          </a:p>
        </p:txBody>
      </p:sp>
    </p:spTree>
    <p:extLst>
      <p:ext uri="{BB962C8B-B14F-4D97-AF65-F5344CB8AC3E}">
        <p14:creationId xmlns:p14="http://schemas.microsoft.com/office/powerpoint/2010/main" val="339327705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Andika" panose="02000000000000000000" pitchFamily="2" charset="0"/>
        <a:ea typeface="+mn-ea"/>
        <a:cs typeface="+mn-cs"/>
      </a:defRPr>
    </a:lvl1pPr>
    <a:lvl2pPr marL="457200" algn="l" defTabSz="914400" rtl="0" eaLnBrk="1" latinLnBrk="0" hangingPunct="1">
      <a:defRPr sz="1200" kern="1200">
        <a:solidFill>
          <a:schemeClr val="tx1"/>
        </a:solidFill>
        <a:latin typeface="Andika" panose="02000000000000000000" pitchFamily="2" charset="0"/>
        <a:ea typeface="+mn-ea"/>
        <a:cs typeface="+mn-cs"/>
      </a:defRPr>
    </a:lvl2pPr>
    <a:lvl3pPr marL="914400" algn="l" defTabSz="914400" rtl="0" eaLnBrk="1" latinLnBrk="0" hangingPunct="1">
      <a:defRPr sz="1200" kern="1200">
        <a:solidFill>
          <a:schemeClr val="tx1"/>
        </a:solidFill>
        <a:latin typeface="Andika" panose="02000000000000000000" pitchFamily="2" charset="0"/>
        <a:ea typeface="+mn-ea"/>
        <a:cs typeface="+mn-cs"/>
      </a:defRPr>
    </a:lvl3pPr>
    <a:lvl4pPr marL="1371600" algn="l" defTabSz="914400" rtl="0" eaLnBrk="1" latinLnBrk="0" hangingPunct="1">
      <a:defRPr sz="1200" kern="1200">
        <a:solidFill>
          <a:schemeClr val="tx1"/>
        </a:solidFill>
        <a:latin typeface="Andika" panose="02000000000000000000" pitchFamily="2" charset="0"/>
        <a:ea typeface="+mn-ea"/>
        <a:cs typeface="+mn-cs"/>
      </a:defRPr>
    </a:lvl4pPr>
    <a:lvl5pPr marL="1828800" algn="l" defTabSz="914400" rtl="0" eaLnBrk="1" latinLnBrk="0" hangingPunct="1">
      <a:defRPr sz="1200" kern="1200">
        <a:solidFill>
          <a:schemeClr val="tx1"/>
        </a:solidFill>
        <a:latin typeface="Andika" panose="02000000000000000000" pitchFamily="2"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07561F-101A-F71A-9538-1BE40C0C1517}"/>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DF8708F8-F549-19B9-B5E9-F6C9A2EC0C5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35CE6A87-3554-35A2-EB9F-C087A302B17F}"/>
              </a:ext>
            </a:extLst>
          </p:cNvPr>
          <p:cNvSpPr>
            <a:spLocks noGrp="1"/>
          </p:cNvSpPr>
          <p:nvPr>
            <p:ph type="dt" sz="half" idx="10"/>
          </p:nvPr>
        </p:nvSpPr>
        <p:spPr/>
        <p:txBody>
          <a:bodyPr/>
          <a:lstStyle/>
          <a:p>
            <a:fld id="{6FF68548-7A33-4D15-A407-A42BC9A8705F}" type="datetimeFigureOut">
              <a:rPr lang="en-GB" smtClean="0"/>
              <a:t>22/12/2025</a:t>
            </a:fld>
            <a:endParaRPr lang="en-GB"/>
          </a:p>
        </p:txBody>
      </p:sp>
      <p:sp>
        <p:nvSpPr>
          <p:cNvPr id="5" name="Footer Placeholder 4">
            <a:extLst>
              <a:ext uri="{FF2B5EF4-FFF2-40B4-BE49-F238E27FC236}">
                <a16:creationId xmlns:a16="http://schemas.microsoft.com/office/drawing/2014/main" id="{5551A1AF-A0A4-76E6-AF37-33DBEA6453A0}"/>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6BC546EB-BD76-CF2F-DBE0-1B1312201B91}"/>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240295921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D8506E-0068-61B6-0BDE-0584470CFA87}"/>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47810A5C-D50C-F2D7-04C1-98CDF42DA3B4}"/>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59A88B7-BC44-083B-5A89-38E48CDA79B3}"/>
              </a:ext>
            </a:extLst>
          </p:cNvPr>
          <p:cNvSpPr>
            <a:spLocks noGrp="1"/>
          </p:cNvSpPr>
          <p:nvPr>
            <p:ph type="dt" sz="half" idx="10"/>
          </p:nvPr>
        </p:nvSpPr>
        <p:spPr/>
        <p:txBody>
          <a:bodyPr/>
          <a:lstStyle/>
          <a:p>
            <a:fld id="{6FF68548-7A33-4D15-A407-A42BC9A8705F}" type="datetimeFigureOut">
              <a:rPr lang="en-GB" smtClean="0"/>
              <a:t>22/12/2025</a:t>
            </a:fld>
            <a:endParaRPr lang="en-GB"/>
          </a:p>
        </p:txBody>
      </p:sp>
      <p:sp>
        <p:nvSpPr>
          <p:cNvPr id="5" name="Footer Placeholder 4">
            <a:extLst>
              <a:ext uri="{FF2B5EF4-FFF2-40B4-BE49-F238E27FC236}">
                <a16:creationId xmlns:a16="http://schemas.microsoft.com/office/drawing/2014/main" id="{1090386E-C086-9109-CD35-4667354BF432}"/>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C17EF317-5A25-0D91-87DE-69668952420C}"/>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256136083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7051DDA-DA64-08C6-2B57-BA18C4818565}"/>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1EBB6CC5-B628-045C-F60B-D87BC9E77C2D}"/>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561C6D9-2459-5CDE-4BD1-D54E6FF4BFBE}"/>
              </a:ext>
            </a:extLst>
          </p:cNvPr>
          <p:cNvSpPr>
            <a:spLocks noGrp="1"/>
          </p:cNvSpPr>
          <p:nvPr>
            <p:ph type="dt" sz="half" idx="10"/>
          </p:nvPr>
        </p:nvSpPr>
        <p:spPr/>
        <p:txBody>
          <a:bodyPr/>
          <a:lstStyle/>
          <a:p>
            <a:fld id="{6FF68548-7A33-4D15-A407-A42BC9A8705F}" type="datetimeFigureOut">
              <a:rPr lang="en-GB" smtClean="0"/>
              <a:t>22/12/2025</a:t>
            </a:fld>
            <a:endParaRPr lang="en-GB"/>
          </a:p>
        </p:txBody>
      </p:sp>
      <p:sp>
        <p:nvSpPr>
          <p:cNvPr id="5" name="Footer Placeholder 4">
            <a:extLst>
              <a:ext uri="{FF2B5EF4-FFF2-40B4-BE49-F238E27FC236}">
                <a16:creationId xmlns:a16="http://schemas.microsoft.com/office/drawing/2014/main" id="{C0512EDD-406B-B55C-3471-59427BCDF1F6}"/>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58E04589-AD70-B175-BC69-C52100ABFC81}"/>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8648948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C13FA7-B0B6-3E3B-95AC-9262D080E131}"/>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F54D201D-1E82-355D-5749-24E3A3D10171}"/>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4B85CBD6-A1FC-9BAA-4EA5-3AAD2C51BAE7}"/>
              </a:ext>
            </a:extLst>
          </p:cNvPr>
          <p:cNvSpPr>
            <a:spLocks noGrp="1"/>
          </p:cNvSpPr>
          <p:nvPr>
            <p:ph type="dt" sz="half" idx="10"/>
          </p:nvPr>
        </p:nvSpPr>
        <p:spPr/>
        <p:txBody>
          <a:bodyPr/>
          <a:lstStyle/>
          <a:p>
            <a:fld id="{6FF68548-7A33-4D15-A407-A42BC9A8705F}" type="datetimeFigureOut">
              <a:rPr lang="en-GB" smtClean="0"/>
              <a:t>22/12/2025</a:t>
            </a:fld>
            <a:endParaRPr lang="en-GB"/>
          </a:p>
        </p:txBody>
      </p:sp>
      <p:sp>
        <p:nvSpPr>
          <p:cNvPr id="5" name="Footer Placeholder 4">
            <a:extLst>
              <a:ext uri="{FF2B5EF4-FFF2-40B4-BE49-F238E27FC236}">
                <a16:creationId xmlns:a16="http://schemas.microsoft.com/office/drawing/2014/main" id="{E03F3269-7515-53D8-7DA3-632026436A40}"/>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65C58DC7-4C23-8FF0-24CE-4F561CEEB7C0}"/>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25582282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8598DC-825E-D43D-947E-006CF853FF1A}"/>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8C6A9971-C19B-51EA-6BD6-E5A0E733B20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7F883CAF-3B78-60C5-A722-CAD0CB0864B8}"/>
              </a:ext>
            </a:extLst>
          </p:cNvPr>
          <p:cNvSpPr>
            <a:spLocks noGrp="1"/>
          </p:cNvSpPr>
          <p:nvPr>
            <p:ph type="dt" sz="half" idx="10"/>
          </p:nvPr>
        </p:nvSpPr>
        <p:spPr/>
        <p:txBody>
          <a:bodyPr/>
          <a:lstStyle/>
          <a:p>
            <a:fld id="{6FF68548-7A33-4D15-A407-A42BC9A8705F}" type="datetimeFigureOut">
              <a:rPr lang="en-GB" smtClean="0"/>
              <a:t>22/12/2025</a:t>
            </a:fld>
            <a:endParaRPr lang="en-GB"/>
          </a:p>
        </p:txBody>
      </p:sp>
      <p:sp>
        <p:nvSpPr>
          <p:cNvPr id="5" name="Footer Placeholder 4">
            <a:extLst>
              <a:ext uri="{FF2B5EF4-FFF2-40B4-BE49-F238E27FC236}">
                <a16:creationId xmlns:a16="http://schemas.microsoft.com/office/drawing/2014/main" id="{7EB286FD-A71D-FB13-55FE-5C5024F9443C}"/>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FCEEB5C2-450C-8AA9-CF48-903D4A2FB3DF}"/>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342169536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677A19-4D19-2C59-C2EA-B1D59F8C3AB5}"/>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1BE0E973-05F1-F28B-398B-C49133BBDD75}"/>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CDD1838A-CCCB-022E-5F7F-4C56CC688055}"/>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2953E44C-54F6-C849-BA18-801FF28FC251}"/>
              </a:ext>
            </a:extLst>
          </p:cNvPr>
          <p:cNvSpPr>
            <a:spLocks noGrp="1"/>
          </p:cNvSpPr>
          <p:nvPr>
            <p:ph type="dt" sz="half" idx="10"/>
          </p:nvPr>
        </p:nvSpPr>
        <p:spPr/>
        <p:txBody>
          <a:bodyPr/>
          <a:lstStyle/>
          <a:p>
            <a:fld id="{6FF68548-7A33-4D15-A407-A42BC9A8705F}" type="datetimeFigureOut">
              <a:rPr lang="en-GB" smtClean="0"/>
              <a:t>22/12/2025</a:t>
            </a:fld>
            <a:endParaRPr lang="en-GB"/>
          </a:p>
        </p:txBody>
      </p:sp>
      <p:sp>
        <p:nvSpPr>
          <p:cNvPr id="6" name="Footer Placeholder 5">
            <a:extLst>
              <a:ext uri="{FF2B5EF4-FFF2-40B4-BE49-F238E27FC236}">
                <a16:creationId xmlns:a16="http://schemas.microsoft.com/office/drawing/2014/main" id="{81BC5939-86D5-2FAF-CB55-269268D91F47}"/>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75FC5265-00F5-F94E-DB2B-870300A51D67}"/>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26052159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207F2D-8C4F-C9A5-BFF7-D6387ABD3372}"/>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7B3333E2-EC1C-9931-2C4C-9FB413B1D5B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4C05E39-DFC6-30FA-FAC3-DD48412E08FE}"/>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3431275E-E149-9479-3183-28AC13BFAE9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9BC01871-174E-D878-B7C9-78826DB2D4BF}"/>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E1E68440-F8AE-9BA5-D892-8507B43351FE}"/>
              </a:ext>
            </a:extLst>
          </p:cNvPr>
          <p:cNvSpPr>
            <a:spLocks noGrp="1"/>
          </p:cNvSpPr>
          <p:nvPr>
            <p:ph type="dt" sz="half" idx="10"/>
          </p:nvPr>
        </p:nvSpPr>
        <p:spPr/>
        <p:txBody>
          <a:bodyPr/>
          <a:lstStyle/>
          <a:p>
            <a:fld id="{6FF68548-7A33-4D15-A407-A42BC9A8705F}" type="datetimeFigureOut">
              <a:rPr lang="en-GB" smtClean="0"/>
              <a:t>22/12/2025</a:t>
            </a:fld>
            <a:endParaRPr lang="en-GB"/>
          </a:p>
        </p:txBody>
      </p:sp>
      <p:sp>
        <p:nvSpPr>
          <p:cNvPr id="8" name="Footer Placeholder 7">
            <a:extLst>
              <a:ext uri="{FF2B5EF4-FFF2-40B4-BE49-F238E27FC236}">
                <a16:creationId xmlns:a16="http://schemas.microsoft.com/office/drawing/2014/main" id="{85C640AA-5429-A788-E900-6830F9A8DFCA}"/>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31CB6C36-2EAF-ADCD-6690-B01CA705FFD7}"/>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292956514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CF5001-698F-AFA2-6D65-8F2F10B16244}"/>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FD5B622E-0681-07AE-74B3-A8DD73EC5AA1}"/>
              </a:ext>
            </a:extLst>
          </p:cNvPr>
          <p:cNvSpPr>
            <a:spLocks noGrp="1"/>
          </p:cNvSpPr>
          <p:nvPr>
            <p:ph type="dt" sz="half" idx="10"/>
          </p:nvPr>
        </p:nvSpPr>
        <p:spPr/>
        <p:txBody>
          <a:bodyPr/>
          <a:lstStyle/>
          <a:p>
            <a:fld id="{6FF68548-7A33-4D15-A407-A42BC9A8705F}" type="datetimeFigureOut">
              <a:rPr lang="en-GB" smtClean="0"/>
              <a:t>22/12/2025</a:t>
            </a:fld>
            <a:endParaRPr lang="en-GB"/>
          </a:p>
        </p:txBody>
      </p:sp>
      <p:sp>
        <p:nvSpPr>
          <p:cNvPr id="4" name="Footer Placeholder 3">
            <a:extLst>
              <a:ext uri="{FF2B5EF4-FFF2-40B4-BE49-F238E27FC236}">
                <a16:creationId xmlns:a16="http://schemas.microsoft.com/office/drawing/2014/main" id="{D44263E8-DE8F-DD9C-790F-444F76DE4CB4}"/>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45264EF8-98D9-71EB-9633-2C35E01FE1FB}"/>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8247022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0C31865-D6B9-A88E-1272-0E1574DF99FD}"/>
              </a:ext>
            </a:extLst>
          </p:cNvPr>
          <p:cNvSpPr>
            <a:spLocks noGrp="1"/>
          </p:cNvSpPr>
          <p:nvPr>
            <p:ph type="dt" sz="half" idx="10"/>
          </p:nvPr>
        </p:nvSpPr>
        <p:spPr/>
        <p:txBody>
          <a:bodyPr/>
          <a:lstStyle/>
          <a:p>
            <a:fld id="{6FF68548-7A33-4D15-A407-A42BC9A8705F}" type="datetimeFigureOut">
              <a:rPr lang="en-GB" smtClean="0"/>
              <a:t>22/12/2025</a:t>
            </a:fld>
            <a:endParaRPr lang="en-GB"/>
          </a:p>
        </p:txBody>
      </p:sp>
      <p:sp>
        <p:nvSpPr>
          <p:cNvPr id="3" name="Footer Placeholder 2">
            <a:extLst>
              <a:ext uri="{FF2B5EF4-FFF2-40B4-BE49-F238E27FC236}">
                <a16:creationId xmlns:a16="http://schemas.microsoft.com/office/drawing/2014/main" id="{824FB291-74B2-72E4-F9E8-A1FE38D7FFDB}"/>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51EA834E-8FA2-2306-E6FA-E3C880ABF1E5}"/>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3995679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704829-5736-0B6A-A911-001A09CFB39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8D83995B-729E-81D1-E1DB-509659B2AC2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62BF2578-4BEA-C9A9-311E-ACC45306178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4A43992-FB7B-2EAC-32B3-194C6781F3E9}"/>
              </a:ext>
            </a:extLst>
          </p:cNvPr>
          <p:cNvSpPr>
            <a:spLocks noGrp="1"/>
          </p:cNvSpPr>
          <p:nvPr>
            <p:ph type="dt" sz="half" idx="10"/>
          </p:nvPr>
        </p:nvSpPr>
        <p:spPr/>
        <p:txBody>
          <a:bodyPr/>
          <a:lstStyle/>
          <a:p>
            <a:fld id="{6FF68548-7A33-4D15-A407-A42BC9A8705F}" type="datetimeFigureOut">
              <a:rPr lang="en-GB" smtClean="0"/>
              <a:t>22/12/2025</a:t>
            </a:fld>
            <a:endParaRPr lang="en-GB"/>
          </a:p>
        </p:txBody>
      </p:sp>
      <p:sp>
        <p:nvSpPr>
          <p:cNvPr id="6" name="Footer Placeholder 5">
            <a:extLst>
              <a:ext uri="{FF2B5EF4-FFF2-40B4-BE49-F238E27FC236}">
                <a16:creationId xmlns:a16="http://schemas.microsoft.com/office/drawing/2014/main" id="{2946178E-06B5-2871-9BA9-2B562E80A1C8}"/>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4B4EAA49-0173-C5BA-76FB-91A7ED2E8554}"/>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211604157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BEEACB-00A9-B2D2-E0C8-D395A39DFEA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009A77A9-EB3F-E7B3-FCD4-1BA841C7F4D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E4F980E8-EB31-5A5E-02CB-46327B00A3D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2DDC870-02F5-302A-8CB4-18A8BA1100FE}"/>
              </a:ext>
            </a:extLst>
          </p:cNvPr>
          <p:cNvSpPr>
            <a:spLocks noGrp="1"/>
          </p:cNvSpPr>
          <p:nvPr>
            <p:ph type="dt" sz="half" idx="10"/>
          </p:nvPr>
        </p:nvSpPr>
        <p:spPr/>
        <p:txBody>
          <a:bodyPr/>
          <a:lstStyle/>
          <a:p>
            <a:fld id="{6FF68548-7A33-4D15-A407-A42BC9A8705F}" type="datetimeFigureOut">
              <a:rPr lang="en-GB" smtClean="0"/>
              <a:t>22/12/2025</a:t>
            </a:fld>
            <a:endParaRPr lang="en-GB"/>
          </a:p>
        </p:txBody>
      </p:sp>
      <p:sp>
        <p:nvSpPr>
          <p:cNvPr id="6" name="Footer Placeholder 5">
            <a:extLst>
              <a:ext uri="{FF2B5EF4-FFF2-40B4-BE49-F238E27FC236}">
                <a16:creationId xmlns:a16="http://schemas.microsoft.com/office/drawing/2014/main" id="{8B7F3CF3-0E14-F69F-AE87-32114DFB14D2}"/>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87738CE3-9941-0DE3-6197-78F6B446D4D6}"/>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402164485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17B3EBF-89D3-FBCF-93C2-163AB7E565D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D2DD01D6-9E2D-8775-6E95-D2CB64C404D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227226EB-5DF9-AAC0-4A61-87693ADEA65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FF68548-7A33-4D15-A407-A42BC9A8705F}" type="datetimeFigureOut">
              <a:rPr lang="en-GB" smtClean="0"/>
              <a:t>22/12/2025</a:t>
            </a:fld>
            <a:endParaRPr lang="en-GB"/>
          </a:p>
        </p:txBody>
      </p:sp>
      <p:sp>
        <p:nvSpPr>
          <p:cNvPr id="5" name="Footer Placeholder 4">
            <a:extLst>
              <a:ext uri="{FF2B5EF4-FFF2-40B4-BE49-F238E27FC236}">
                <a16:creationId xmlns:a16="http://schemas.microsoft.com/office/drawing/2014/main" id="{D6A317FE-1755-A983-76FC-40F20C2FD69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429D2AD3-3148-6039-6539-E295A38583C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D40393B-D931-42D2-92B3-04A1FAEA8993}" type="slidenum">
              <a:rPr lang="en-GB" smtClean="0"/>
              <a:t>‹#›</a:t>
            </a:fld>
            <a:endParaRPr lang="en-GB"/>
          </a:p>
        </p:txBody>
      </p:sp>
    </p:spTree>
    <p:extLst>
      <p:ext uri="{BB962C8B-B14F-4D97-AF65-F5344CB8AC3E}">
        <p14:creationId xmlns:p14="http://schemas.microsoft.com/office/powerpoint/2010/main" val="45101260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hyperlink" Target="https://forms.office.com/Pages/ResponsePage.aspx?id=KXI8YMEiwUOjgEvkVqYFjsqqRugkSxNLsNDyMI4WsoRUQzVCT1RSRFhKQ1lMWkxXSVVCQUUwOVY2MC4u" TargetMode="External"/><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3.png"/></Relationships>
</file>

<file path=ppt/slides/_rels/slide21.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2.png"/><Relationship Id="rId7" Type="http://schemas.openxmlformats.org/officeDocument/2006/relationships/diagramColors" Target="../diagrams/colors1.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 Id="rId9" Type="http://schemas.openxmlformats.org/officeDocument/2006/relationships/image" Target="../media/image6.png"/></Relationships>
</file>

<file path=ppt/slides/_rels/slide22.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image" Target="../media/image2.png"/><Relationship Id="rId7" Type="http://schemas.openxmlformats.org/officeDocument/2006/relationships/diagramColors" Target="../diagrams/colors2.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 Id="rId9" Type="http://schemas.openxmlformats.org/officeDocument/2006/relationships/image" Target="../media/image6.png"/></Relationships>
</file>

<file path=ppt/slides/_rels/slide23.xml.rels><?xml version="1.0" encoding="UTF-8" standalone="yes"?>
<Relationships xmlns="http://schemas.openxmlformats.org/package/2006/relationships"><Relationship Id="rId8" Type="http://schemas.microsoft.com/office/2007/relationships/diagramDrawing" Target="../diagrams/drawing3.xml"/><Relationship Id="rId3" Type="http://schemas.openxmlformats.org/officeDocument/2006/relationships/image" Target="../media/image2.png"/><Relationship Id="rId7" Type="http://schemas.openxmlformats.org/officeDocument/2006/relationships/diagramColors" Target="../diagrams/colors3.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QuickStyle" Target="../diagrams/quickStyle3.xml"/><Relationship Id="rId5" Type="http://schemas.openxmlformats.org/officeDocument/2006/relationships/diagramLayout" Target="../diagrams/layout3.xml"/><Relationship Id="rId4" Type="http://schemas.openxmlformats.org/officeDocument/2006/relationships/diagramData" Target="../diagrams/data3.xml"/><Relationship Id="rId9" Type="http://schemas.openxmlformats.org/officeDocument/2006/relationships/image" Target="../media/image6.png"/></Relationships>
</file>

<file path=ppt/slides/_rels/slide24.xml.rels><?xml version="1.0" encoding="UTF-8" standalone="yes"?>
<Relationships xmlns="http://schemas.openxmlformats.org/package/2006/relationships"><Relationship Id="rId8" Type="http://schemas.microsoft.com/office/2007/relationships/diagramDrawing" Target="../diagrams/drawing4.xml"/><Relationship Id="rId3" Type="http://schemas.openxmlformats.org/officeDocument/2006/relationships/image" Target="../media/image2.png"/><Relationship Id="rId7" Type="http://schemas.openxmlformats.org/officeDocument/2006/relationships/diagramColors" Target="../diagrams/colors4.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QuickStyle" Target="../diagrams/quickStyle4.xml"/><Relationship Id="rId5" Type="http://schemas.openxmlformats.org/officeDocument/2006/relationships/diagramLayout" Target="../diagrams/layout4.xml"/><Relationship Id="rId4" Type="http://schemas.openxmlformats.org/officeDocument/2006/relationships/diagramData" Target="../diagrams/data4.xml"/><Relationship Id="rId9" Type="http://schemas.openxmlformats.org/officeDocument/2006/relationships/image" Target="../media/image6.png"/></Relationships>
</file>

<file path=ppt/slides/_rels/slide25.xml.rels><?xml version="1.0" encoding="UTF-8" standalone="yes"?>
<Relationships xmlns="http://schemas.openxmlformats.org/package/2006/relationships"><Relationship Id="rId8" Type="http://schemas.microsoft.com/office/2007/relationships/diagramDrawing" Target="../diagrams/drawing5.xml"/><Relationship Id="rId3" Type="http://schemas.openxmlformats.org/officeDocument/2006/relationships/image" Target="../media/image2.png"/><Relationship Id="rId7" Type="http://schemas.openxmlformats.org/officeDocument/2006/relationships/diagramColors" Target="../diagrams/colors5.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QuickStyle" Target="../diagrams/quickStyle5.xml"/><Relationship Id="rId5" Type="http://schemas.openxmlformats.org/officeDocument/2006/relationships/diagramLayout" Target="../diagrams/layout5.xml"/><Relationship Id="rId4" Type="http://schemas.openxmlformats.org/officeDocument/2006/relationships/diagramData" Target="../diagrams/data5.xml"/><Relationship Id="rId9" Type="http://schemas.openxmlformats.org/officeDocument/2006/relationships/image" Target="../media/image6.png"/></Relationships>
</file>

<file path=ppt/slides/_rels/slide26.xml.rels><?xml version="1.0" encoding="UTF-8" standalone="yes"?>
<Relationships xmlns="http://schemas.openxmlformats.org/package/2006/relationships"><Relationship Id="rId8" Type="http://schemas.microsoft.com/office/2007/relationships/diagramDrawing" Target="../diagrams/drawing6.xml"/><Relationship Id="rId3" Type="http://schemas.openxmlformats.org/officeDocument/2006/relationships/image" Target="../media/image2.png"/><Relationship Id="rId7" Type="http://schemas.openxmlformats.org/officeDocument/2006/relationships/diagramColors" Target="../diagrams/colors6.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QuickStyle" Target="../diagrams/quickStyle6.xml"/><Relationship Id="rId5" Type="http://schemas.openxmlformats.org/officeDocument/2006/relationships/diagramLayout" Target="../diagrams/layout6.xml"/><Relationship Id="rId4" Type="http://schemas.openxmlformats.org/officeDocument/2006/relationships/diagramData" Target="../diagrams/data6.xml"/><Relationship Id="rId9" Type="http://schemas.openxmlformats.org/officeDocument/2006/relationships/image" Target="../media/image6.png"/></Relationships>
</file>

<file path=ppt/slides/_rels/slide27.xml.rels><?xml version="1.0" encoding="UTF-8" standalone="yes"?>
<Relationships xmlns="http://schemas.openxmlformats.org/package/2006/relationships"><Relationship Id="rId8" Type="http://schemas.microsoft.com/office/2007/relationships/diagramDrawing" Target="../diagrams/drawing7.xml"/><Relationship Id="rId3" Type="http://schemas.openxmlformats.org/officeDocument/2006/relationships/image" Target="../media/image2.png"/><Relationship Id="rId7" Type="http://schemas.openxmlformats.org/officeDocument/2006/relationships/diagramColors" Target="../diagrams/colors7.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QuickStyle" Target="../diagrams/quickStyle7.xml"/><Relationship Id="rId5" Type="http://schemas.openxmlformats.org/officeDocument/2006/relationships/diagramLayout" Target="../diagrams/layout7.xml"/><Relationship Id="rId4" Type="http://schemas.openxmlformats.org/officeDocument/2006/relationships/diagramData" Target="../diagrams/data7.xml"/><Relationship Id="rId9" Type="http://schemas.openxmlformats.org/officeDocument/2006/relationships/image" Target="../media/image6.png"/></Relationships>
</file>

<file path=ppt/slides/_rels/slide28.xml.rels><?xml version="1.0" encoding="UTF-8" standalone="yes"?>
<Relationships xmlns="http://schemas.openxmlformats.org/package/2006/relationships"><Relationship Id="rId8" Type="http://schemas.microsoft.com/office/2007/relationships/diagramDrawing" Target="../diagrams/drawing8.xml"/><Relationship Id="rId3" Type="http://schemas.openxmlformats.org/officeDocument/2006/relationships/image" Target="../media/image2.png"/><Relationship Id="rId7" Type="http://schemas.openxmlformats.org/officeDocument/2006/relationships/diagramColors" Target="../diagrams/colors8.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QuickStyle" Target="../diagrams/quickStyle8.xml"/><Relationship Id="rId5" Type="http://schemas.openxmlformats.org/officeDocument/2006/relationships/diagramLayout" Target="../diagrams/layout8.xml"/><Relationship Id="rId4" Type="http://schemas.openxmlformats.org/officeDocument/2006/relationships/diagramData" Target="../diagrams/data8.xml"/><Relationship Id="rId9" Type="http://schemas.openxmlformats.org/officeDocument/2006/relationships/image" Target="../media/image6.png"/></Relationships>
</file>

<file path=ppt/slides/_rels/slide2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hyperlink" Target="https://forms.office.com/Pages/ResponsePage.aspx?id=KXI8YMEiwUOjgEvkVqYFjsqqRugkSxNLsNDyMI4WsoRUQUM5SjFDTThIV1EyR08zUzg4V0NCNkYxWC4u" TargetMode="External"/><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descr="Shape&#10;&#10;Description automatically generated">
            <a:extLst>
              <a:ext uri="{FF2B5EF4-FFF2-40B4-BE49-F238E27FC236}">
                <a16:creationId xmlns:a16="http://schemas.microsoft.com/office/drawing/2014/main" id="{332EBE01-C8BC-4A32-6162-0F795050A69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9" name="Picture 8" descr="A picture containing flag&#10;&#10;Description automatically generated">
            <a:extLst>
              <a:ext uri="{FF2B5EF4-FFF2-40B4-BE49-F238E27FC236}">
                <a16:creationId xmlns:a16="http://schemas.microsoft.com/office/drawing/2014/main" id="{71202639-3684-CFDB-09B0-57EB45083CC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A7068F54-0B61-7969-2B64-A078307DFD38}"/>
              </a:ext>
            </a:extLst>
          </p:cNvPr>
          <p:cNvSpPr>
            <a:spLocks noGrp="1"/>
          </p:cNvSpPr>
          <p:nvPr>
            <p:ph type="title"/>
          </p:nvPr>
        </p:nvSpPr>
        <p:spPr>
          <a:xfrm>
            <a:off x="215153" y="141596"/>
            <a:ext cx="11681012" cy="1325563"/>
          </a:xfrm>
          <a:prstGeom prst="roundRect">
            <a:avLst/>
          </a:prstGeom>
          <a:solidFill>
            <a:srgbClr val="7030A0"/>
          </a:solidFill>
        </p:spPr>
        <p:txBody>
          <a:bodyPr/>
          <a:lstStyle/>
          <a:p>
            <a:r>
              <a:rPr lang="en-GB" b="1" dirty="0">
                <a:solidFill>
                  <a:schemeClr val="bg1"/>
                </a:solidFill>
              </a:rPr>
              <a:t> How to Use this PowerPoint</a:t>
            </a:r>
          </a:p>
        </p:txBody>
      </p:sp>
      <p:sp>
        <p:nvSpPr>
          <p:cNvPr id="3" name="Content Placeholder 2">
            <a:extLst>
              <a:ext uri="{FF2B5EF4-FFF2-40B4-BE49-F238E27FC236}">
                <a16:creationId xmlns:a16="http://schemas.microsoft.com/office/drawing/2014/main" id="{44216E9B-A822-3D56-CF7F-CACC9AF5905C}"/>
              </a:ext>
            </a:extLst>
          </p:cNvPr>
          <p:cNvSpPr>
            <a:spLocks noGrp="1"/>
          </p:cNvSpPr>
          <p:nvPr>
            <p:ph idx="1"/>
          </p:nvPr>
        </p:nvSpPr>
        <p:spPr>
          <a:xfrm>
            <a:off x="215153" y="1679205"/>
            <a:ext cx="11681012" cy="3498029"/>
          </a:xfrm>
          <a:prstGeom prst="roundRect">
            <a:avLst>
              <a:gd name="adj" fmla="val 9121"/>
            </a:avLst>
          </a:prstGeom>
          <a:solidFill>
            <a:srgbClr val="EF8023"/>
          </a:solidFill>
        </p:spPr>
        <p:txBody>
          <a:bodyPr lIns="360000" tIns="216000" rIns="360000" bIns="144000" anchor="ctr">
            <a:noAutofit/>
          </a:bodyPr>
          <a:lstStyle/>
          <a:p>
            <a:pPr marL="0" indent="0" algn="ctr">
              <a:buNone/>
            </a:pPr>
            <a:r>
              <a:rPr lang="en-GB" dirty="0">
                <a:solidFill>
                  <a:schemeClr val="bg1"/>
                </a:solidFill>
              </a:rPr>
              <a:t>These slides have been designed to be used in PowerPoint as a </a:t>
            </a:r>
            <a:r>
              <a:rPr lang="en-GB" i="1" u="sng" dirty="0">
                <a:solidFill>
                  <a:schemeClr val="bg1"/>
                </a:solidFill>
              </a:rPr>
              <a:t>Slide Show. </a:t>
            </a:r>
            <a:r>
              <a:rPr lang="en-GB" dirty="0">
                <a:solidFill>
                  <a:schemeClr val="bg1"/>
                </a:solidFill>
              </a:rPr>
              <a:t>There are text and images that will overlap and cause confusion, if used in desktop mode. </a:t>
            </a:r>
          </a:p>
          <a:p>
            <a:pPr marL="0" indent="0" algn="ctr">
              <a:buNone/>
            </a:pPr>
            <a:endParaRPr lang="en-GB" i="1" u="sng" dirty="0">
              <a:solidFill>
                <a:schemeClr val="bg1"/>
              </a:solidFill>
            </a:endParaRPr>
          </a:p>
          <a:p>
            <a:pPr marL="0" indent="0" algn="ctr">
              <a:buNone/>
            </a:pPr>
            <a:r>
              <a:rPr lang="en-GB" i="1" dirty="0">
                <a:solidFill>
                  <a:schemeClr val="bg1"/>
                </a:solidFill>
              </a:rPr>
              <a:t>To open this </a:t>
            </a:r>
            <a:r>
              <a:rPr lang="en-GB" i="1" u="sng" dirty="0">
                <a:solidFill>
                  <a:schemeClr val="bg1"/>
                </a:solidFill>
              </a:rPr>
              <a:t>in Slide Show mode,</a:t>
            </a:r>
            <a:r>
              <a:rPr lang="en-GB" i="1" dirty="0">
                <a:solidFill>
                  <a:schemeClr val="bg1"/>
                </a:solidFill>
              </a:rPr>
              <a:t> please click </a:t>
            </a:r>
            <a:r>
              <a:rPr lang="en-GB" i="1" u="sng" dirty="0">
                <a:solidFill>
                  <a:schemeClr val="bg1"/>
                </a:solidFill>
              </a:rPr>
              <a:t>“Slide Show” </a:t>
            </a:r>
            <a:r>
              <a:rPr lang="en-GB" i="1" dirty="0">
                <a:solidFill>
                  <a:schemeClr val="bg1"/>
                </a:solidFill>
              </a:rPr>
              <a:t>on the menu above and then </a:t>
            </a:r>
            <a:r>
              <a:rPr lang="en-GB" i="1" u="sng" dirty="0">
                <a:solidFill>
                  <a:schemeClr val="bg1"/>
                </a:solidFill>
              </a:rPr>
              <a:t>“From Beginning”. </a:t>
            </a:r>
          </a:p>
        </p:txBody>
      </p:sp>
      <p:pic>
        <p:nvPicPr>
          <p:cNvPr id="6" name="Picture 5" descr="A picture containing logo&#10;&#10;Description automatically generated">
            <a:extLst>
              <a:ext uri="{FF2B5EF4-FFF2-40B4-BE49-F238E27FC236}">
                <a16:creationId xmlns:a16="http://schemas.microsoft.com/office/drawing/2014/main" id="{5E548DCA-B3A8-EBC4-5FC1-B72999372C4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499156" y="413622"/>
            <a:ext cx="2092311" cy="739911"/>
          </a:xfrm>
          <a:prstGeom prst="rect">
            <a:avLst/>
          </a:prstGeom>
        </p:spPr>
      </p:pic>
      <p:pic>
        <p:nvPicPr>
          <p:cNvPr id="10" name="Picture 9" descr="A toy figurine of a cartoon character&#10;&#10;Description automatically generated with low confidence">
            <a:extLst>
              <a:ext uri="{FF2B5EF4-FFF2-40B4-BE49-F238E27FC236}">
                <a16:creationId xmlns:a16="http://schemas.microsoft.com/office/drawing/2014/main" id="{D54D3FF8-31FE-8CAE-B56F-CE723BA0560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941859" y="4247765"/>
            <a:ext cx="2471382" cy="2468639"/>
          </a:xfrm>
          <a:prstGeom prst="rect">
            <a:avLst/>
          </a:prstGeom>
        </p:spPr>
      </p:pic>
      <p:sp>
        <p:nvSpPr>
          <p:cNvPr id="4" name="Rectangle: Rounded Corners 3">
            <a:hlinkClick r:id="rId6"/>
            <a:extLst>
              <a:ext uri="{FF2B5EF4-FFF2-40B4-BE49-F238E27FC236}">
                <a16:creationId xmlns:a16="http://schemas.microsoft.com/office/drawing/2014/main" id="{6B0D9DF3-0FDA-8A95-065D-04DA63B249D3}"/>
              </a:ext>
            </a:extLst>
          </p:cNvPr>
          <p:cNvSpPr/>
          <p:nvPr/>
        </p:nvSpPr>
        <p:spPr>
          <a:xfrm>
            <a:off x="7880423" y="5420411"/>
            <a:ext cx="2471383" cy="1159496"/>
          </a:xfrm>
          <a:prstGeom prst="roundRect">
            <a:avLst/>
          </a:prstGeom>
          <a:solidFill>
            <a:srgbClr val="00B050"/>
          </a:solidFill>
          <a:effectLst>
            <a:outerShdw blurRad="635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400" b="1" dirty="0">
                <a:solidFill>
                  <a:schemeClr val="bg1"/>
                </a:solidFill>
              </a:rPr>
              <a:t>Click here to give feedback.</a:t>
            </a:r>
            <a:endParaRPr lang="en-GB" sz="800" b="1" dirty="0">
              <a:solidFill>
                <a:schemeClr val="bg1"/>
              </a:solidFill>
            </a:endParaRPr>
          </a:p>
        </p:txBody>
      </p:sp>
      <p:sp>
        <p:nvSpPr>
          <p:cNvPr id="5" name="Content Placeholder 2">
            <a:extLst>
              <a:ext uri="{FF2B5EF4-FFF2-40B4-BE49-F238E27FC236}">
                <a16:creationId xmlns:a16="http://schemas.microsoft.com/office/drawing/2014/main" id="{843B1764-6929-F627-BD27-65A4E477CABF}"/>
              </a:ext>
            </a:extLst>
          </p:cNvPr>
          <p:cNvSpPr txBox="1">
            <a:spLocks/>
          </p:cNvSpPr>
          <p:nvPr/>
        </p:nvSpPr>
        <p:spPr>
          <a:xfrm>
            <a:off x="215153" y="5420411"/>
            <a:ext cx="7477079" cy="1159496"/>
          </a:xfrm>
          <a:prstGeom prst="roundRect">
            <a:avLst/>
          </a:prstGeom>
          <a:solidFill>
            <a:srgbClr val="00B050"/>
          </a:solidFill>
        </p:spPr>
        <p:txBody>
          <a:bodyPr vert="horz" lIns="360000" tIns="216000" rIns="360000" bIns="14400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GB" sz="2400" dirty="0">
                <a:solidFill>
                  <a:schemeClr val="bg1"/>
                </a:solidFill>
              </a:rPr>
              <a:t>We love hearing from teachers. If you have feedback on Emile,  please let us know.</a:t>
            </a:r>
          </a:p>
        </p:txBody>
      </p:sp>
    </p:spTree>
    <p:extLst>
      <p:ext uri="{BB962C8B-B14F-4D97-AF65-F5344CB8AC3E}">
        <p14:creationId xmlns:p14="http://schemas.microsoft.com/office/powerpoint/2010/main" val="25153822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3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EAA48C-84C7-D45F-EC88-3DCB419BAF91}"/>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FE3E1D36-E53D-9128-6F83-892AEF5146E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E40FABDD-A7E8-3DA8-C3EE-F6B0F493F7B4}"/>
              </a:ext>
            </a:extLst>
          </p:cNvPr>
          <p:cNvSpPr txBox="1">
            <a:spLocks/>
          </p:cNvSpPr>
          <p:nvPr/>
        </p:nvSpPr>
        <p:spPr>
          <a:xfrm>
            <a:off x="6172199" y="3322531"/>
            <a:ext cx="5770417" cy="3181350"/>
          </a:xfrm>
          <a:prstGeom prst="roundRect">
            <a:avLst>
              <a:gd name="adj" fmla="val 8408"/>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4. What is wrong with this sentence?</a:t>
            </a:r>
            <a:br>
              <a:rPr lang="en-GB" sz="2400" dirty="0">
                <a:solidFill>
                  <a:schemeClr val="bg1"/>
                </a:solidFill>
                <a:latin typeface="+mn-lt"/>
                <a:ea typeface="Andika"/>
                <a:cs typeface="Andika"/>
              </a:rPr>
            </a:br>
            <a:endParaRPr lang="en-GB" sz="2400" dirty="0">
              <a:solidFill>
                <a:schemeClr val="bg1"/>
              </a:solidFill>
              <a:latin typeface="+mn-lt"/>
              <a:ea typeface="Andika"/>
              <a:cs typeface="Andika"/>
            </a:endParaRPr>
          </a:p>
          <a:p>
            <a:br>
              <a:rPr lang="en-GB" sz="4000" dirty="0">
                <a:solidFill>
                  <a:schemeClr val="bg1"/>
                </a:solidFill>
                <a:latin typeface="+mn-lt"/>
                <a:ea typeface="Andika"/>
                <a:cs typeface="Andika"/>
              </a:rPr>
            </a:br>
            <a:br>
              <a:rPr lang="en-GB" sz="4000" dirty="0">
                <a:solidFill>
                  <a:schemeClr val="bg1"/>
                </a:solidFill>
                <a:latin typeface="+mn-lt"/>
                <a:ea typeface="Andika"/>
                <a:cs typeface="Andika"/>
              </a:rPr>
            </a:br>
            <a:r>
              <a:rPr lang="en-GB" sz="4000" dirty="0" err="1">
                <a:solidFill>
                  <a:srgbClr val="FFFF00"/>
                </a:solidFill>
                <a:latin typeface="+mn-lt"/>
                <a:ea typeface="Andika"/>
                <a:cs typeface="Andika"/>
              </a:rPr>
              <a:t>W</a:t>
            </a:r>
            <a:r>
              <a:rPr lang="en-GB" sz="4000" dirty="0" err="1">
                <a:solidFill>
                  <a:schemeClr val="bg1"/>
                </a:solidFill>
                <a:latin typeface="+mn-lt"/>
                <a:ea typeface="Andika"/>
                <a:cs typeface="Andika"/>
              </a:rPr>
              <a:t>heres</a:t>
            </a:r>
            <a:r>
              <a:rPr lang="en-GB" sz="4000" dirty="0">
                <a:solidFill>
                  <a:schemeClr val="bg1"/>
                </a:solidFill>
                <a:latin typeface="+mn-lt"/>
                <a:ea typeface="Andika"/>
                <a:cs typeface="Andika"/>
              </a:rPr>
              <a:t> everyone</a:t>
            </a:r>
          </a:p>
        </p:txBody>
      </p:sp>
      <p:sp>
        <p:nvSpPr>
          <p:cNvPr id="4" name="Title 1">
            <a:extLst>
              <a:ext uri="{FF2B5EF4-FFF2-40B4-BE49-F238E27FC236}">
                <a16:creationId xmlns:a16="http://schemas.microsoft.com/office/drawing/2014/main" id="{6A8D487C-B150-3B42-BBAE-897BB9332A59}"/>
              </a:ext>
            </a:extLst>
          </p:cNvPr>
          <p:cNvSpPr txBox="1">
            <a:spLocks/>
          </p:cNvSpPr>
          <p:nvPr/>
        </p:nvSpPr>
        <p:spPr>
          <a:xfrm>
            <a:off x="297008" y="3322531"/>
            <a:ext cx="5675167" cy="3181350"/>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t">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3. Can you spot the </a:t>
            </a:r>
            <a:r>
              <a:rPr lang="en-GB" sz="2400" dirty="0">
                <a:solidFill>
                  <a:srgbClr val="FFFF00"/>
                </a:solidFill>
                <a:latin typeface="+mn-lt"/>
                <a:ea typeface="Andika"/>
                <a:cs typeface="Andika"/>
              </a:rPr>
              <a:t>verb</a:t>
            </a:r>
            <a:r>
              <a:rPr lang="en-GB" sz="2400" dirty="0">
                <a:solidFill>
                  <a:schemeClr val="bg1"/>
                </a:solidFill>
                <a:latin typeface="+mn-lt"/>
                <a:ea typeface="Andika"/>
                <a:cs typeface="Andika"/>
              </a:rPr>
              <a:t> in this sentence? </a:t>
            </a:r>
          </a:p>
          <a:p>
            <a:r>
              <a:rPr lang="en-GB" sz="2400" dirty="0">
                <a:solidFill>
                  <a:schemeClr val="bg1"/>
                </a:solidFill>
                <a:latin typeface="+mn-lt"/>
                <a:ea typeface="Andika"/>
                <a:cs typeface="Andika"/>
              </a:rPr>
              <a:t>What tense is the verb – past or </a:t>
            </a:r>
            <a:r>
              <a:rPr lang="en-GB" sz="2400" dirty="0">
                <a:solidFill>
                  <a:srgbClr val="FFFF00"/>
                </a:solidFill>
                <a:latin typeface="+mn-lt"/>
                <a:ea typeface="Andika"/>
                <a:cs typeface="Andika"/>
              </a:rPr>
              <a:t>present</a:t>
            </a:r>
            <a:r>
              <a:rPr lang="en-GB" sz="2400" dirty="0">
                <a:solidFill>
                  <a:schemeClr val="bg1"/>
                </a:solidFill>
                <a:latin typeface="+mn-lt"/>
                <a:ea typeface="Andika"/>
                <a:cs typeface="Andika"/>
              </a:rPr>
              <a:t> ?    </a:t>
            </a:r>
          </a:p>
          <a:p>
            <a:endParaRPr lang="en-GB" sz="4000" dirty="0">
              <a:solidFill>
                <a:schemeClr val="bg1"/>
              </a:solidFill>
              <a:latin typeface="+mn-lt"/>
              <a:ea typeface="Andika"/>
              <a:cs typeface="Andika"/>
            </a:endParaRPr>
          </a:p>
          <a:p>
            <a:r>
              <a:rPr lang="en-GB" sz="4000" dirty="0">
                <a:solidFill>
                  <a:schemeClr val="bg1"/>
                </a:solidFill>
                <a:latin typeface="+mn-lt"/>
                <a:ea typeface="Andika"/>
                <a:cs typeface="Andika"/>
              </a:rPr>
              <a:t>Aimee </a:t>
            </a:r>
            <a:r>
              <a:rPr lang="en-GB" sz="4000" dirty="0">
                <a:solidFill>
                  <a:srgbClr val="FFFF00"/>
                </a:solidFill>
                <a:latin typeface="+mn-lt"/>
                <a:ea typeface="Andika"/>
                <a:cs typeface="Andika"/>
              </a:rPr>
              <a:t>solves</a:t>
            </a:r>
            <a:r>
              <a:rPr lang="en-GB" sz="4000" dirty="0">
                <a:solidFill>
                  <a:schemeClr val="bg1"/>
                </a:solidFill>
                <a:latin typeface="+mn-lt"/>
                <a:ea typeface="Andika"/>
                <a:cs typeface="Andika"/>
              </a:rPr>
              <a:t> difficult problems.</a:t>
            </a:r>
          </a:p>
        </p:txBody>
      </p:sp>
      <p:sp>
        <p:nvSpPr>
          <p:cNvPr id="5" name="Title 1">
            <a:extLst>
              <a:ext uri="{FF2B5EF4-FFF2-40B4-BE49-F238E27FC236}">
                <a16:creationId xmlns:a16="http://schemas.microsoft.com/office/drawing/2014/main" id="{B34D675B-5EC8-F3BB-10DB-4152FD443BA0}"/>
              </a:ext>
            </a:extLst>
          </p:cNvPr>
          <p:cNvSpPr txBox="1">
            <a:spLocks/>
          </p:cNvSpPr>
          <p:nvPr/>
        </p:nvSpPr>
        <p:spPr>
          <a:xfrm>
            <a:off x="6172199" y="285750"/>
            <a:ext cx="5770417" cy="2893906"/>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t">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2. What type of word is “difficult”?</a:t>
            </a:r>
          </a:p>
          <a:p>
            <a:r>
              <a:rPr lang="en-GB" sz="2400" dirty="0">
                <a:solidFill>
                  <a:schemeClr val="bg1"/>
                </a:solidFill>
                <a:latin typeface="+mn-lt"/>
                <a:ea typeface="Andika"/>
                <a:cs typeface="Andika"/>
              </a:rPr>
              <a:t>“Difficult” is an </a:t>
            </a:r>
            <a:r>
              <a:rPr lang="en-GB" sz="2400" u="sng" dirty="0">
                <a:solidFill>
                  <a:srgbClr val="FFFF00"/>
                </a:solidFill>
                <a:latin typeface="+mn-lt"/>
                <a:ea typeface="Andika"/>
                <a:cs typeface="Andika"/>
              </a:rPr>
              <a:t>adjective</a:t>
            </a:r>
            <a:r>
              <a:rPr lang="en-GB" sz="2400" dirty="0">
                <a:solidFill>
                  <a:schemeClr val="bg1"/>
                </a:solidFill>
                <a:latin typeface="+mn-lt"/>
                <a:ea typeface="Andika"/>
                <a:cs typeface="Andika"/>
              </a:rPr>
              <a:t>.</a:t>
            </a:r>
            <a:br>
              <a:rPr lang="en-GB" sz="4000" dirty="0">
                <a:solidFill>
                  <a:schemeClr val="bg1"/>
                </a:solidFill>
                <a:latin typeface="+mn-lt"/>
                <a:ea typeface="Andika"/>
                <a:cs typeface="Andika"/>
              </a:rPr>
            </a:br>
            <a:endParaRPr lang="en-GB" sz="4000" dirty="0">
              <a:solidFill>
                <a:schemeClr val="bg1"/>
              </a:solidFill>
              <a:latin typeface="+mn-lt"/>
              <a:ea typeface="Andika"/>
              <a:cs typeface="Andika"/>
            </a:endParaRPr>
          </a:p>
          <a:p>
            <a:endParaRPr lang="en-GB" sz="4000" dirty="0">
              <a:solidFill>
                <a:schemeClr val="bg1"/>
              </a:solidFill>
              <a:latin typeface="+mn-lt"/>
              <a:ea typeface="Andika"/>
              <a:cs typeface="Andika"/>
            </a:endParaRPr>
          </a:p>
          <a:p>
            <a:r>
              <a:rPr lang="en-GB" sz="4000" dirty="0">
                <a:solidFill>
                  <a:schemeClr val="bg1"/>
                </a:solidFill>
                <a:latin typeface="+mn-lt"/>
                <a:ea typeface="Andika"/>
                <a:cs typeface="Andika"/>
              </a:rPr>
              <a:t>Aimee solves </a:t>
            </a:r>
            <a:r>
              <a:rPr lang="en-GB" sz="4000" dirty="0">
                <a:solidFill>
                  <a:srgbClr val="FFFF00"/>
                </a:solidFill>
                <a:latin typeface="+mn-lt"/>
                <a:ea typeface="Andika"/>
                <a:cs typeface="Andika"/>
              </a:rPr>
              <a:t>difficult</a:t>
            </a:r>
            <a:r>
              <a:rPr lang="en-GB" sz="4000" dirty="0">
                <a:solidFill>
                  <a:schemeClr val="bg1"/>
                </a:solidFill>
                <a:latin typeface="+mn-lt"/>
                <a:ea typeface="Andika"/>
                <a:cs typeface="Andika"/>
              </a:rPr>
              <a:t> problems.</a:t>
            </a:r>
          </a:p>
        </p:txBody>
      </p:sp>
      <p:sp>
        <p:nvSpPr>
          <p:cNvPr id="6" name="Title 1">
            <a:extLst>
              <a:ext uri="{FF2B5EF4-FFF2-40B4-BE49-F238E27FC236}">
                <a16:creationId xmlns:a16="http://schemas.microsoft.com/office/drawing/2014/main" id="{F9E1CF9B-86CB-967A-FFA1-6687456DD7A3}"/>
              </a:ext>
            </a:extLst>
          </p:cNvPr>
          <p:cNvSpPr txBox="1">
            <a:spLocks/>
          </p:cNvSpPr>
          <p:nvPr/>
        </p:nvSpPr>
        <p:spPr>
          <a:xfrm>
            <a:off x="297008" y="285750"/>
            <a:ext cx="5675167" cy="2893906"/>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t">
            <a:normAutofit fontScale="9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457200" indent="-457200">
              <a:buAutoNum type="arabicPeriod"/>
            </a:pPr>
            <a:r>
              <a:rPr lang="en-GB" sz="2400" dirty="0">
                <a:solidFill>
                  <a:schemeClr val="bg1"/>
                </a:solidFill>
                <a:latin typeface="+mn-lt"/>
                <a:ea typeface="Andika"/>
                <a:cs typeface="Andika"/>
              </a:rPr>
              <a:t>Can you spot the </a:t>
            </a:r>
            <a:r>
              <a:rPr lang="en-GB" sz="2400" dirty="0">
                <a:solidFill>
                  <a:srgbClr val="FFFF00"/>
                </a:solidFill>
                <a:latin typeface="+mn-lt"/>
                <a:ea typeface="Andika"/>
                <a:cs typeface="Andika"/>
              </a:rPr>
              <a:t>nouns</a:t>
            </a:r>
            <a:r>
              <a:rPr lang="en-GB" sz="2400" dirty="0">
                <a:solidFill>
                  <a:schemeClr val="bg1"/>
                </a:solidFill>
                <a:latin typeface="+mn-lt"/>
                <a:ea typeface="Andika"/>
                <a:cs typeface="Andika"/>
              </a:rPr>
              <a:t>?</a:t>
            </a:r>
          </a:p>
          <a:p>
            <a:r>
              <a:rPr lang="en-GB" sz="2400" dirty="0">
                <a:solidFill>
                  <a:schemeClr val="bg1"/>
                </a:solidFill>
                <a:latin typeface="+mn-lt"/>
                <a:ea typeface="Andika"/>
                <a:cs typeface="Andika"/>
              </a:rPr>
              <a:t>What type of nouns are they – </a:t>
            </a:r>
            <a:r>
              <a:rPr lang="en-GB" sz="2400" dirty="0">
                <a:solidFill>
                  <a:srgbClr val="00B0F0"/>
                </a:solidFill>
                <a:latin typeface="+mn-lt"/>
                <a:ea typeface="Andika"/>
                <a:cs typeface="Andika"/>
              </a:rPr>
              <a:t>common</a:t>
            </a:r>
            <a:r>
              <a:rPr lang="en-GB" sz="2400" dirty="0">
                <a:solidFill>
                  <a:schemeClr val="bg1"/>
                </a:solidFill>
                <a:latin typeface="+mn-lt"/>
                <a:ea typeface="Andika"/>
                <a:cs typeface="Andika"/>
              </a:rPr>
              <a:t>, </a:t>
            </a:r>
            <a:r>
              <a:rPr lang="en-GB" sz="2400" dirty="0">
                <a:solidFill>
                  <a:srgbClr val="EF8023"/>
                </a:solidFill>
                <a:latin typeface="+mn-lt"/>
                <a:ea typeface="Andika"/>
                <a:cs typeface="Andika"/>
              </a:rPr>
              <a:t>proper</a:t>
            </a:r>
            <a:r>
              <a:rPr lang="en-GB" sz="2400" dirty="0">
                <a:solidFill>
                  <a:schemeClr val="bg1"/>
                </a:solidFill>
                <a:latin typeface="+mn-lt"/>
                <a:ea typeface="Andika"/>
                <a:cs typeface="Andika"/>
              </a:rPr>
              <a:t>, abstract or collective ?</a:t>
            </a:r>
          </a:p>
          <a:p>
            <a:r>
              <a:rPr lang="en-GB" sz="2400" dirty="0">
                <a:solidFill>
                  <a:schemeClr val="bg1"/>
                </a:solidFill>
                <a:latin typeface="+mn-lt"/>
                <a:ea typeface="Andika"/>
                <a:cs typeface="Andika"/>
              </a:rPr>
              <a:t>      </a:t>
            </a:r>
            <a:br>
              <a:rPr lang="en-GB" sz="2400" dirty="0">
                <a:solidFill>
                  <a:schemeClr val="bg1"/>
                </a:solidFill>
                <a:latin typeface="+mn-lt"/>
                <a:ea typeface="Andika"/>
                <a:cs typeface="Andika"/>
              </a:rPr>
            </a:br>
            <a:endParaRPr lang="en-GB" sz="2400" dirty="0">
              <a:solidFill>
                <a:schemeClr val="bg1"/>
              </a:solidFill>
              <a:latin typeface="+mn-lt"/>
              <a:ea typeface="Andika"/>
              <a:cs typeface="Andika"/>
            </a:endParaRPr>
          </a:p>
          <a:p>
            <a:r>
              <a:rPr lang="en-GB" sz="4000" dirty="0">
                <a:solidFill>
                  <a:srgbClr val="EF8023"/>
                </a:solidFill>
                <a:latin typeface="+mn-lt"/>
                <a:ea typeface="Andika"/>
                <a:cs typeface="Andika"/>
              </a:rPr>
              <a:t>Aimee</a:t>
            </a:r>
            <a:r>
              <a:rPr lang="en-GB" sz="4000" dirty="0">
                <a:solidFill>
                  <a:schemeClr val="bg1"/>
                </a:solidFill>
                <a:latin typeface="+mn-lt"/>
                <a:ea typeface="Andika"/>
                <a:cs typeface="Andika"/>
              </a:rPr>
              <a:t> solves difficult </a:t>
            </a:r>
            <a:r>
              <a:rPr lang="en-GB" sz="4000" dirty="0">
                <a:solidFill>
                  <a:srgbClr val="00B0F0"/>
                </a:solidFill>
                <a:latin typeface="+mn-lt"/>
                <a:ea typeface="Andika"/>
                <a:cs typeface="Andika"/>
              </a:rPr>
              <a:t>problems</a:t>
            </a:r>
            <a:r>
              <a:rPr lang="en-GB" sz="4000" dirty="0">
                <a:solidFill>
                  <a:schemeClr val="bg1"/>
                </a:solidFill>
                <a:latin typeface="+mn-lt"/>
                <a:ea typeface="Andika"/>
                <a:cs typeface="Andika"/>
              </a:rPr>
              <a:t>.</a:t>
            </a:r>
          </a:p>
        </p:txBody>
      </p:sp>
    </p:spTree>
    <p:extLst>
      <p:ext uri="{BB962C8B-B14F-4D97-AF65-F5344CB8AC3E}">
        <p14:creationId xmlns:p14="http://schemas.microsoft.com/office/powerpoint/2010/main" val="11020974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03AA9D-9205-AEB7-35E7-FB8AE2D49CBA}"/>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EFF2B173-763F-36C7-3F61-FAF832E8FCC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84047239-6BB6-481D-70DD-3937C665A7A2}"/>
              </a:ext>
            </a:extLst>
          </p:cNvPr>
          <p:cNvSpPr txBox="1">
            <a:spLocks/>
          </p:cNvSpPr>
          <p:nvPr/>
        </p:nvSpPr>
        <p:spPr>
          <a:xfrm>
            <a:off x="6172199" y="3322531"/>
            <a:ext cx="5770417" cy="3181350"/>
          </a:xfrm>
          <a:prstGeom prst="roundRect">
            <a:avLst>
              <a:gd name="adj" fmla="val 8408"/>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4. What is wrong with this sentence?</a:t>
            </a:r>
            <a:br>
              <a:rPr lang="en-GB" sz="2400" dirty="0">
                <a:solidFill>
                  <a:schemeClr val="bg1"/>
                </a:solidFill>
                <a:latin typeface="+mn-lt"/>
                <a:ea typeface="Andika"/>
                <a:cs typeface="Andika"/>
              </a:rPr>
            </a:br>
            <a:endParaRPr lang="en-GB" sz="2400" dirty="0">
              <a:solidFill>
                <a:schemeClr val="bg1"/>
              </a:solidFill>
              <a:latin typeface="+mn-lt"/>
              <a:ea typeface="Andika"/>
              <a:cs typeface="Andika"/>
            </a:endParaRPr>
          </a:p>
          <a:p>
            <a:br>
              <a:rPr lang="en-GB" sz="4000" dirty="0">
                <a:solidFill>
                  <a:schemeClr val="bg1"/>
                </a:solidFill>
                <a:latin typeface="+mn-lt"/>
                <a:ea typeface="Andika"/>
                <a:cs typeface="Andika"/>
              </a:rPr>
            </a:br>
            <a:br>
              <a:rPr lang="en-GB" sz="4000" dirty="0">
                <a:solidFill>
                  <a:schemeClr val="bg1"/>
                </a:solidFill>
                <a:latin typeface="+mn-lt"/>
                <a:ea typeface="Andika"/>
                <a:cs typeface="Andika"/>
              </a:rPr>
            </a:br>
            <a:r>
              <a:rPr lang="en-GB" sz="4000" dirty="0">
                <a:solidFill>
                  <a:srgbClr val="FFFF00"/>
                </a:solidFill>
                <a:latin typeface="+mn-lt"/>
                <a:ea typeface="Andika"/>
                <a:cs typeface="Andika"/>
              </a:rPr>
              <a:t>W</a:t>
            </a:r>
            <a:r>
              <a:rPr lang="en-GB" sz="4000" dirty="0">
                <a:solidFill>
                  <a:schemeClr val="bg1"/>
                </a:solidFill>
                <a:latin typeface="+mn-lt"/>
                <a:ea typeface="Andika"/>
                <a:cs typeface="Andika"/>
              </a:rPr>
              <a:t>here</a:t>
            </a:r>
            <a:r>
              <a:rPr lang="en-GB" sz="4000" dirty="0">
                <a:solidFill>
                  <a:srgbClr val="FFFF00"/>
                </a:solidFill>
                <a:latin typeface="+mn-lt"/>
                <a:ea typeface="Andika"/>
                <a:cs typeface="Andika"/>
              </a:rPr>
              <a:t>’</a:t>
            </a:r>
            <a:r>
              <a:rPr lang="en-GB" sz="4000" dirty="0">
                <a:solidFill>
                  <a:schemeClr val="bg1"/>
                </a:solidFill>
                <a:latin typeface="+mn-lt"/>
                <a:ea typeface="Andika"/>
                <a:cs typeface="Andika"/>
              </a:rPr>
              <a:t>s everyone</a:t>
            </a:r>
          </a:p>
        </p:txBody>
      </p:sp>
      <p:sp>
        <p:nvSpPr>
          <p:cNvPr id="4" name="Title 1">
            <a:extLst>
              <a:ext uri="{FF2B5EF4-FFF2-40B4-BE49-F238E27FC236}">
                <a16:creationId xmlns:a16="http://schemas.microsoft.com/office/drawing/2014/main" id="{FFEDA659-CF3A-8614-0A0D-F1A8ED75B889}"/>
              </a:ext>
            </a:extLst>
          </p:cNvPr>
          <p:cNvSpPr txBox="1">
            <a:spLocks/>
          </p:cNvSpPr>
          <p:nvPr/>
        </p:nvSpPr>
        <p:spPr>
          <a:xfrm>
            <a:off x="297008" y="3322531"/>
            <a:ext cx="5675167" cy="3181350"/>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t">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3. Can you spot the </a:t>
            </a:r>
            <a:r>
              <a:rPr lang="en-GB" sz="2400" dirty="0">
                <a:solidFill>
                  <a:srgbClr val="FFFF00"/>
                </a:solidFill>
                <a:latin typeface="+mn-lt"/>
                <a:ea typeface="Andika"/>
                <a:cs typeface="Andika"/>
              </a:rPr>
              <a:t>verb</a:t>
            </a:r>
            <a:r>
              <a:rPr lang="en-GB" sz="2400" dirty="0">
                <a:solidFill>
                  <a:schemeClr val="bg1"/>
                </a:solidFill>
                <a:latin typeface="+mn-lt"/>
                <a:ea typeface="Andika"/>
                <a:cs typeface="Andika"/>
              </a:rPr>
              <a:t> in this sentence? </a:t>
            </a:r>
          </a:p>
          <a:p>
            <a:r>
              <a:rPr lang="en-GB" sz="2400" dirty="0">
                <a:solidFill>
                  <a:schemeClr val="bg1"/>
                </a:solidFill>
                <a:latin typeface="+mn-lt"/>
                <a:ea typeface="Andika"/>
                <a:cs typeface="Andika"/>
              </a:rPr>
              <a:t>What tense is the verb – past or </a:t>
            </a:r>
            <a:r>
              <a:rPr lang="en-GB" sz="2400" dirty="0">
                <a:solidFill>
                  <a:srgbClr val="FFFF00"/>
                </a:solidFill>
                <a:latin typeface="+mn-lt"/>
                <a:ea typeface="Andika"/>
                <a:cs typeface="Andika"/>
              </a:rPr>
              <a:t>present</a:t>
            </a:r>
            <a:r>
              <a:rPr lang="en-GB" sz="2400" dirty="0">
                <a:solidFill>
                  <a:schemeClr val="bg1"/>
                </a:solidFill>
                <a:latin typeface="+mn-lt"/>
                <a:ea typeface="Andika"/>
                <a:cs typeface="Andika"/>
              </a:rPr>
              <a:t> ?    </a:t>
            </a:r>
          </a:p>
          <a:p>
            <a:endParaRPr lang="en-GB" sz="4000" dirty="0">
              <a:solidFill>
                <a:schemeClr val="bg1"/>
              </a:solidFill>
              <a:latin typeface="+mn-lt"/>
              <a:ea typeface="Andika"/>
              <a:cs typeface="Andika"/>
            </a:endParaRPr>
          </a:p>
          <a:p>
            <a:r>
              <a:rPr lang="en-GB" sz="4000" dirty="0">
                <a:solidFill>
                  <a:schemeClr val="bg1"/>
                </a:solidFill>
                <a:latin typeface="+mn-lt"/>
                <a:ea typeface="Andika"/>
                <a:cs typeface="Andika"/>
              </a:rPr>
              <a:t>Aimee </a:t>
            </a:r>
            <a:r>
              <a:rPr lang="en-GB" sz="4000" dirty="0">
                <a:solidFill>
                  <a:srgbClr val="FFFF00"/>
                </a:solidFill>
                <a:latin typeface="+mn-lt"/>
                <a:ea typeface="Andika"/>
                <a:cs typeface="Andika"/>
              </a:rPr>
              <a:t>solves</a:t>
            </a:r>
            <a:r>
              <a:rPr lang="en-GB" sz="4000" dirty="0">
                <a:solidFill>
                  <a:schemeClr val="bg1"/>
                </a:solidFill>
                <a:latin typeface="+mn-lt"/>
                <a:ea typeface="Andika"/>
                <a:cs typeface="Andika"/>
              </a:rPr>
              <a:t> difficult problems.</a:t>
            </a:r>
          </a:p>
        </p:txBody>
      </p:sp>
      <p:sp>
        <p:nvSpPr>
          <p:cNvPr id="5" name="Title 1">
            <a:extLst>
              <a:ext uri="{FF2B5EF4-FFF2-40B4-BE49-F238E27FC236}">
                <a16:creationId xmlns:a16="http://schemas.microsoft.com/office/drawing/2014/main" id="{2E39066B-CE8E-5280-E54D-ABB4D6C4F06B}"/>
              </a:ext>
            </a:extLst>
          </p:cNvPr>
          <p:cNvSpPr txBox="1">
            <a:spLocks/>
          </p:cNvSpPr>
          <p:nvPr/>
        </p:nvSpPr>
        <p:spPr>
          <a:xfrm>
            <a:off x="6172199" y="285750"/>
            <a:ext cx="5770417" cy="2893906"/>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t">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2. What type of word is “difficult”?</a:t>
            </a:r>
          </a:p>
          <a:p>
            <a:r>
              <a:rPr lang="en-GB" sz="2400" dirty="0">
                <a:solidFill>
                  <a:schemeClr val="bg1"/>
                </a:solidFill>
                <a:latin typeface="+mn-lt"/>
                <a:ea typeface="Andika"/>
                <a:cs typeface="Andika"/>
              </a:rPr>
              <a:t>“Difficult” is an </a:t>
            </a:r>
            <a:r>
              <a:rPr lang="en-GB" sz="2400" u="sng" dirty="0">
                <a:solidFill>
                  <a:srgbClr val="FFFF00"/>
                </a:solidFill>
                <a:latin typeface="+mn-lt"/>
                <a:ea typeface="Andika"/>
                <a:cs typeface="Andika"/>
              </a:rPr>
              <a:t>adjective</a:t>
            </a:r>
            <a:r>
              <a:rPr lang="en-GB" sz="2400" dirty="0">
                <a:solidFill>
                  <a:schemeClr val="bg1"/>
                </a:solidFill>
                <a:latin typeface="+mn-lt"/>
                <a:ea typeface="Andika"/>
                <a:cs typeface="Andika"/>
              </a:rPr>
              <a:t>.</a:t>
            </a:r>
            <a:br>
              <a:rPr lang="en-GB" sz="4000" dirty="0">
                <a:solidFill>
                  <a:schemeClr val="bg1"/>
                </a:solidFill>
                <a:latin typeface="+mn-lt"/>
                <a:ea typeface="Andika"/>
                <a:cs typeface="Andika"/>
              </a:rPr>
            </a:br>
            <a:endParaRPr lang="en-GB" sz="4000" dirty="0">
              <a:solidFill>
                <a:schemeClr val="bg1"/>
              </a:solidFill>
              <a:latin typeface="+mn-lt"/>
              <a:ea typeface="Andika"/>
              <a:cs typeface="Andika"/>
            </a:endParaRPr>
          </a:p>
          <a:p>
            <a:endParaRPr lang="en-GB" sz="4000" dirty="0">
              <a:solidFill>
                <a:schemeClr val="bg1"/>
              </a:solidFill>
              <a:latin typeface="+mn-lt"/>
              <a:ea typeface="Andika"/>
              <a:cs typeface="Andika"/>
            </a:endParaRPr>
          </a:p>
          <a:p>
            <a:r>
              <a:rPr lang="en-GB" sz="4000" dirty="0">
                <a:solidFill>
                  <a:schemeClr val="bg1"/>
                </a:solidFill>
                <a:latin typeface="+mn-lt"/>
                <a:ea typeface="Andika"/>
                <a:cs typeface="Andika"/>
              </a:rPr>
              <a:t>Aimee solves </a:t>
            </a:r>
            <a:r>
              <a:rPr lang="en-GB" sz="4000" dirty="0">
                <a:solidFill>
                  <a:srgbClr val="FFFF00"/>
                </a:solidFill>
                <a:latin typeface="+mn-lt"/>
                <a:ea typeface="Andika"/>
                <a:cs typeface="Andika"/>
              </a:rPr>
              <a:t>difficult</a:t>
            </a:r>
            <a:r>
              <a:rPr lang="en-GB" sz="4000" dirty="0">
                <a:solidFill>
                  <a:schemeClr val="bg1"/>
                </a:solidFill>
                <a:latin typeface="+mn-lt"/>
                <a:ea typeface="Andika"/>
                <a:cs typeface="Andika"/>
              </a:rPr>
              <a:t> problems.</a:t>
            </a:r>
          </a:p>
        </p:txBody>
      </p:sp>
      <p:sp>
        <p:nvSpPr>
          <p:cNvPr id="6" name="Title 1">
            <a:extLst>
              <a:ext uri="{FF2B5EF4-FFF2-40B4-BE49-F238E27FC236}">
                <a16:creationId xmlns:a16="http://schemas.microsoft.com/office/drawing/2014/main" id="{8F5E25D3-BD31-1D4E-44D2-26AEBEE4213F}"/>
              </a:ext>
            </a:extLst>
          </p:cNvPr>
          <p:cNvSpPr txBox="1">
            <a:spLocks/>
          </p:cNvSpPr>
          <p:nvPr/>
        </p:nvSpPr>
        <p:spPr>
          <a:xfrm>
            <a:off x="297008" y="285750"/>
            <a:ext cx="5675167" cy="2893906"/>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t">
            <a:normAutofit fontScale="9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457200" indent="-457200">
              <a:buAutoNum type="arabicPeriod"/>
            </a:pPr>
            <a:r>
              <a:rPr lang="en-GB" sz="2400" dirty="0">
                <a:solidFill>
                  <a:schemeClr val="bg1"/>
                </a:solidFill>
                <a:latin typeface="+mn-lt"/>
                <a:ea typeface="Andika"/>
                <a:cs typeface="Andika"/>
              </a:rPr>
              <a:t>Can you spot the </a:t>
            </a:r>
            <a:r>
              <a:rPr lang="en-GB" sz="2400" dirty="0">
                <a:solidFill>
                  <a:srgbClr val="FFFF00"/>
                </a:solidFill>
                <a:latin typeface="+mn-lt"/>
                <a:ea typeface="Andika"/>
                <a:cs typeface="Andika"/>
              </a:rPr>
              <a:t>nouns</a:t>
            </a:r>
            <a:r>
              <a:rPr lang="en-GB" sz="2400" dirty="0">
                <a:solidFill>
                  <a:schemeClr val="bg1"/>
                </a:solidFill>
                <a:latin typeface="+mn-lt"/>
                <a:ea typeface="Andika"/>
                <a:cs typeface="Andika"/>
              </a:rPr>
              <a:t>?</a:t>
            </a:r>
          </a:p>
          <a:p>
            <a:r>
              <a:rPr lang="en-GB" sz="2400" dirty="0">
                <a:solidFill>
                  <a:schemeClr val="bg1"/>
                </a:solidFill>
                <a:latin typeface="+mn-lt"/>
                <a:ea typeface="Andika"/>
                <a:cs typeface="Andika"/>
              </a:rPr>
              <a:t>What type of nouns are they – </a:t>
            </a:r>
            <a:r>
              <a:rPr lang="en-GB" sz="2400" dirty="0">
                <a:solidFill>
                  <a:srgbClr val="00B0F0"/>
                </a:solidFill>
                <a:latin typeface="+mn-lt"/>
                <a:ea typeface="Andika"/>
                <a:cs typeface="Andika"/>
              </a:rPr>
              <a:t>common</a:t>
            </a:r>
            <a:r>
              <a:rPr lang="en-GB" sz="2400" dirty="0">
                <a:solidFill>
                  <a:schemeClr val="bg1"/>
                </a:solidFill>
                <a:latin typeface="+mn-lt"/>
                <a:ea typeface="Andika"/>
                <a:cs typeface="Andika"/>
              </a:rPr>
              <a:t>, </a:t>
            </a:r>
            <a:r>
              <a:rPr lang="en-GB" sz="2400" dirty="0">
                <a:solidFill>
                  <a:srgbClr val="EF8023"/>
                </a:solidFill>
                <a:latin typeface="+mn-lt"/>
                <a:ea typeface="Andika"/>
                <a:cs typeface="Andika"/>
              </a:rPr>
              <a:t>proper</a:t>
            </a:r>
            <a:r>
              <a:rPr lang="en-GB" sz="2400" dirty="0">
                <a:solidFill>
                  <a:schemeClr val="bg1"/>
                </a:solidFill>
                <a:latin typeface="+mn-lt"/>
                <a:ea typeface="Andika"/>
                <a:cs typeface="Andika"/>
              </a:rPr>
              <a:t>, abstract or collective ?</a:t>
            </a:r>
          </a:p>
          <a:p>
            <a:r>
              <a:rPr lang="en-GB" sz="2400" dirty="0">
                <a:solidFill>
                  <a:schemeClr val="bg1"/>
                </a:solidFill>
                <a:latin typeface="+mn-lt"/>
                <a:ea typeface="Andika"/>
                <a:cs typeface="Andika"/>
              </a:rPr>
              <a:t>      </a:t>
            </a:r>
            <a:br>
              <a:rPr lang="en-GB" sz="2400" dirty="0">
                <a:solidFill>
                  <a:schemeClr val="bg1"/>
                </a:solidFill>
                <a:latin typeface="+mn-lt"/>
                <a:ea typeface="Andika"/>
                <a:cs typeface="Andika"/>
              </a:rPr>
            </a:br>
            <a:endParaRPr lang="en-GB" sz="2400" dirty="0">
              <a:solidFill>
                <a:schemeClr val="bg1"/>
              </a:solidFill>
              <a:latin typeface="+mn-lt"/>
              <a:ea typeface="Andika"/>
              <a:cs typeface="Andika"/>
            </a:endParaRPr>
          </a:p>
          <a:p>
            <a:r>
              <a:rPr lang="en-GB" sz="4000" dirty="0">
                <a:solidFill>
                  <a:srgbClr val="EF8023"/>
                </a:solidFill>
                <a:latin typeface="+mn-lt"/>
                <a:ea typeface="Andika"/>
                <a:cs typeface="Andika"/>
              </a:rPr>
              <a:t>Aimee</a:t>
            </a:r>
            <a:r>
              <a:rPr lang="en-GB" sz="4000" dirty="0">
                <a:solidFill>
                  <a:schemeClr val="bg1"/>
                </a:solidFill>
                <a:latin typeface="+mn-lt"/>
                <a:ea typeface="Andika"/>
                <a:cs typeface="Andika"/>
              </a:rPr>
              <a:t> solves difficult </a:t>
            </a:r>
            <a:r>
              <a:rPr lang="en-GB" sz="4000" dirty="0">
                <a:solidFill>
                  <a:srgbClr val="00B0F0"/>
                </a:solidFill>
                <a:latin typeface="+mn-lt"/>
                <a:ea typeface="Andika"/>
                <a:cs typeface="Andika"/>
              </a:rPr>
              <a:t>problems</a:t>
            </a:r>
            <a:r>
              <a:rPr lang="en-GB" sz="4000" dirty="0">
                <a:solidFill>
                  <a:schemeClr val="bg1"/>
                </a:solidFill>
                <a:latin typeface="+mn-lt"/>
                <a:ea typeface="Andika"/>
                <a:cs typeface="Andika"/>
              </a:rPr>
              <a:t>.</a:t>
            </a:r>
          </a:p>
        </p:txBody>
      </p:sp>
    </p:spTree>
    <p:extLst>
      <p:ext uri="{BB962C8B-B14F-4D97-AF65-F5344CB8AC3E}">
        <p14:creationId xmlns:p14="http://schemas.microsoft.com/office/powerpoint/2010/main" val="29819272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198EE5A-D52A-8847-5B43-18A60333DD03}"/>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E1EE17C8-23FD-B7BE-43F3-7ED2F45BCAE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2222E45F-A02E-7C86-A2C3-2D743F8271E7}"/>
              </a:ext>
            </a:extLst>
          </p:cNvPr>
          <p:cNvSpPr txBox="1">
            <a:spLocks/>
          </p:cNvSpPr>
          <p:nvPr/>
        </p:nvSpPr>
        <p:spPr>
          <a:xfrm>
            <a:off x="6172199" y="3322531"/>
            <a:ext cx="5770417" cy="3181350"/>
          </a:xfrm>
          <a:prstGeom prst="roundRect">
            <a:avLst>
              <a:gd name="adj" fmla="val 8408"/>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4. What is wrong with this sentence?</a:t>
            </a:r>
            <a:br>
              <a:rPr lang="en-GB" sz="2400" dirty="0">
                <a:solidFill>
                  <a:schemeClr val="bg1"/>
                </a:solidFill>
                <a:latin typeface="+mn-lt"/>
                <a:ea typeface="Andika"/>
                <a:cs typeface="Andika"/>
              </a:rPr>
            </a:br>
            <a:endParaRPr lang="en-GB" sz="2400" dirty="0">
              <a:solidFill>
                <a:schemeClr val="bg1"/>
              </a:solidFill>
              <a:latin typeface="+mn-lt"/>
              <a:ea typeface="Andika"/>
              <a:cs typeface="Andika"/>
            </a:endParaRPr>
          </a:p>
          <a:p>
            <a:br>
              <a:rPr lang="en-GB" sz="4000" dirty="0">
                <a:solidFill>
                  <a:schemeClr val="bg1"/>
                </a:solidFill>
                <a:latin typeface="+mn-lt"/>
                <a:ea typeface="Andika"/>
                <a:cs typeface="Andika"/>
              </a:rPr>
            </a:br>
            <a:br>
              <a:rPr lang="en-GB" sz="4000" dirty="0">
                <a:solidFill>
                  <a:schemeClr val="bg1"/>
                </a:solidFill>
                <a:latin typeface="+mn-lt"/>
                <a:ea typeface="Andika"/>
                <a:cs typeface="Andika"/>
              </a:rPr>
            </a:br>
            <a:r>
              <a:rPr lang="en-GB" sz="4000" dirty="0">
                <a:solidFill>
                  <a:srgbClr val="FFFF00"/>
                </a:solidFill>
                <a:latin typeface="+mn-lt"/>
                <a:ea typeface="Andika"/>
                <a:cs typeface="Andika"/>
              </a:rPr>
              <a:t>W</a:t>
            </a:r>
            <a:r>
              <a:rPr lang="en-GB" sz="4000" dirty="0">
                <a:solidFill>
                  <a:schemeClr val="bg1"/>
                </a:solidFill>
                <a:latin typeface="+mn-lt"/>
                <a:ea typeface="Andika"/>
                <a:cs typeface="Andika"/>
              </a:rPr>
              <a:t>here</a:t>
            </a:r>
            <a:r>
              <a:rPr lang="en-GB" sz="4000" dirty="0">
                <a:solidFill>
                  <a:srgbClr val="FFFF00"/>
                </a:solidFill>
                <a:latin typeface="+mn-lt"/>
                <a:ea typeface="Andika"/>
                <a:cs typeface="Andika"/>
              </a:rPr>
              <a:t>’</a:t>
            </a:r>
            <a:r>
              <a:rPr lang="en-GB" sz="4000" dirty="0">
                <a:solidFill>
                  <a:schemeClr val="bg1"/>
                </a:solidFill>
                <a:latin typeface="+mn-lt"/>
                <a:ea typeface="Andika"/>
                <a:cs typeface="Andika"/>
              </a:rPr>
              <a:t>s everyone</a:t>
            </a:r>
            <a:r>
              <a:rPr lang="en-GB" sz="4000" dirty="0">
                <a:solidFill>
                  <a:srgbClr val="FFFF00"/>
                </a:solidFill>
                <a:latin typeface="+mn-lt"/>
                <a:ea typeface="Andika"/>
                <a:cs typeface="Andika"/>
              </a:rPr>
              <a:t>?</a:t>
            </a:r>
          </a:p>
        </p:txBody>
      </p:sp>
      <p:sp>
        <p:nvSpPr>
          <p:cNvPr id="4" name="Title 1">
            <a:extLst>
              <a:ext uri="{FF2B5EF4-FFF2-40B4-BE49-F238E27FC236}">
                <a16:creationId xmlns:a16="http://schemas.microsoft.com/office/drawing/2014/main" id="{55C40569-0930-5363-01B8-20FD5B68C190}"/>
              </a:ext>
            </a:extLst>
          </p:cNvPr>
          <p:cNvSpPr txBox="1">
            <a:spLocks/>
          </p:cNvSpPr>
          <p:nvPr/>
        </p:nvSpPr>
        <p:spPr>
          <a:xfrm>
            <a:off x="297008" y="3322531"/>
            <a:ext cx="5675167" cy="3181350"/>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t">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3. Can you spot the </a:t>
            </a:r>
            <a:r>
              <a:rPr lang="en-GB" sz="2400" dirty="0">
                <a:solidFill>
                  <a:srgbClr val="FFFF00"/>
                </a:solidFill>
                <a:latin typeface="+mn-lt"/>
                <a:ea typeface="Andika"/>
                <a:cs typeface="Andika"/>
              </a:rPr>
              <a:t>verb</a:t>
            </a:r>
            <a:r>
              <a:rPr lang="en-GB" sz="2400" dirty="0">
                <a:solidFill>
                  <a:schemeClr val="bg1"/>
                </a:solidFill>
                <a:latin typeface="+mn-lt"/>
                <a:ea typeface="Andika"/>
                <a:cs typeface="Andika"/>
              </a:rPr>
              <a:t> in this sentence? </a:t>
            </a:r>
          </a:p>
          <a:p>
            <a:r>
              <a:rPr lang="en-GB" sz="2400" dirty="0">
                <a:solidFill>
                  <a:schemeClr val="bg1"/>
                </a:solidFill>
                <a:latin typeface="+mn-lt"/>
                <a:ea typeface="Andika"/>
                <a:cs typeface="Andika"/>
              </a:rPr>
              <a:t>What tense is the verb – past or </a:t>
            </a:r>
            <a:r>
              <a:rPr lang="en-GB" sz="2400" dirty="0">
                <a:solidFill>
                  <a:srgbClr val="FFFF00"/>
                </a:solidFill>
                <a:latin typeface="+mn-lt"/>
                <a:ea typeface="Andika"/>
                <a:cs typeface="Andika"/>
              </a:rPr>
              <a:t>present</a:t>
            </a:r>
            <a:r>
              <a:rPr lang="en-GB" sz="2400" dirty="0">
                <a:solidFill>
                  <a:schemeClr val="bg1"/>
                </a:solidFill>
                <a:latin typeface="+mn-lt"/>
                <a:ea typeface="Andika"/>
                <a:cs typeface="Andika"/>
              </a:rPr>
              <a:t> ?    </a:t>
            </a:r>
          </a:p>
          <a:p>
            <a:endParaRPr lang="en-GB" sz="4000" dirty="0">
              <a:solidFill>
                <a:schemeClr val="bg1"/>
              </a:solidFill>
              <a:latin typeface="+mn-lt"/>
              <a:ea typeface="Andika"/>
              <a:cs typeface="Andika"/>
            </a:endParaRPr>
          </a:p>
          <a:p>
            <a:r>
              <a:rPr lang="en-GB" sz="4000" dirty="0">
                <a:solidFill>
                  <a:schemeClr val="bg1"/>
                </a:solidFill>
                <a:latin typeface="+mn-lt"/>
                <a:ea typeface="Andika"/>
                <a:cs typeface="Andika"/>
              </a:rPr>
              <a:t>Aimee </a:t>
            </a:r>
            <a:r>
              <a:rPr lang="en-GB" sz="4000" dirty="0">
                <a:solidFill>
                  <a:srgbClr val="FFFF00"/>
                </a:solidFill>
                <a:latin typeface="+mn-lt"/>
                <a:ea typeface="Andika"/>
                <a:cs typeface="Andika"/>
              </a:rPr>
              <a:t>solves</a:t>
            </a:r>
            <a:r>
              <a:rPr lang="en-GB" sz="4000" dirty="0">
                <a:solidFill>
                  <a:schemeClr val="bg1"/>
                </a:solidFill>
                <a:latin typeface="+mn-lt"/>
                <a:ea typeface="Andika"/>
                <a:cs typeface="Andika"/>
              </a:rPr>
              <a:t> difficult problems.</a:t>
            </a:r>
          </a:p>
        </p:txBody>
      </p:sp>
      <p:sp>
        <p:nvSpPr>
          <p:cNvPr id="5" name="Title 1">
            <a:extLst>
              <a:ext uri="{FF2B5EF4-FFF2-40B4-BE49-F238E27FC236}">
                <a16:creationId xmlns:a16="http://schemas.microsoft.com/office/drawing/2014/main" id="{640556C9-1298-F931-C03A-B80718175829}"/>
              </a:ext>
            </a:extLst>
          </p:cNvPr>
          <p:cNvSpPr txBox="1">
            <a:spLocks/>
          </p:cNvSpPr>
          <p:nvPr/>
        </p:nvSpPr>
        <p:spPr>
          <a:xfrm>
            <a:off x="6172199" y="285750"/>
            <a:ext cx="5770417" cy="2893906"/>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t">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2. What type of word is “difficult”?</a:t>
            </a:r>
          </a:p>
          <a:p>
            <a:r>
              <a:rPr lang="en-GB" sz="2400" dirty="0">
                <a:solidFill>
                  <a:schemeClr val="bg1"/>
                </a:solidFill>
                <a:latin typeface="+mn-lt"/>
                <a:ea typeface="Andika"/>
                <a:cs typeface="Andika"/>
              </a:rPr>
              <a:t>“Difficult” is an </a:t>
            </a:r>
            <a:r>
              <a:rPr lang="en-GB" sz="2400" u="sng" dirty="0">
                <a:solidFill>
                  <a:srgbClr val="FFFF00"/>
                </a:solidFill>
                <a:latin typeface="+mn-lt"/>
                <a:ea typeface="Andika"/>
                <a:cs typeface="Andika"/>
              </a:rPr>
              <a:t>adjective</a:t>
            </a:r>
            <a:r>
              <a:rPr lang="en-GB" sz="2400" dirty="0">
                <a:solidFill>
                  <a:schemeClr val="bg1"/>
                </a:solidFill>
                <a:latin typeface="+mn-lt"/>
                <a:ea typeface="Andika"/>
                <a:cs typeface="Andika"/>
              </a:rPr>
              <a:t>.</a:t>
            </a:r>
            <a:br>
              <a:rPr lang="en-GB" sz="4000" dirty="0">
                <a:solidFill>
                  <a:schemeClr val="bg1"/>
                </a:solidFill>
                <a:latin typeface="+mn-lt"/>
                <a:ea typeface="Andika"/>
                <a:cs typeface="Andika"/>
              </a:rPr>
            </a:br>
            <a:endParaRPr lang="en-GB" sz="4000" dirty="0">
              <a:solidFill>
                <a:schemeClr val="bg1"/>
              </a:solidFill>
              <a:latin typeface="+mn-lt"/>
              <a:ea typeface="Andika"/>
              <a:cs typeface="Andika"/>
            </a:endParaRPr>
          </a:p>
          <a:p>
            <a:endParaRPr lang="en-GB" sz="4000" dirty="0">
              <a:solidFill>
                <a:schemeClr val="bg1"/>
              </a:solidFill>
              <a:latin typeface="+mn-lt"/>
              <a:ea typeface="Andika"/>
              <a:cs typeface="Andika"/>
            </a:endParaRPr>
          </a:p>
          <a:p>
            <a:r>
              <a:rPr lang="en-GB" sz="4000" dirty="0">
                <a:solidFill>
                  <a:schemeClr val="bg1"/>
                </a:solidFill>
                <a:latin typeface="+mn-lt"/>
                <a:ea typeface="Andika"/>
                <a:cs typeface="Andika"/>
              </a:rPr>
              <a:t>Aimee solves </a:t>
            </a:r>
            <a:r>
              <a:rPr lang="en-GB" sz="4000" dirty="0">
                <a:solidFill>
                  <a:srgbClr val="FFFF00"/>
                </a:solidFill>
                <a:latin typeface="+mn-lt"/>
                <a:ea typeface="Andika"/>
                <a:cs typeface="Andika"/>
              </a:rPr>
              <a:t>difficult</a:t>
            </a:r>
            <a:r>
              <a:rPr lang="en-GB" sz="4000" dirty="0">
                <a:solidFill>
                  <a:schemeClr val="bg1"/>
                </a:solidFill>
                <a:latin typeface="+mn-lt"/>
                <a:ea typeface="Andika"/>
                <a:cs typeface="Andika"/>
              </a:rPr>
              <a:t> problems.</a:t>
            </a:r>
          </a:p>
        </p:txBody>
      </p:sp>
      <p:sp>
        <p:nvSpPr>
          <p:cNvPr id="6" name="Title 1">
            <a:extLst>
              <a:ext uri="{FF2B5EF4-FFF2-40B4-BE49-F238E27FC236}">
                <a16:creationId xmlns:a16="http://schemas.microsoft.com/office/drawing/2014/main" id="{360B747A-8269-A878-3E15-157A27CEC70F}"/>
              </a:ext>
            </a:extLst>
          </p:cNvPr>
          <p:cNvSpPr txBox="1">
            <a:spLocks/>
          </p:cNvSpPr>
          <p:nvPr/>
        </p:nvSpPr>
        <p:spPr>
          <a:xfrm>
            <a:off x="297008" y="285750"/>
            <a:ext cx="5675167" cy="2893906"/>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t">
            <a:normAutofit fontScale="9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457200" indent="-457200">
              <a:buAutoNum type="arabicPeriod"/>
            </a:pPr>
            <a:r>
              <a:rPr lang="en-GB" sz="2400" dirty="0">
                <a:solidFill>
                  <a:schemeClr val="bg1"/>
                </a:solidFill>
                <a:latin typeface="+mn-lt"/>
                <a:ea typeface="Andika"/>
                <a:cs typeface="Andika"/>
              </a:rPr>
              <a:t>Can you spot the </a:t>
            </a:r>
            <a:r>
              <a:rPr lang="en-GB" sz="2400" dirty="0">
                <a:solidFill>
                  <a:srgbClr val="FFFF00"/>
                </a:solidFill>
                <a:latin typeface="+mn-lt"/>
                <a:ea typeface="Andika"/>
                <a:cs typeface="Andika"/>
              </a:rPr>
              <a:t>nouns</a:t>
            </a:r>
            <a:r>
              <a:rPr lang="en-GB" sz="2400" dirty="0">
                <a:solidFill>
                  <a:schemeClr val="bg1"/>
                </a:solidFill>
                <a:latin typeface="+mn-lt"/>
                <a:ea typeface="Andika"/>
                <a:cs typeface="Andika"/>
              </a:rPr>
              <a:t>?</a:t>
            </a:r>
          </a:p>
          <a:p>
            <a:r>
              <a:rPr lang="en-GB" sz="2400" dirty="0">
                <a:solidFill>
                  <a:schemeClr val="bg1"/>
                </a:solidFill>
                <a:latin typeface="+mn-lt"/>
                <a:ea typeface="Andika"/>
                <a:cs typeface="Andika"/>
              </a:rPr>
              <a:t>What type of nouns are they – </a:t>
            </a:r>
            <a:r>
              <a:rPr lang="en-GB" sz="2400" dirty="0">
                <a:solidFill>
                  <a:srgbClr val="00B0F0"/>
                </a:solidFill>
                <a:latin typeface="+mn-lt"/>
                <a:ea typeface="Andika"/>
                <a:cs typeface="Andika"/>
              </a:rPr>
              <a:t>common</a:t>
            </a:r>
            <a:r>
              <a:rPr lang="en-GB" sz="2400" dirty="0">
                <a:solidFill>
                  <a:schemeClr val="bg1"/>
                </a:solidFill>
                <a:latin typeface="+mn-lt"/>
                <a:ea typeface="Andika"/>
                <a:cs typeface="Andika"/>
              </a:rPr>
              <a:t>, </a:t>
            </a:r>
            <a:r>
              <a:rPr lang="en-GB" sz="2400" dirty="0">
                <a:solidFill>
                  <a:srgbClr val="EF8023"/>
                </a:solidFill>
                <a:latin typeface="+mn-lt"/>
                <a:ea typeface="Andika"/>
                <a:cs typeface="Andika"/>
              </a:rPr>
              <a:t>proper</a:t>
            </a:r>
            <a:r>
              <a:rPr lang="en-GB" sz="2400" dirty="0">
                <a:solidFill>
                  <a:schemeClr val="bg1"/>
                </a:solidFill>
                <a:latin typeface="+mn-lt"/>
                <a:ea typeface="Andika"/>
                <a:cs typeface="Andika"/>
              </a:rPr>
              <a:t>, abstract or collective ?</a:t>
            </a:r>
          </a:p>
          <a:p>
            <a:r>
              <a:rPr lang="en-GB" sz="2400" dirty="0">
                <a:solidFill>
                  <a:schemeClr val="bg1"/>
                </a:solidFill>
                <a:latin typeface="+mn-lt"/>
                <a:ea typeface="Andika"/>
                <a:cs typeface="Andika"/>
              </a:rPr>
              <a:t>      </a:t>
            </a:r>
            <a:br>
              <a:rPr lang="en-GB" sz="2400" dirty="0">
                <a:solidFill>
                  <a:schemeClr val="bg1"/>
                </a:solidFill>
                <a:latin typeface="+mn-lt"/>
                <a:ea typeface="Andika"/>
                <a:cs typeface="Andika"/>
              </a:rPr>
            </a:br>
            <a:endParaRPr lang="en-GB" sz="2400" dirty="0">
              <a:solidFill>
                <a:schemeClr val="bg1"/>
              </a:solidFill>
              <a:latin typeface="+mn-lt"/>
              <a:ea typeface="Andika"/>
              <a:cs typeface="Andika"/>
            </a:endParaRPr>
          </a:p>
          <a:p>
            <a:r>
              <a:rPr lang="en-GB" sz="4000" dirty="0">
                <a:solidFill>
                  <a:srgbClr val="EF8023"/>
                </a:solidFill>
                <a:latin typeface="+mn-lt"/>
                <a:ea typeface="Andika"/>
                <a:cs typeface="Andika"/>
              </a:rPr>
              <a:t>Aimee</a:t>
            </a:r>
            <a:r>
              <a:rPr lang="en-GB" sz="4000" dirty="0">
                <a:solidFill>
                  <a:schemeClr val="bg1"/>
                </a:solidFill>
                <a:latin typeface="+mn-lt"/>
                <a:ea typeface="Andika"/>
                <a:cs typeface="Andika"/>
              </a:rPr>
              <a:t> solves difficult </a:t>
            </a:r>
            <a:r>
              <a:rPr lang="en-GB" sz="4000" dirty="0">
                <a:solidFill>
                  <a:srgbClr val="00B0F0"/>
                </a:solidFill>
                <a:latin typeface="+mn-lt"/>
                <a:ea typeface="Andika"/>
                <a:cs typeface="Andika"/>
              </a:rPr>
              <a:t>problems</a:t>
            </a:r>
            <a:r>
              <a:rPr lang="en-GB" sz="4000" dirty="0">
                <a:solidFill>
                  <a:schemeClr val="bg1"/>
                </a:solidFill>
                <a:latin typeface="+mn-lt"/>
                <a:ea typeface="Andika"/>
                <a:cs typeface="Andika"/>
              </a:rPr>
              <a:t>.</a:t>
            </a:r>
          </a:p>
        </p:txBody>
      </p:sp>
    </p:spTree>
    <p:extLst>
      <p:ext uri="{BB962C8B-B14F-4D97-AF65-F5344CB8AC3E}">
        <p14:creationId xmlns:p14="http://schemas.microsoft.com/office/powerpoint/2010/main" val="32073265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12F41B-C847-69A8-8010-9EE580CFFDFC}"/>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20F58078-3F2A-F0A5-3C6B-18FAAF1B30E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6080" cy="6858000"/>
          </a:xfrm>
          <a:prstGeom prst="rect">
            <a:avLst/>
          </a:prstGeom>
        </p:spPr>
      </p:pic>
      <p:sp>
        <p:nvSpPr>
          <p:cNvPr id="4" name="Title 1">
            <a:extLst>
              <a:ext uri="{FF2B5EF4-FFF2-40B4-BE49-F238E27FC236}">
                <a16:creationId xmlns:a16="http://schemas.microsoft.com/office/drawing/2014/main" id="{4A2A3D15-5625-4BC5-287F-0CE77FF5CDCE}"/>
              </a:ext>
            </a:extLst>
          </p:cNvPr>
          <p:cNvSpPr txBox="1">
            <a:spLocks/>
          </p:cNvSpPr>
          <p:nvPr/>
        </p:nvSpPr>
        <p:spPr>
          <a:xfrm>
            <a:off x="238126" y="3065356"/>
            <a:ext cx="11744324" cy="906569"/>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4000" dirty="0">
                <a:solidFill>
                  <a:schemeClr val="bg1"/>
                </a:solidFill>
                <a:latin typeface="+mn-lt"/>
                <a:ea typeface="Andika"/>
                <a:cs typeface="Andika"/>
              </a:rPr>
              <a:t>Emile tackled massive challenges boldly.</a:t>
            </a:r>
          </a:p>
        </p:txBody>
      </p:sp>
      <p:sp>
        <p:nvSpPr>
          <p:cNvPr id="7" name="Title 1">
            <a:extLst>
              <a:ext uri="{FF2B5EF4-FFF2-40B4-BE49-F238E27FC236}">
                <a16:creationId xmlns:a16="http://schemas.microsoft.com/office/drawing/2014/main" id="{21E6207E-4027-9B89-58E7-6DD4FF6E112E}"/>
              </a:ext>
            </a:extLst>
          </p:cNvPr>
          <p:cNvSpPr txBox="1">
            <a:spLocks/>
          </p:cNvSpPr>
          <p:nvPr/>
        </p:nvSpPr>
        <p:spPr>
          <a:xfrm>
            <a:off x="697058" y="447675"/>
            <a:ext cx="4513117" cy="619125"/>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Can you spot the nouns? </a:t>
            </a:r>
            <a:endParaRPr lang="en-GB" sz="3200" dirty="0">
              <a:solidFill>
                <a:schemeClr val="bg1"/>
              </a:solidFill>
              <a:latin typeface="+mn-lt"/>
              <a:ea typeface="Andika"/>
              <a:cs typeface="Andika"/>
            </a:endParaRPr>
          </a:p>
        </p:txBody>
      </p:sp>
      <p:sp>
        <p:nvSpPr>
          <p:cNvPr id="10" name="Title 1">
            <a:extLst>
              <a:ext uri="{FF2B5EF4-FFF2-40B4-BE49-F238E27FC236}">
                <a16:creationId xmlns:a16="http://schemas.microsoft.com/office/drawing/2014/main" id="{C050D0BC-587B-CD65-AA87-A4EEF99EC315}"/>
              </a:ext>
            </a:extLst>
          </p:cNvPr>
          <p:cNvSpPr txBox="1">
            <a:spLocks/>
          </p:cNvSpPr>
          <p:nvPr/>
        </p:nvSpPr>
        <p:spPr>
          <a:xfrm>
            <a:off x="1581149" y="4837895"/>
            <a:ext cx="7134226" cy="619125"/>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Nouns</a:t>
            </a:r>
            <a:endParaRPr lang="en-GB" sz="3200" dirty="0">
              <a:solidFill>
                <a:schemeClr val="bg1"/>
              </a:solidFill>
              <a:latin typeface="+mn-lt"/>
              <a:ea typeface="Andika"/>
              <a:cs typeface="Andika"/>
            </a:endParaRPr>
          </a:p>
        </p:txBody>
      </p:sp>
      <p:sp>
        <p:nvSpPr>
          <p:cNvPr id="12" name="Rectangle 11">
            <a:extLst>
              <a:ext uri="{FF2B5EF4-FFF2-40B4-BE49-F238E27FC236}">
                <a16:creationId xmlns:a16="http://schemas.microsoft.com/office/drawing/2014/main" id="{31F1AABE-929F-C1D6-5869-390427546314}"/>
              </a:ext>
            </a:extLst>
          </p:cNvPr>
          <p:cNvSpPr/>
          <p:nvPr/>
        </p:nvSpPr>
        <p:spPr>
          <a:xfrm>
            <a:off x="6867525" y="3774696"/>
            <a:ext cx="2114550" cy="64464"/>
          </a:xfrm>
          <a:prstGeom prst="rect">
            <a:avLst/>
          </a:prstGeom>
          <a:solidFill>
            <a:srgbClr val="7030A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Arrow: Right 15">
            <a:extLst>
              <a:ext uri="{FF2B5EF4-FFF2-40B4-BE49-F238E27FC236}">
                <a16:creationId xmlns:a16="http://schemas.microsoft.com/office/drawing/2014/main" id="{919B7F75-8C7B-51D0-BB29-C7A787C12F9C}"/>
              </a:ext>
            </a:extLst>
          </p:cNvPr>
          <p:cNvSpPr/>
          <p:nvPr/>
        </p:nvSpPr>
        <p:spPr>
          <a:xfrm rot="16200000">
            <a:off x="7596220" y="4288745"/>
            <a:ext cx="1091577" cy="232332"/>
          </a:xfrm>
          <a:prstGeom prst="rightArrow">
            <a:avLst>
              <a:gd name="adj1" fmla="val 50000"/>
              <a:gd name="adj2" fmla="val 133168"/>
            </a:avLst>
          </a:prstGeom>
          <a:solidFill>
            <a:srgbClr val="7030A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Arrow: Right 7">
            <a:extLst>
              <a:ext uri="{FF2B5EF4-FFF2-40B4-BE49-F238E27FC236}">
                <a16:creationId xmlns:a16="http://schemas.microsoft.com/office/drawing/2014/main" id="{D7ED1473-BCD5-3075-4FD3-711240ACD595}"/>
              </a:ext>
            </a:extLst>
          </p:cNvPr>
          <p:cNvSpPr/>
          <p:nvPr/>
        </p:nvSpPr>
        <p:spPr>
          <a:xfrm rot="16200000">
            <a:off x="1552445" y="4288744"/>
            <a:ext cx="1091578" cy="232332"/>
          </a:xfrm>
          <a:prstGeom prst="rightArrow">
            <a:avLst>
              <a:gd name="adj1" fmla="val 50000"/>
              <a:gd name="adj2" fmla="val 133168"/>
            </a:avLst>
          </a:prstGeom>
          <a:solidFill>
            <a:srgbClr val="7030A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8">
            <a:extLst>
              <a:ext uri="{FF2B5EF4-FFF2-40B4-BE49-F238E27FC236}">
                <a16:creationId xmlns:a16="http://schemas.microsoft.com/office/drawing/2014/main" id="{5C2F0DDC-59BF-2AB1-4756-776CD12160AE}"/>
              </a:ext>
            </a:extLst>
          </p:cNvPr>
          <p:cNvSpPr/>
          <p:nvPr/>
        </p:nvSpPr>
        <p:spPr>
          <a:xfrm>
            <a:off x="1372468" y="3744000"/>
            <a:ext cx="1219200" cy="64464"/>
          </a:xfrm>
          <a:prstGeom prst="rect">
            <a:avLst/>
          </a:prstGeom>
          <a:solidFill>
            <a:srgbClr val="7030A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0546727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fade">
                                      <p:cBhvr>
                                        <p:cTn id="10" dur="500"/>
                                        <p:tgtEl>
                                          <p:spTgt spid="1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500"/>
                                        <p:tgtEl>
                                          <p:spTgt spid="12"/>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500"/>
                                        <p:tgtEl>
                                          <p:spTgt spid="8"/>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2" grpId="0" animBg="1"/>
      <p:bldP spid="16" grpId="0" animBg="1"/>
      <p:bldP spid="8" grpId="0" animBg="1"/>
      <p:bldP spid="9"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372D57-3B63-19A8-0BFF-7DC7DB72FB15}"/>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92CA841D-EB9D-78C2-213F-442A7A666D3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6080" cy="6858000"/>
          </a:xfrm>
          <a:prstGeom prst="rect">
            <a:avLst/>
          </a:prstGeom>
        </p:spPr>
      </p:pic>
      <p:sp>
        <p:nvSpPr>
          <p:cNvPr id="7" name="Title 1">
            <a:extLst>
              <a:ext uri="{FF2B5EF4-FFF2-40B4-BE49-F238E27FC236}">
                <a16:creationId xmlns:a16="http://schemas.microsoft.com/office/drawing/2014/main" id="{D30D9A98-C26F-4BB2-0F65-E88778B9BE7A}"/>
              </a:ext>
            </a:extLst>
          </p:cNvPr>
          <p:cNvSpPr txBox="1">
            <a:spLocks/>
          </p:cNvSpPr>
          <p:nvPr/>
        </p:nvSpPr>
        <p:spPr>
          <a:xfrm>
            <a:off x="697058" y="447675"/>
            <a:ext cx="4513117" cy="619125"/>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Can you spot the nouns? </a:t>
            </a:r>
            <a:endParaRPr lang="en-GB" sz="3200" dirty="0">
              <a:solidFill>
                <a:schemeClr val="bg1"/>
              </a:solidFill>
              <a:latin typeface="+mn-lt"/>
              <a:ea typeface="Andika"/>
              <a:cs typeface="Andika"/>
            </a:endParaRPr>
          </a:p>
        </p:txBody>
      </p:sp>
      <p:sp>
        <p:nvSpPr>
          <p:cNvPr id="5" name="Title 1">
            <a:extLst>
              <a:ext uri="{FF2B5EF4-FFF2-40B4-BE49-F238E27FC236}">
                <a16:creationId xmlns:a16="http://schemas.microsoft.com/office/drawing/2014/main" id="{220DF956-8DDD-6A2B-334E-286FC0349634}"/>
              </a:ext>
            </a:extLst>
          </p:cNvPr>
          <p:cNvSpPr txBox="1">
            <a:spLocks/>
          </p:cNvSpPr>
          <p:nvPr/>
        </p:nvSpPr>
        <p:spPr>
          <a:xfrm>
            <a:off x="238126" y="3065356"/>
            <a:ext cx="11744324" cy="1181322"/>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4000" dirty="0">
                <a:solidFill>
                  <a:schemeClr val="bg1"/>
                </a:solidFill>
                <a:latin typeface="+mn-lt"/>
                <a:ea typeface="Andika"/>
                <a:cs typeface="Andika"/>
              </a:rPr>
              <a:t>Emile tackled massive challenges boldly.</a:t>
            </a:r>
          </a:p>
        </p:txBody>
      </p:sp>
      <p:sp>
        <p:nvSpPr>
          <p:cNvPr id="6" name="Rectangle 5">
            <a:extLst>
              <a:ext uri="{FF2B5EF4-FFF2-40B4-BE49-F238E27FC236}">
                <a16:creationId xmlns:a16="http://schemas.microsoft.com/office/drawing/2014/main" id="{7C4AFC6A-E157-AD74-6B77-0DAB94436F6B}"/>
              </a:ext>
            </a:extLst>
          </p:cNvPr>
          <p:cNvSpPr/>
          <p:nvPr/>
        </p:nvSpPr>
        <p:spPr>
          <a:xfrm>
            <a:off x="6743700" y="3914281"/>
            <a:ext cx="2041454" cy="91684"/>
          </a:xfrm>
          <a:prstGeom prst="rect">
            <a:avLst/>
          </a:prstGeom>
          <a:solidFill>
            <a:srgbClr val="7030A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Rectangle 11">
            <a:extLst>
              <a:ext uri="{FF2B5EF4-FFF2-40B4-BE49-F238E27FC236}">
                <a16:creationId xmlns:a16="http://schemas.microsoft.com/office/drawing/2014/main" id="{A57BDDB3-FD41-B199-71AD-B2B092FFCC60}"/>
              </a:ext>
            </a:extLst>
          </p:cNvPr>
          <p:cNvSpPr/>
          <p:nvPr/>
        </p:nvSpPr>
        <p:spPr>
          <a:xfrm>
            <a:off x="1228233" y="3858331"/>
            <a:ext cx="1285874" cy="45719"/>
          </a:xfrm>
          <a:prstGeom prst="rect">
            <a:avLst/>
          </a:prstGeom>
          <a:solidFill>
            <a:srgbClr val="7030A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8F62A2AE-8495-24E3-5830-481768CBA3B7}"/>
              </a:ext>
            </a:extLst>
          </p:cNvPr>
          <p:cNvSpPr txBox="1">
            <a:spLocks/>
          </p:cNvSpPr>
          <p:nvPr/>
        </p:nvSpPr>
        <p:spPr>
          <a:xfrm>
            <a:off x="697058" y="1187694"/>
            <a:ext cx="7865917" cy="619125"/>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Which noun is </a:t>
            </a:r>
            <a:r>
              <a:rPr lang="en-GB" sz="2400" dirty="0">
                <a:solidFill>
                  <a:srgbClr val="00B0F0"/>
                </a:solidFill>
                <a:latin typeface="+mn-lt"/>
                <a:ea typeface="Andika"/>
                <a:cs typeface="Andika"/>
              </a:rPr>
              <a:t>singular</a:t>
            </a:r>
            <a:r>
              <a:rPr lang="en-GB" sz="2400" dirty="0">
                <a:solidFill>
                  <a:schemeClr val="bg1"/>
                </a:solidFill>
                <a:latin typeface="+mn-lt"/>
                <a:ea typeface="Andika"/>
                <a:cs typeface="Andika"/>
              </a:rPr>
              <a:t>, and which is </a:t>
            </a:r>
            <a:r>
              <a:rPr lang="en-GB" sz="2400" dirty="0">
                <a:solidFill>
                  <a:srgbClr val="FFC000"/>
                </a:solidFill>
                <a:latin typeface="+mn-lt"/>
                <a:ea typeface="Andika"/>
                <a:cs typeface="Andika"/>
              </a:rPr>
              <a:t>plural</a:t>
            </a:r>
            <a:r>
              <a:rPr lang="en-GB" sz="2400" dirty="0">
                <a:solidFill>
                  <a:schemeClr val="bg1"/>
                </a:solidFill>
                <a:latin typeface="+mn-lt"/>
                <a:ea typeface="Andika"/>
                <a:cs typeface="Andika"/>
              </a:rPr>
              <a:t>? </a:t>
            </a:r>
            <a:endParaRPr lang="en-GB" sz="3200" dirty="0">
              <a:solidFill>
                <a:schemeClr val="bg1"/>
              </a:solidFill>
              <a:latin typeface="+mn-lt"/>
              <a:ea typeface="Andika"/>
              <a:cs typeface="Andika"/>
            </a:endParaRPr>
          </a:p>
        </p:txBody>
      </p:sp>
      <p:sp>
        <p:nvSpPr>
          <p:cNvPr id="11" name="Title 1">
            <a:extLst>
              <a:ext uri="{FF2B5EF4-FFF2-40B4-BE49-F238E27FC236}">
                <a16:creationId xmlns:a16="http://schemas.microsoft.com/office/drawing/2014/main" id="{1C1DDE0A-6EDD-5DAF-46A4-6691230F4643}"/>
              </a:ext>
            </a:extLst>
          </p:cNvPr>
          <p:cNvSpPr txBox="1">
            <a:spLocks/>
          </p:cNvSpPr>
          <p:nvPr/>
        </p:nvSpPr>
        <p:spPr>
          <a:xfrm>
            <a:off x="594091" y="4995629"/>
            <a:ext cx="2348224" cy="619125"/>
          </a:xfrm>
          <a:prstGeom prst="roundRect">
            <a:avLst>
              <a:gd name="adj" fmla="val 8408"/>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Singular noun</a:t>
            </a:r>
            <a:endParaRPr lang="en-GB" sz="3200" dirty="0">
              <a:solidFill>
                <a:schemeClr val="bg1"/>
              </a:solidFill>
              <a:latin typeface="+mn-lt"/>
              <a:ea typeface="Andika"/>
              <a:cs typeface="Andika"/>
            </a:endParaRPr>
          </a:p>
        </p:txBody>
      </p:sp>
      <p:sp>
        <p:nvSpPr>
          <p:cNvPr id="15" name="Arrow: Right 14">
            <a:extLst>
              <a:ext uri="{FF2B5EF4-FFF2-40B4-BE49-F238E27FC236}">
                <a16:creationId xmlns:a16="http://schemas.microsoft.com/office/drawing/2014/main" id="{40AD262A-3374-7974-C0C7-26B4A8955A4F}"/>
              </a:ext>
            </a:extLst>
          </p:cNvPr>
          <p:cNvSpPr/>
          <p:nvPr/>
        </p:nvSpPr>
        <p:spPr>
          <a:xfrm rot="16200000">
            <a:off x="7508282" y="4379049"/>
            <a:ext cx="1127881" cy="232332"/>
          </a:xfrm>
          <a:prstGeom prst="rightArrow">
            <a:avLst>
              <a:gd name="adj1" fmla="val 50000"/>
              <a:gd name="adj2" fmla="val 133168"/>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Arrow: Right 16">
            <a:extLst>
              <a:ext uri="{FF2B5EF4-FFF2-40B4-BE49-F238E27FC236}">
                <a16:creationId xmlns:a16="http://schemas.microsoft.com/office/drawing/2014/main" id="{186DFC93-9520-ABBA-8394-BBBF003E1AB0}"/>
              </a:ext>
            </a:extLst>
          </p:cNvPr>
          <p:cNvSpPr/>
          <p:nvPr/>
        </p:nvSpPr>
        <p:spPr>
          <a:xfrm rot="16200000">
            <a:off x="1261836" y="4310814"/>
            <a:ext cx="1091578" cy="232332"/>
          </a:xfrm>
          <a:prstGeom prst="rightArrow">
            <a:avLst>
              <a:gd name="adj1" fmla="val 50000"/>
              <a:gd name="adj2" fmla="val 133168"/>
            </a:avLst>
          </a:prstGeom>
          <a:solidFill>
            <a:srgbClr val="00B0F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Title 1">
            <a:extLst>
              <a:ext uri="{FF2B5EF4-FFF2-40B4-BE49-F238E27FC236}">
                <a16:creationId xmlns:a16="http://schemas.microsoft.com/office/drawing/2014/main" id="{46CAA07F-A56D-1257-0DFD-E4112310BC34}"/>
              </a:ext>
            </a:extLst>
          </p:cNvPr>
          <p:cNvSpPr txBox="1">
            <a:spLocks/>
          </p:cNvSpPr>
          <p:nvPr/>
        </p:nvSpPr>
        <p:spPr>
          <a:xfrm>
            <a:off x="7076708" y="5059156"/>
            <a:ext cx="2267685" cy="619125"/>
          </a:xfrm>
          <a:prstGeom prst="roundRect">
            <a:avLst>
              <a:gd name="adj" fmla="val 8408"/>
            </a:avLst>
          </a:prstGeom>
          <a:solidFill>
            <a:schemeClr val="accent2"/>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Plural noun</a:t>
            </a:r>
            <a:endParaRPr lang="en-GB" sz="3200" dirty="0">
              <a:solidFill>
                <a:schemeClr val="bg1"/>
              </a:solidFill>
              <a:latin typeface="+mn-lt"/>
              <a:ea typeface="Andika"/>
              <a:cs typeface="Andika"/>
            </a:endParaRPr>
          </a:p>
        </p:txBody>
      </p:sp>
    </p:spTree>
    <p:extLst>
      <p:ext uri="{BB962C8B-B14F-4D97-AF65-F5344CB8AC3E}">
        <p14:creationId xmlns:p14="http://schemas.microsoft.com/office/powerpoint/2010/main" val="17767176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fade">
                                      <p:cBhvr>
                                        <p:cTn id="15" dur="500"/>
                                        <p:tgtEl>
                                          <p:spTgt spid="17"/>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500"/>
                                        <p:tgtEl>
                                          <p:spTgt spid="4"/>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fade">
                                      <p:cBhvr>
                                        <p:cTn id="23"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1" grpId="0" animBg="1"/>
      <p:bldP spid="15" grpId="0" animBg="1"/>
      <p:bldP spid="17" grpId="0" animBg="1"/>
      <p:bldP spid="4"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104758-ECA3-1871-0A4B-54F4E85A2A23}"/>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172C2461-35E0-723B-BD16-F7ABDF7F8D6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6080" cy="6858000"/>
          </a:xfrm>
          <a:prstGeom prst="rect">
            <a:avLst/>
          </a:prstGeom>
        </p:spPr>
      </p:pic>
      <p:sp>
        <p:nvSpPr>
          <p:cNvPr id="7" name="Title 1">
            <a:extLst>
              <a:ext uri="{FF2B5EF4-FFF2-40B4-BE49-F238E27FC236}">
                <a16:creationId xmlns:a16="http://schemas.microsoft.com/office/drawing/2014/main" id="{7A682E5B-BE9E-11D7-7E57-38046CA460CB}"/>
              </a:ext>
            </a:extLst>
          </p:cNvPr>
          <p:cNvSpPr txBox="1">
            <a:spLocks/>
          </p:cNvSpPr>
          <p:nvPr/>
        </p:nvSpPr>
        <p:spPr>
          <a:xfrm>
            <a:off x="697058" y="447675"/>
            <a:ext cx="4513117" cy="619125"/>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Can you spot the nouns? </a:t>
            </a:r>
            <a:endParaRPr lang="en-GB" sz="3200" dirty="0">
              <a:solidFill>
                <a:schemeClr val="bg1"/>
              </a:solidFill>
              <a:latin typeface="+mn-lt"/>
              <a:ea typeface="Andika"/>
              <a:cs typeface="Andika"/>
            </a:endParaRPr>
          </a:p>
        </p:txBody>
      </p:sp>
      <p:sp>
        <p:nvSpPr>
          <p:cNvPr id="2" name="Title 1">
            <a:extLst>
              <a:ext uri="{FF2B5EF4-FFF2-40B4-BE49-F238E27FC236}">
                <a16:creationId xmlns:a16="http://schemas.microsoft.com/office/drawing/2014/main" id="{F8C3A7EC-1237-8EDC-0415-57D24C252BB5}"/>
              </a:ext>
            </a:extLst>
          </p:cNvPr>
          <p:cNvSpPr txBox="1">
            <a:spLocks/>
          </p:cNvSpPr>
          <p:nvPr/>
        </p:nvSpPr>
        <p:spPr>
          <a:xfrm>
            <a:off x="697058" y="1187694"/>
            <a:ext cx="7865917" cy="619125"/>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Which noun is </a:t>
            </a:r>
            <a:r>
              <a:rPr lang="en-GB" sz="2400" dirty="0">
                <a:solidFill>
                  <a:srgbClr val="00B0F0"/>
                </a:solidFill>
                <a:latin typeface="+mn-lt"/>
                <a:ea typeface="Andika"/>
                <a:cs typeface="Andika"/>
              </a:rPr>
              <a:t>singular</a:t>
            </a:r>
            <a:r>
              <a:rPr lang="en-GB" sz="2400" dirty="0">
                <a:solidFill>
                  <a:schemeClr val="bg1"/>
                </a:solidFill>
                <a:latin typeface="+mn-lt"/>
                <a:ea typeface="Andika"/>
                <a:cs typeface="Andika"/>
              </a:rPr>
              <a:t>, and which is </a:t>
            </a:r>
            <a:r>
              <a:rPr lang="en-GB" sz="2400" dirty="0">
                <a:solidFill>
                  <a:srgbClr val="FFC000"/>
                </a:solidFill>
                <a:latin typeface="+mn-lt"/>
                <a:ea typeface="Andika"/>
                <a:cs typeface="Andika"/>
              </a:rPr>
              <a:t>plural</a:t>
            </a:r>
            <a:r>
              <a:rPr lang="en-GB" sz="2400" dirty="0">
                <a:solidFill>
                  <a:schemeClr val="bg1"/>
                </a:solidFill>
                <a:latin typeface="+mn-lt"/>
                <a:ea typeface="Andika"/>
                <a:cs typeface="Andika"/>
              </a:rPr>
              <a:t>? </a:t>
            </a:r>
            <a:endParaRPr lang="en-GB" sz="3200" dirty="0">
              <a:solidFill>
                <a:schemeClr val="bg1"/>
              </a:solidFill>
              <a:latin typeface="+mn-lt"/>
              <a:ea typeface="Andika"/>
              <a:cs typeface="Andika"/>
            </a:endParaRPr>
          </a:p>
        </p:txBody>
      </p:sp>
      <p:sp>
        <p:nvSpPr>
          <p:cNvPr id="4" name="Title 1">
            <a:extLst>
              <a:ext uri="{FF2B5EF4-FFF2-40B4-BE49-F238E27FC236}">
                <a16:creationId xmlns:a16="http://schemas.microsoft.com/office/drawing/2014/main" id="{28CB51AD-0428-EDA3-34D2-A142A9A274AA}"/>
              </a:ext>
            </a:extLst>
          </p:cNvPr>
          <p:cNvSpPr txBox="1">
            <a:spLocks/>
          </p:cNvSpPr>
          <p:nvPr/>
        </p:nvSpPr>
        <p:spPr>
          <a:xfrm>
            <a:off x="238126" y="3065356"/>
            <a:ext cx="11744324" cy="1181322"/>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4000" dirty="0">
                <a:solidFill>
                  <a:schemeClr val="bg1"/>
                </a:solidFill>
                <a:latin typeface="+mn-lt"/>
                <a:ea typeface="Andika"/>
                <a:cs typeface="Andika"/>
              </a:rPr>
              <a:t>Emile tackled massive challenges boldly.</a:t>
            </a:r>
          </a:p>
        </p:txBody>
      </p:sp>
      <p:sp>
        <p:nvSpPr>
          <p:cNvPr id="5" name="Rectangle 4">
            <a:extLst>
              <a:ext uri="{FF2B5EF4-FFF2-40B4-BE49-F238E27FC236}">
                <a16:creationId xmlns:a16="http://schemas.microsoft.com/office/drawing/2014/main" id="{44F98938-4D9A-3E5D-CF22-3E6851F8113E}"/>
              </a:ext>
            </a:extLst>
          </p:cNvPr>
          <p:cNvSpPr/>
          <p:nvPr/>
        </p:nvSpPr>
        <p:spPr>
          <a:xfrm>
            <a:off x="6819900" y="3907579"/>
            <a:ext cx="2209800" cy="46147"/>
          </a:xfrm>
          <a:prstGeom prst="rect">
            <a:avLst/>
          </a:prstGeom>
          <a:solidFill>
            <a:srgbClr val="7030A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ectangle 9">
            <a:extLst>
              <a:ext uri="{FF2B5EF4-FFF2-40B4-BE49-F238E27FC236}">
                <a16:creationId xmlns:a16="http://schemas.microsoft.com/office/drawing/2014/main" id="{B76C94D9-2B78-97A7-D361-DFE0D2EFB140}"/>
              </a:ext>
            </a:extLst>
          </p:cNvPr>
          <p:cNvSpPr/>
          <p:nvPr/>
        </p:nvSpPr>
        <p:spPr>
          <a:xfrm>
            <a:off x="1297624" y="3861432"/>
            <a:ext cx="1150605" cy="92294"/>
          </a:xfrm>
          <a:prstGeom prst="rect">
            <a:avLst/>
          </a:prstGeom>
          <a:solidFill>
            <a:srgbClr val="7030A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Title 1">
            <a:extLst>
              <a:ext uri="{FF2B5EF4-FFF2-40B4-BE49-F238E27FC236}">
                <a16:creationId xmlns:a16="http://schemas.microsoft.com/office/drawing/2014/main" id="{1296119B-D686-29CC-2269-C900CF3A70AD}"/>
              </a:ext>
            </a:extLst>
          </p:cNvPr>
          <p:cNvSpPr txBox="1">
            <a:spLocks/>
          </p:cNvSpPr>
          <p:nvPr/>
        </p:nvSpPr>
        <p:spPr>
          <a:xfrm>
            <a:off x="697058" y="1983770"/>
            <a:ext cx="11085367" cy="619125"/>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What type of nouns are they? </a:t>
            </a:r>
            <a:r>
              <a:rPr lang="en-GB" sz="2400" dirty="0">
                <a:solidFill>
                  <a:srgbClr val="FF00FF"/>
                </a:solidFill>
                <a:latin typeface="+mn-lt"/>
                <a:ea typeface="Andika"/>
                <a:cs typeface="Andika"/>
              </a:rPr>
              <a:t>Common</a:t>
            </a:r>
            <a:r>
              <a:rPr lang="en-GB" sz="2400" dirty="0">
                <a:solidFill>
                  <a:schemeClr val="bg1"/>
                </a:solidFill>
                <a:latin typeface="+mn-lt"/>
                <a:ea typeface="Andika"/>
                <a:cs typeface="Andika"/>
              </a:rPr>
              <a:t> or </a:t>
            </a:r>
            <a:r>
              <a:rPr lang="en-GB" sz="2400" dirty="0">
                <a:solidFill>
                  <a:srgbClr val="FF0000"/>
                </a:solidFill>
                <a:latin typeface="+mn-lt"/>
                <a:ea typeface="Andika"/>
                <a:cs typeface="Andika"/>
              </a:rPr>
              <a:t>proper</a:t>
            </a:r>
            <a:r>
              <a:rPr lang="en-GB" sz="2400" dirty="0">
                <a:solidFill>
                  <a:schemeClr val="bg1"/>
                </a:solidFill>
                <a:latin typeface="+mn-lt"/>
                <a:ea typeface="Andika"/>
                <a:cs typeface="Andika"/>
              </a:rPr>
              <a:t> nouns?</a:t>
            </a:r>
            <a:endParaRPr lang="en-GB" sz="3200" dirty="0">
              <a:solidFill>
                <a:schemeClr val="bg1"/>
              </a:solidFill>
              <a:latin typeface="+mn-lt"/>
              <a:ea typeface="Andika"/>
              <a:cs typeface="Andika"/>
            </a:endParaRPr>
          </a:p>
        </p:txBody>
      </p:sp>
      <p:sp>
        <p:nvSpPr>
          <p:cNvPr id="9" name="Title 1">
            <a:extLst>
              <a:ext uri="{FF2B5EF4-FFF2-40B4-BE49-F238E27FC236}">
                <a16:creationId xmlns:a16="http://schemas.microsoft.com/office/drawing/2014/main" id="{21F129B3-29F6-7901-F1C3-1CDF1D731B15}"/>
              </a:ext>
            </a:extLst>
          </p:cNvPr>
          <p:cNvSpPr txBox="1">
            <a:spLocks/>
          </p:cNvSpPr>
          <p:nvPr/>
        </p:nvSpPr>
        <p:spPr>
          <a:xfrm>
            <a:off x="6975315" y="4972479"/>
            <a:ext cx="2348224" cy="619125"/>
          </a:xfrm>
          <a:prstGeom prst="roundRect">
            <a:avLst>
              <a:gd name="adj" fmla="val 8408"/>
            </a:avLst>
          </a:prstGeom>
          <a:solidFill>
            <a:srgbClr val="FF00FF"/>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Common noun</a:t>
            </a:r>
            <a:endParaRPr lang="en-GB" sz="3200" dirty="0">
              <a:solidFill>
                <a:schemeClr val="bg1"/>
              </a:solidFill>
              <a:latin typeface="+mn-lt"/>
              <a:ea typeface="Andika"/>
              <a:cs typeface="Andika"/>
            </a:endParaRPr>
          </a:p>
        </p:txBody>
      </p:sp>
      <p:sp>
        <p:nvSpPr>
          <p:cNvPr id="15" name="Arrow: Right 14">
            <a:extLst>
              <a:ext uri="{FF2B5EF4-FFF2-40B4-BE49-F238E27FC236}">
                <a16:creationId xmlns:a16="http://schemas.microsoft.com/office/drawing/2014/main" id="{F158EA0F-AD25-1424-4678-F04FF6C88284}"/>
              </a:ext>
            </a:extLst>
          </p:cNvPr>
          <p:cNvSpPr/>
          <p:nvPr/>
        </p:nvSpPr>
        <p:spPr>
          <a:xfrm rot="16200000">
            <a:off x="1308986" y="4362647"/>
            <a:ext cx="1127881" cy="232332"/>
          </a:xfrm>
          <a:prstGeom prst="rightArrow">
            <a:avLst>
              <a:gd name="adj1" fmla="val 50000"/>
              <a:gd name="adj2" fmla="val 133168"/>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7" name="Arrow: Right 16">
            <a:extLst>
              <a:ext uri="{FF2B5EF4-FFF2-40B4-BE49-F238E27FC236}">
                <a16:creationId xmlns:a16="http://schemas.microsoft.com/office/drawing/2014/main" id="{F0AA8936-063B-05F2-D750-91DE51AB9BF5}"/>
              </a:ext>
            </a:extLst>
          </p:cNvPr>
          <p:cNvSpPr/>
          <p:nvPr/>
        </p:nvSpPr>
        <p:spPr>
          <a:xfrm rot="16200000">
            <a:off x="7603638" y="4344595"/>
            <a:ext cx="1091578" cy="232332"/>
          </a:xfrm>
          <a:prstGeom prst="rightArrow">
            <a:avLst>
              <a:gd name="adj1" fmla="val 50000"/>
              <a:gd name="adj2" fmla="val 133168"/>
            </a:avLst>
          </a:prstGeom>
          <a:solidFill>
            <a:srgbClr val="FF00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Title 1">
            <a:extLst>
              <a:ext uri="{FF2B5EF4-FFF2-40B4-BE49-F238E27FC236}">
                <a16:creationId xmlns:a16="http://schemas.microsoft.com/office/drawing/2014/main" id="{116A2CAE-F8FA-22F6-8B50-39E1DB2B1FE2}"/>
              </a:ext>
            </a:extLst>
          </p:cNvPr>
          <p:cNvSpPr txBox="1">
            <a:spLocks/>
          </p:cNvSpPr>
          <p:nvPr/>
        </p:nvSpPr>
        <p:spPr>
          <a:xfrm>
            <a:off x="933451" y="5025515"/>
            <a:ext cx="2267685" cy="619125"/>
          </a:xfrm>
          <a:prstGeom prst="roundRect">
            <a:avLst>
              <a:gd name="adj" fmla="val 8408"/>
            </a:avLst>
          </a:prstGeom>
          <a:solidFill>
            <a:srgbClr val="FF000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Proper noun</a:t>
            </a:r>
            <a:endParaRPr lang="en-GB" sz="3200" dirty="0">
              <a:solidFill>
                <a:schemeClr val="bg1"/>
              </a:solidFill>
              <a:latin typeface="+mn-lt"/>
              <a:ea typeface="Andika"/>
              <a:cs typeface="Andika"/>
            </a:endParaRPr>
          </a:p>
        </p:txBody>
      </p:sp>
    </p:spTree>
    <p:extLst>
      <p:ext uri="{BB962C8B-B14F-4D97-AF65-F5344CB8AC3E}">
        <p14:creationId xmlns:p14="http://schemas.microsoft.com/office/powerpoint/2010/main" val="28266327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fade">
                                      <p:cBhvr>
                                        <p:cTn id="12" dur="500"/>
                                        <p:tgtEl>
                                          <p:spTgt spid="20"/>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fade">
                                      <p:cBhvr>
                                        <p:cTn id="15" dur="500"/>
                                        <p:tgtEl>
                                          <p:spTgt spid="15"/>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500"/>
                                        <p:tgtEl>
                                          <p:spTgt spid="9"/>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fade">
                                      <p:cBhvr>
                                        <p:cTn id="23"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animBg="1"/>
      <p:bldP spid="15" grpId="0" animBg="1"/>
      <p:bldP spid="17" grpId="0" animBg="1"/>
      <p:bldP spid="20"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5FF05D-9A93-81C9-537A-FF9CA29D20DF}"/>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C2C56E1E-B83A-5457-F298-3175956F85E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6080" cy="6858000"/>
          </a:xfrm>
          <a:prstGeom prst="rect">
            <a:avLst/>
          </a:prstGeom>
        </p:spPr>
      </p:pic>
      <p:sp>
        <p:nvSpPr>
          <p:cNvPr id="13" name="Rectangle 12">
            <a:extLst>
              <a:ext uri="{FF2B5EF4-FFF2-40B4-BE49-F238E27FC236}">
                <a16:creationId xmlns:a16="http://schemas.microsoft.com/office/drawing/2014/main" id="{A8DE48D0-E464-9AD3-815C-7384F9AC2FB4}"/>
              </a:ext>
            </a:extLst>
          </p:cNvPr>
          <p:cNvSpPr/>
          <p:nvPr/>
        </p:nvSpPr>
        <p:spPr>
          <a:xfrm flipV="1">
            <a:off x="10099411" y="3679532"/>
            <a:ext cx="959114" cy="45719"/>
          </a:xfrm>
          <a:prstGeom prst="rect">
            <a:avLst/>
          </a:prstGeom>
          <a:solidFill>
            <a:srgbClr val="EF802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4E3083AA-6CF6-D8EC-0381-903069348985}"/>
              </a:ext>
            </a:extLst>
          </p:cNvPr>
          <p:cNvSpPr txBox="1">
            <a:spLocks/>
          </p:cNvSpPr>
          <p:nvPr/>
        </p:nvSpPr>
        <p:spPr>
          <a:xfrm>
            <a:off x="238126" y="3065356"/>
            <a:ext cx="11744324" cy="1181322"/>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4000" dirty="0">
                <a:solidFill>
                  <a:schemeClr val="bg1"/>
                </a:solidFill>
                <a:latin typeface="+mn-lt"/>
                <a:ea typeface="Andika"/>
                <a:cs typeface="Andika"/>
              </a:rPr>
              <a:t>Emile tackled massive challenges boldly.</a:t>
            </a:r>
          </a:p>
        </p:txBody>
      </p:sp>
      <p:sp>
        <p:nvSpPr>
          <p:cNvPr id="7" name="Title 1">
            <a:extLst>
              <a:ext uri="{FF2B5EF4-FFF2-40B4-BE49-F238E27FC236}">
                <a16:creationId xmlns:a16="http://schemas.microsoft.com/office/drawing/2014/main" id="{5120B23E-32DB-4D11-083A-72593EB29D01}"/>
              </a:ext>
            </a:extLst>
          </p:cNvPr>
          <p:cNvSpPr txBox="1">
            <a:spLocks/>
          </p:cNvSpPr>
          <p:nvPr/>
        </p:nvSpPr>
        <p:spPr>
          <a:xfrm>
            <a:off x="697058" y="447675"/>
            <a:ext cx="4513117" cy="619125"/>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Can you spot the verb? </a:t>
            </a:r>
            <a:endParaRPr lang="en-GB" sz="3200" dirty="0">
              <a:solidFill>
                <a:schemeClr val="bg1"/>
              </a:solidFill>
              <a:latin typeface="+mn-lt"/>
              <a:ea typeface="Andika"/>
              <a:cs typeface="Andika"/>
            </a:endParaRPr>
          </a:p>
        </p:txBody>
      </p:sp>
      <p:sp>
        <p:nvSpPr>
          <p:cNvPr id="10" name="Title 1">
            <a:extLst>
              <a:ext uri="{FF2B5EF4-FFF2-40B4-BE49-F238E27FC236}">
                <a16:creationId xmlns:a16="http://schemas.microsoft.com/office/drawing/2014/main" id="{0CDE286C-4D27-4974-30FA-3E757E08A046}"/>
              </a:ext>
            </a:extLst>
          </p:cNvPr>
          <p:cNvSpPr txBox="1">
            <a:spLocks/>
          </p:cNvSpPr>
          <p:nvPr/>
        </p:nvSpPr>
        <p:spPr>
          <a:xfrm>
            <a:off x="2723918" y="5245956"/>
            <a:ext cx="2050073" cy="619125"/>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Verb</a:t>
            </a:r>
            <a:endParaRPr lang="en-GB" sz="3200" dirty="0">
              <a:solidFill>
                <a:schemeClr val="bg1"/>
              </a:solidFill>
              <a:latin typeface="+mn-lt"/>
              <a:ea typeface="Andika"/>
              <a:cs typeface="Andika"/>
            </a:endParaRPr>
          </a:p>
        </p:txBody>
      </p:sp>
      <p:sp>
        <p:nvSpPr>
          <p:cNvPr id="14" name="Arrow: Right 13">
            <a:extLst>
              <a:ext uri="{FF2B5EF4-FFF2-40B4-BE49-F238E27FC236}">
                <a16:creationId xmlns:a16="http://schemas.microsoft.com/office/drawing/2014/main" id="{C66ACBA7-0368-6DDC-193F-128F84D8A6C0}"/>
              </a:ext>
            </a:extLst>
          </p:cNvPr>
          <p:cNvSpPr/>
          <p:nvPr/>
        </p:nvSpPr>
        <p:spPr>
          <a:xfrm rot="16200000">
            <a:off x="2996157" y="4406745"/>
            <a:ext cx="1505597" cy="320720"/>
          </a:xfrm>
          <a:prstGeom prst="rightArrow">
            <a:avLst>
              <a:gd name="adj1" fmla="val 50000"/>
              <a:gd name="adj2" fmla="val 133168"/>
            </a:avLst>
          </a:prstGeom>
          <a:solidFill>
            <a:srgbClr val="EF802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Title 1">
            <a:extLst>
              <a:ext uri="{FF2B5EF4-FFF2-40B4-BE49-F238E27FC236}">
                <a16:creationId xmlns:a16="http://schemas.microsoft.com/office/drawing/2014/main" id="{198BB7B8-057C-7C18-0F27-101AA9F79919}"/>
              </a:ext>
            </a:extLst>
          </p:cNvPr>
          <p:cNvSpPr txBox="1">
            <a:spLocks/>
          </p:cNvSpPr>
          <p:nvPr/>
        </p:nvSpPr>
        <p:spPr>
          <a:xfrm>
            <a:off x="697058" y="1137390"/>
            <a:ext cx="7456342" cy="619125"/>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What tense is the verb – present or past?</a:t>
            </a:r>
            <a:endParaRPr lang="en-GB" sz="3200" dirty="0">
              <a:solidFill>
                <a:schemeClr val="bg1"/>
              </a:solidFill>
              <a:latin typeface="+mn-lt"/>
              <a:ea typeface="Andika"/>
              <a:cs typeface="Andika"/>
            </a:endParaRPr>
          </a:p>
        </p:txBody>
      </p:sp>
      <p:sp>
        <p:nvSpPr>
          <p:cNvPr id="5" name="Title 1">
            <a:extLst>
              <a:ext uri="{FF2B5EF4-FFF2-40B4-BE49-F238E27FC236}">
                <a16:creationId xmlns:a16="http://schemas.microsoft.com/office/drawing/2014/main" id="{D377478A-F719-A92C-2E70-B42CD59C690D}"/>
              </a:ext>
            </a:extLst>
          </p:cNvPr>
          <p:cNvSpPr txBox="1">
            <a:spLocks/>
          </p:cNvSpPr>
          <p:nvPr/>
        </p:nvSpPr>
        <p:spPr>
          <a:xfrm>
            <a:off x="2723918" y="2505465"/>
            <a:ext cx="2050073" cy="728721"/>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fontScale="92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Simple past tense</a:t>
            </a:r>
            <a:endParaRPr lang="en-GB" sz="3200" dirty="0">
              <a:solidFill>
                <a:schemeClr val="bg1"/>
              </a:solidFill>
              <a:latin typeface="+mn-lt"/>
              <a:ea typeface="Andika"/>
              <a:cs typeface="Andika"/>
            </a:endParaRPr>
          </a:p>
        </p:txBody>
      </p:sp>
    </p:spTree>
    <p:extLst>
      <p:ext uri="{BB962C8B-B14F-4D97-AF65-F5344CB8AC3E}">
        <p14:creationId xmlns:p14="http://schemas.microsoft.com/office/powerpoint/2010/main" val="3217344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500"/>
                                        <p:tgtEl>
                                          <p:spTgt spid="14"/>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fade">
                                      <p:cBhvr>
                                        <p:cTn id="18" dur="500"/>
                                        <p:tgtEl>
                                          <p:spTgt spid="13"/>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500"/>
                                        <p:tgtEl>
                                          <p:spTgt spid="4"/>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7" grpId="0" animBg="1"/>
      <p:bldP spid="10" grpId="0" animBg="1"/>
      <p:bldP spid="14" grpId="0" animBg="1"/>
      <p:bldP spid="4" grpId="0" animBg="1"/>
      <p:bldP spid="5"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D6F7C3E-61B4-76AD-00DA-E8F87052118E}"/>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09A319B6-C2FE-59D8-1B27-65CFFAA786B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6080" cy="6858000"/>
          </a:xfrm>
          <a:prstGeom prst="rect">
            <a:avLst/>
          </a:prstGeom>
        </p:spPr>
      </p:pic>
      <p:sp>
        <p:nvSpPr>
          <p:cNvPr id="13" name="Rectangle 12">
            <a:extLst>
              <a:ext uri="{FF2B5EF4-FFF2-40B4-BE49-F238E27FC236}">
                <a16:creationId xmlns:a16="http://schemas.microsoft.com/office/drawing/2014/main" id="{5CE618E2-7E6B-0CDC-CC1F-61729C4F0E79}"/>
              </a:ext>
            </a:extLst>
          </p:cNvPr>
          <p:cNvSpPr/>
          <p:nvPr/>
        </p:nvSpPr>
        <p:spPr>
          <a:xfrm flipV="1">
            <a:off x="10099411" y="3679532"/>
            <a:ext cx="959114" cy="45719"/>
          </a:xfrm>
          <a:prstGeom prst="rect">
            <a:avLst/>
          </a:prstGeom>
          <a:solidFill>
            <a:srgbClr val="EF802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BF54070D-AB07-846E-ED38-08ED8A4E4D43}"/>
              </a:ext>
            </a:extLst>
          </p:cNvPr>
          <p:cNvSpPr txBox="1">
            <a:spLocks/>
          </p:cNvSpPr>
          <p:nvPr/>
        </p:nvSpPr>
        <p:spPr>
          <a:xfrm>
            <a:off x="238126" y="3065356"/>
            <a:ext cx="11744324" cy="1181322"/>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4000" dirty="0">
                <a:solidFill>
                  <a:schemeClr val="bg1"/>
                </a:solidFill>
                <a:latin typeface="+mn-lt"/>
                <a:ea typeface="Andika"/>
                <a:cs typeface="Andika"/>
              </a:rPr>
              <a:t>Emile tackled massive challenges boldly.</a:t>
            </a:r>
          </a:p>
        </p:txBody>
      </p:sp>
      <p:sp>
        <p:nvSpPr>
          <p:cNvPr id="7" name="Title 1">
            <a:extLst>
              <a:ext uri="{FF2B5EF4-FFF2-40B4-BE49-F238E27FC236}">
                <a16:creationId xmlns:a16="http://schemas.microsoft.com/office/drawing/2014/main" id="{6E4BE7A8-99C4-9A1A-67D9-3183BB8C5265}"/>
              </a:ext>
            </a:extLst>
          </p:cNvPr>
          <p:cNvSpPr txBox="1">
            <a:spLocks/>
          </p:cNvSpPr>
          <p:nvPr/>
        </p:nvSpPr>
        <p:spPr>
          <a:xfrm>
            <a:off x="697058" y="447675"/>
            <a:ext cx="7532542" cy="619125"/>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What sort of word is “</a:t>
            </a:r>
            <a:r>
              <a:rPr lang="en-GB" sz="2400" dirty="0" err="1">
                <a:solidFill>
                  <a:schemeClr val="bg1"/>
                </a:solidFill>
                <a:latin typeface="+mn-lt"/>
                <a:ea typeface="Andika"/>
                <a:cs typeface="Andika"/>
              </a:rPr>
              <a:t>boldy</a:t>
            </a:r>
            <a:r>
              <a:rPr lang="en-GB" sz="2400" dirty="0">
                <a:solidFill>
                  <a:schemeClr val="bg1"/>
                </a:solidFill>
                <a:latin typeface="+mn-lt"/>
                <a:ea typeface="Andika"/>
                <a:cs typeface="Andika"/>
              </a:rPr>
              <a:t>”?</a:t>
            </a:r>
            <a:endParaRPr lang="en-GB" sz="3200" dirty="0">
              <a:solidFill>
                <a:schemeClr val="bg1"/>
              </a:solidFill>
              <a:latin typeface="+mn-lt"/>
              <a:ea typeface="Andika"/>
              <a:cs typeface="Andika"/>
            </a:endParaRPr>
          </a:p>
        </p:txBody>
      </p:sp>
      <p:sp>
        <p:nvSpPr>
          <p:cNvPr id="10" name="Title 1">
            <a:extLst>
              <a:ext uri="{FF2B5EF4-FFF2-40B4-BE49-F238E27FC236}">
                <a16:creationId xmlns:a16="http://schemas.microsoft.com/office/drawing/2014/main" id="{DA4E72EF-3ED0-92BC-5A95-9527A5640388}"/>
              </a:ext>
            </a:extLst>
          </p:cNvPr>
          <p:cNvSpPr txBox="1">
            <a:spLocks/>
          </p:cNvSpPr>
          <p:nvPr/>
        </p:nvSpPr>
        <p:spPr>
          <a:xfrm>
            <a:off x="8936318" y="5539864"/>
            <a:ext cx="2050073" cy="619125"/>
          </a:xfrm>
          <a:prstGeom prst="roundRect">
            <a:avLst>
              <a:gd name="adj" fmla="val 8408"/>
            </a:avLst>
          </a:prstGeom>
          <a:solidFill>
            <a:srgbClr val="FF3399"/>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Adverb</a:t>
            </a:r>
            <a:endParaRPr lang="en-GB" sz="3200" dirty="0">
              <a:solidFill>
                <a:schemeClr val="bg1"/>
              </a:solidFill>
              <a:latin typeface="+mn-lt"/>
              <a:ea typeface="Andika"/>
              <a:cs typeface="Andika"/>
            </a:endParaRPr>
          </a:p>
        </p:txBody>
      </p:sp>
      <p:sp>
        <p:nvSpPr>
          <p:cNvPr id="14" name="Arrow: Right 13">
            <a:extLst>
              <a:ext uri="{FF2B5EF4-FFF2-40B4-BE49-F238E27FC236}">
                <a16:creationId xmlns:a16="http://schemas.microsoft.com/office/drawing/2014/main" id="{F66DC64C-7F5E-6254-5D0A-CDA721859D53}"/>
              </a:ext>
            </a:extLst>
          </p:cNvPr>
          <p:cNvSpPr/>
          <p:nvPr/>
        </p:nvSpPr>
        <p:spPr>
          <a:xfrm rot="16200000">
            <a:off x="9048196" y="4546820"/>
            <a:ext cx="1505597" cy="320720"/>
          </a:xfrm>
          <a:prstGeom prst="rightArrow">
            <a:avLst>
              <a:gd name="adj1" fmla="val 50000"/>
              <a:gd name="adj2" fmla="val 133168"/>
            </a:avLst>
          </a:prstGeom>
          <a:solidFill>
            <a:srgbClr val="FF339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9569953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7" grpId="0" animBg="1"/>
      <p:bldP spid="10"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877755-63F8-6F31-9D82-354FB9854D28}"/>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868CD343-BB9C-B6D1-5F43-52A152D32EC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6080" cy="6858000"/>
          </a:xfrm>
          <a:prstGeom prst="rect">
            <a:avLst/>
          </a:prstGeom>
        </p:spPr>
      </p:pic>
      <p:sp>
        <p:nvSpPr>
          <p:cNvPr id="13" name="Rectangle 12">
            <a:extLst>
              <a:ext uri="{FF2B5EF4-FFF2-40B4-BE49-F238E27FC236}">
                <a16:creationId xmlns:a16="http://schemas.microsoft.com/office/drawing/2014/main" id="{29FB4F78-35A7-9A28-6552-5F7516FAD722}"/>
              </a:ext>
            </a:extLst>
          </p:cNvPr>
          <p:cNvSpPr/>
          <p:nvPr/>
        </p:nvSpPr>
        <p:spPr>
          <a:xfrm flipV="1">
            <a:off x="10099411" y="3679532"/>
            <a:ext cx="959114" cy="45719"/>
          </a:xfrm>
          <a:prstGeom prst="rect">
            <a:avLst/>
          </a:prstGeom>
          <a:solidFill>
            <a:srgbClr val="EF802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5F945FC9-DE7E-6E05-0CF3-C5A8F4E26485}"/>
              </a:ext>
            </a:extLst>
          </p:cNvPr>
          <p:cNvSpPr txBox="1">
            <a:spLocks/>
          </p:cNvSpPr>
          <p:nvPr/>
        </p:nvSpPr>
        <p:spPr>
          <a:xfrm>
            <a:off x="238126" y="3065356"/>
            <a:ext cx="11744324" cy="1181322"/>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4000" dirty="0">
                <a:solidFill>
                  <a:schemeClr val="bg1"/>
                </a:solidFill>
                <a:latin typeface="+mn-lt"/>
                <a:ea typeface="Andika"/>
                <a:cs typeface="Andika"/>
              </a:rPr>
              <a:t>Emile tackled massive challenges boldly.</a:t>
            </a:r>
          </a:p>
        </p:txBody>
      </p:sp>
      <p:sp>
        <p:nvSpPr>
          <p:cNvPr id="7" name="Title 1">
            <a:extLst>
              <a:ext uri="{FF2B5EF4-FFF2-40B4-BE49-F238E27FC236}">
                <a16:creationId xmlns:a16="http://schemas.microsoft.com/office/drawing/2014/main" id="{E29C9684-74CC-9538-29F6-3E68FDB91174}"/>
              </a:ext>
            </a:extLst>
          </p:cNvPr>
          <p:cNvSpPr txBox="1">
            <a:spLocks/>
          </p:cNvSpPr>
          <p:nvPr/>
        </p:nvSpPr>
        <p:spPr>
          <a:xfrm>
            <a:off x="697058" y="447675"/>
            <a:ext cx="7532542" cy="619125"/>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What sort of word is “massive”?</a:t>
            </a:r>
            <a:endParaRPr lang="en-GB" sz="3200" dirty="0">
              <a:solidFill>
                <a:schemeClr val="bg1"/>
              </a:solidFill>
              <a:latin typeface="+mn-lt"/>
              <a:ea typeface="Andika"/>
              <a:cs typeface="Andika"/>
            </a:endParaRPr>
          </a:p>
        </p:txBody>
      </p:sp>
      <p:sp>
        <p:nvSpPr>
          <p:cNvPr id="10" name="Title 1">
            <a:extLst>
              <a:ext uri="{FF2B5EF4-FFF2-40B4-BE49-F238E27FC236}">
                <a16:creationId xmlns:a16="http://schemas.microsoft.com/office/drawing/2014/main" id="{3FFBB2C5-EFBD-A025-AAC8-731BEF07BD3D}"/>
              </a:ext>
            </a:extLst>
          </p:cNvPr>
          <p:cNvSpPr txBox="1">
            <a:spLocks/>
          </p:cNvSpPr>
          <p:nvPr/>
        </p:nvSpPr>
        <p:spPr>
          <a:xfrm>
            <a:off x="4564744" y="5358203"/>
            <a:ext cx="2050073" cy="619125"/>
          </a:xfrm>
          <a:prstGeom prst="roundRect">
            <a:avLst>
              <a:gd name="adj" fmla="val 8408"/>
            </a:avLst>
          </a:prstGeom>
          <a:solidFill>
            <a:srgbClr val="FF3399"/>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Adjective</a:t>
            </a:r>
            <a:endParaRPr lang="en-GB" sz="3200" dirty="0">
              <a:solidFill>
                <a:schemeClr val="bg1"/>
              </a:solidFill>
              <a:latin typeface="+mn-lt"/>
              <a:ea typeface="Andika"/>
              <a:cs typeface="Andika"/>
            </a:endParaRPr>
          </a:p>
        </p:txBody>
      </p:sp>
      <p:sp>
        <p:nvSpPr>
          <p:cNvPr id="14" name="Arrow: Right 13">
            <a:extLst>
              <a:ext uri="{FF2B5EF4-FFF2-40B4-BE49-F238E27FC236}">
                <a16:creationId xmlns:a16="http://schemas.microsoft.com/office/drawing/2014/main" id="{4F1B035B-6B82-E012-86FC-F9867D45E184}"/>
              </a:ext>
            </a:extLst>
          </p:cNvPr>
          <p:cNvSpPr/>
          <p:nvPr/>
        </p:nvSpPr>
        <p:spPr>
          <a:xfrm rot="16200000">
            <a:off x="4836983" y="4466280"/>
            <a:ext cx="1505597" cy="320720"/>
          </a:xfrm>
          <a:prstGeom prst="rightArrow">
            <a:avLst>
              <a:gd name="adj1" fmla="val 50000"/>
              <a:gd name="adj2" fmla="val 133168"/>
            </a:avLst>
          </a:prstGeom>
          <a:solidFill>
            <a:srgbClr val="FF339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41710555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7" grpId="0" animBg="1"/>
      <p:bldP spid="10"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B9DB36-74B4-7F7A-40E2-800E9C043195}"/>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CBC1BA7E-2922-E6BD-ACE5-CBA4C770223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6080" cy="6858000"/>
          </a:xfrm>
          <a:prstGeom prst="rect">
            <a:avLst/>
          </a:prstGeom>
        </p:spPr>
      </p:pic>
      <p:sp>
        <p:nvSpPr>
          <p:cNvPr id="13" name="Rectangle 12">
            <a:extLst>
              <a:ext uri="{FF2B5EF4-FFF2-40B4-BE49-F238E27FC236}">
                <a16:creationId xmlns:a16="http://schemas.microsoft.com/office/drawing/2014/main" id="{B022EA2C-C85C-60DD-64FF-11F09BE6BF2F}"/>
              </a:ext>
            </a:extLst>
          </p:cNvPr>
          <p:cNvSpPr/>
          <p:nvPr/>
        </p:nvSpPr>
        <p:spPr>
          <a:xfrm flipV="1">
            <a:off x="10099411" y="3679532"/>
            <a:ext cx="959114" cy="45719"/>
          </a:xfrm>
          <a:prstGeom prst="rect">
            <a:avLst/>
          </a:prstGeom>
          <a:solidFill>
            <a:srgbClr val="EF802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687550C5-5B14-B9EC-1C8E-EEB3B6F18994}"/>
              </a:ext>
            </a:extLst>
          </p:cNvPr>
          <p:cNvSpPr txBox="1">
            <a:spLocks/>
          </p:cNvSpPr>
          <p:nvPr/>
        </p:nvSpPr>
        <p:spPr>
          <a:xfrm>
            <a:off x="238126" y="3065356"/>
            <a:ext cx="11744324" cy="1181322"/>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4000" dirty="0">
                <a:solidFill>
                  <a:schemeClr val="bg1"/>
                </a:solidFill>
                <a:latin typeface="+mn-lt"/>
                <a:ea typeface="Andika"/>
                <a:cs typeface="Andika"/>
              </a:rPr>
              <a:t>Emile tackled massive challenges boldly.</a:t>
            </a:r>
          </a:p>
        </p:txBody>
      </p:sp>
      <p:sp>
        <p:nvSpPr>
          <p:cNvPr id="7" name="Title 1">
            <a:extLst>
              <a:ext uri="{FF2B5EF4-FFF2-40B4-BE49-F238E27FC236}">
                <a16:creationId xmlns:a16="http://schemas.microsoft.com/office/drawing/2014/main" id="{9F553DA3-54BB-AD7C-2ECD-C07EDA689913}"/>
              </a:ext>
            </a:extLst>
          </p:cNvPr>
          <p:cNvSpPr txBox="1">
            <a:spLocks/>
          </p:cNvSpPr>
          <p:nvPr/>
        </p:nvSpPr>
        <p:spPr>
          <a:xfrm>
            <a:off x="697058" y="447675"/>
            <a:ext cx="7532542" cy="619125"/>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Can you classify all the words in the sentence?</a:t>
            </a:r>
            <a:endParaRPr lang="en-GB" sz="3200" dirty="0">
              <a:solidFill>
                <a:schemeClr val="bg1"/>
              </a:solidFill>
              <a:latin typeface="+mn-lt"/>
              <a:ea typeface="Andika"/>
              <a:cs typeface="Andika"/>
            </a:endParaRPr>
          </a:p>
        </p:txBody>
      </p:sp>
      <p:sp>
        <p:nvSpPr>
          <p:cNvPr id="10" name="Title 1">
            <a:extLst>
              <a:ext uri="{FF2B5EF4-FFF2-40B4-BE49-F238E27FC236}">
                <a16:creationId xmlns:a16="http://schemas.microsoft.com/office/drawing/2014/main" id="{D76F66D0-D59E-FEAC-E281-AF2ACE4DB3DC}"/>
              </a:ext>
            </a:extLst>
          </p:cNvPr>
          <p:cNvSpPr txBox="1">
            <a:spLocks/>
          </p:cNvSpPr>
          <p:nvPr/>
        </p:nvSpPr>
        <p:spPr>
          <a:xfrm>
            <a:off x="4636261" y="1670324"/>
            <a:ext cx="2050073" cy="619125"/>
          </a:xfrm>
          <a:prstGeom prst="roundRect">
            <a:avLst>
              <a:gd name="adj" fmla="val 8408"/>
            </a:avLst>
          </a:prstGeom>
          <a:solidFill>
            <a:srgbClr val="FF3399"/>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Adjective</a:t>
            </a:r>
            <a:endParaRPr lang="en-GB" sz="3200" dirty="0">
              <a:solidFill>
                <a:schemeClr val="bg1"/>
              </a:solidFill>
              <a:latin typeface="+mn-lt"/>
              <a:ea typeface="Andika"/>
              <a:cs typeface="Andika"/>
            </a:endParaRPr>
          </a:p>
        </p:txBody>
      </p:sp>
      <p:sp>
        <p:nvSpPr>
          <p:cNvPr id="14" name="Arrow: Right 13">
            <a:extLst>
              <a:ext uri="{FF2B5EF4-FFF2-40B4-BE49-F238E27FC236}">
                <a16:creationId xmlns:a16="http://schemas.microsoft.com/office/drawing/2014/main" id="{53E378F3-95DC-E579-200A-4AA786B5676A}"/>
              </a:ext>
            </a:extLst>
          </p:cNvPr>
          <p:cNvSpPr/>
          <p:nvPr/>
        </p:nvSpPr>
        <p:spPr>
          <a:xfrm rot="5400000">
            <a:off x="5131000" y="2635990"/>
            <a:ext cx="1015980" cy="232334"/>
          </a:xfrm>
          <a:prstGeom prst="rightArrow">
            <a:avLst>
              <a:gd name="adj1" fmla="val 50000"/>
              <a:gd name="adj2" fmla="val 133168"/>
            </a:avLst>
          </a:prstGeom>
          <a:solidFill>
            <a:srgbClr val="FF339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Title 1">
            <a:extLst>
              <a:ext uri="{FF2B5EF4-FFF2-40B4-BE49-F238E27FC236}">
                <a16:creationId xmlns:a16="http://schemas.microsoft.com/office/drawing/2014/main" id="{6F9B2809-C110-2198-6459-23CFF23318C4}"/>
              </a:ext>
            </a:extLst>
          </p:cNvPr>
          <p:cNvSpPr txBox="1">
            <a:spLocks/>
          </p:cNvSpPr>
          <p:nvPr/>
        </p:nvSpPr>
        <p:spPr>
          <a:xfrm>
            <a:off x="6943800" y="4901417"/>
            <a:ext cx="2348224" cy="619125"/>
          </a:xfrm>
          <a:prstGeom prst="roundRect">
            <a:avLst>
              <a:gd name="adj" fmla="val 8408"/>
            </a:avLst>
          </a:prstGeom>
          <a:solidFill>
            <a:srgbClr val="FF00FF"/>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Common noun</a:t>
            </a:r>
            <a:endParaRPr lang="en-GB" sz="3200" dirty="0">
              <a:solidFill>
                <a:schemeClr val="bg1"/>
              </a:solidFill>
              <a:latin typeface="+mn-lt"/>
              <a:ea typeface="Andika"/>
              <a:cs typeface="Andika"/>
            </a:endParaRPr>
          </a:p>
        </p:txBody>
      </p:sp>
      <p:sp>
        <p:nvSpPr>
          <p:cNvPr id="5" name="Arrow: Right 4">
            <a:extLst>
              <a:ext uri="{FF2B5EF4-FFF2-40B4-BE49-F238E27FC236}">
                <a16:creationId xmlns:a16="http://schemas.microsoft.com/office/drawing/2014/main" id="{C5FE50C6-DAE8-FC39-AA53-F1700A3D9559}"/>
              </a:ext>
            </a:extLst>
          </p:cNvPr>
          <p:cNvSpPr/>
          <p:nvPr/>
        </p:nvSpPr>
        <p:spPr>
          <a:xfrm rot="5400000">
            <a:off x="1371611" y="2737224"/>
            <a:ext cx="1127881" cy="232332"/>
          </a:xfrm>
          <a:prstGeom prst="rightArrow">
            <a:avLst>
              <a:gd name="adj1" fmla="val 50000"/>
              <a:gd name="adj2" fmla="val 133168"/>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Arrow: Right 5">
            <a:extLst>
              <a:ext uri="{FF2B5EF4-FFF2-40B4-BE49-F238E27FC236}">
                <a16:creationId xmlns:a16="http://schemas.microsoft.com/office/drawing/2014/main" id="{6278DED3-F56B-00B6-4A85-586FA19669C1}"/>
              </a:ext>
            </a:extLst>
          </p:cNvPr>
          <p:cNvSpPr/>
          <p:nvPr/>
        </p:nvSpPr>
        <p:spPr>
          <a:xfrm rot="16200000">
            <a:off x="7507105" y="4295612"/>
            <a:ext cx="1221614" cy="232332"/>
          </a:xfrm>
          <a:prstGeom prst="rightArrow">
            <a:avLst>
              <a:gd name="adj1" fmla="val 50000"/>
              <a:gd name="adj2" fmla="val 133168"/>
            </a:avLst>
          </a:prstGeom>
          <a:solidFill>
            <a:srgbClr val="FF00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Title 1">
            <a:extLst>
              <a:ext uri="{FF2B5EF4-FFF2-40B4-BE49-F238E27FC236}">
                <a16:creationId xmlns:a16="http://schemas.microsoft.com/office/drawing/2014/main" id="{715EED2B-0FAE-1E7B-870E-2759761AD621}"/>
              </a:ext>
            </a:extLst>
          </p:cNvPr>
          <p:cNvSpPr txBox="1">
            <a:spLocks/>
          </p:cNvSpPr>
          <p:nvPr/>
        </p:nvSpPr>
        <p:spPr>
          <a:xfrm>
            <a:off x="917876" y="1625044"/>
            <a:ext cx="2267685" cy="619125"/>
          </a:xfrm>
          <a:prstGeom prst="roundRect">
            <a:avLst>
              <a:gd name="adj" fmla="val 8408"/>
            </a:avLst>
          </a:prstGeom>
          <a:solidFill>
            <a:srgbClr val="FF000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Proper noun</a:t>
            </a:r>
            <a:endParaRPr lang="en-GB" sz="3200" dirty="0">
              <a:solidFill>
                <a:schemeClr val="bg1"/>
              </a:solidFill>
              <a:latin typeface="+mn-lt"/>
              <a:ea typeface="Andika"/>
              <a:cs typeface="Andika"/>
            </a:endParaRPr>
          </a:p>
        </p:txBody>
      </p:sp>
      <p:sp>
        <p:nvSpPr>
          <p:cNvPr id="9" name="Title 1">
            <a:extLst>
              <a:ext uri="{FF2B5EF4-FFF2-40B4-BE49-F238E27FC236}">
                <a16:creationId xmlns:a16="http://schemas.microsoft.com/office/drawing/2014/main" id="{50AF17A2-BAD5-86ED-1CAE-C879ACE0E693}"/>
              </a:ext>
            </a:extLst>
          </p:cNvPr>
          <p:cNvSpPr txBox="1">
            <a:spLocks/>
          </p:cNvSpPr>
          <p:nvPr/>
        </p:nvSpPr>
        <p:spPr>
          <a:xfrm>
            <a:off x="2991799" y="4923393"/>
            <a:ext cx="1638953" cy="619125"/>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Verb</a:t>
            </a:r>
            <a:endParaRPr lang="en-GB" sz="3200" dirty="0">
              <a:solidFill>
                <a:schemeClr val="bg1"/>
              </a:solidFill>
              <a:latin typeface="+mn-lt"/>
              <a:ea typeface="Andika"/>
              <a:cs typeface="Andika"/>
            </a:endParaRPr>
          </a:p>
        </p:txBody>
      </p:sp>
      <p:sp>
        <p:nvSpPr>
          <p:cNvPr id="11" name="Arrow: Right 10">
            <a:extLst>
              <a:ext uri="{FF2B5EF4-FFF2-40B4-BE49-F238E27FC236}">
                <a16:creationId xmlns:a16="http://schemas.microsoft.com/office/drawing/2014/main" id="{08198CDB-BF0E-1973-CBB4-4E8DC0E7B56F}"/>
              </a:ext>
            </a:extLst>
          </p:cNvPr>
          <p:cNvSpPr/>
          <p:nvPr/>
        </p:nvSpPr>
        <p:spPr>
          <a:xfrm rot="16200000">
            <a:off x="3126621" y="4326725"/>
            <a:ext cx="1283841" cy="232332"/>
          </a:xfrm>
          <a:prstGeom prst="rightArrow">
            <a:avLst>
              <a:gd name="adj1" fmla="val 50000"/>
              <a:gd name="adj2" fmla="val 133168"/>
            </a:avLst>
          </a:prstGeom>
          <a:solidFill>
            <a:srgbClr val="EF802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Title 1">
            <a:extLst>
              <a:ext uri="{FF2B5EF4-FFF2-40B4-BE49-F238E27FC236}">
                <a16:creationId xmlns:a16="http://schemas.microsoft.com/office/drawing/2014/main" id="{28FF5F1E-A94E-071C-E5B5-31F18F8D5E68}"/>
              </a:ext>
            </a:extLst>
          </p:cNvPr>
          <p:cNvSpPr txBox="1">
            <a:spLocks/>
          </p:cNvSpPr>
          <p:nvPr/>
        </p:nvSpPr>
        <p:spPr>
          <a:xfrm>
            <a:off x="8732260" y="1625042"/>
            <a:ext cx="2050073" cy="619125"/>
          </a:xfrm>
          <a:prstGeom prst="roundRect">
            <a:avLst>
              <a:gd name="adj" fmla="val 8408"/>
            </a:avLst>
          </a:prstGeom>
          <a:solidFill>
            <a:srgbClr val="FF3399"/>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Adverb</a:t>
            </a:r>
            <a:endParaRPr lang="en-GB" sz="3200" dirty="0">
              <a:solidFill>
                <a:schemeClr val="bg1"/>
              </a:solidFill>
              <a:latin typeface="+mn-lt"/>
              <a:ea typeface="Andika"/>
              <a:cs typeface="Andika"/>
            </a:endParaRPr>
          </a:p>
        </p:txBody>
      </p:sp>
      <p:sp>
        <p:nvSpPr>
          <p:cNvPr id="17" name="Arrow: Right 16">
            <a:extLst>
              <a:ext uri="{FF2B5EF4-FFF2-40B4-BE49-F238E27FC236}">
                <a16:creationId xmlns:a16="http://schemas.microsoft.com/office/drawing/2014/main" id="{0DC654FF-DC5A-6BCA-638A-DFD8F109DBC2}"/>
              </a:ext>
            </a:extLst>
          </p:cNvPr>
          <p:cNvSpPr/>
          <p:nvPr/>
        </p:nvSpPr>
        <p:spPr>
          <a:xfrm rot="5400000">
            <a:off x="9256416" y="2675963"/>
            <a:ext cx="1127881" cy="232334"/>
          </a:xfrm>
          <a:prstGeom prst="rightArrow">
            <a:avLst>
              <a:gd name="adj1" fmla="val 50000"/>
              <a:gd name="adj2" fmla="val 133168"/>
            </a:avLst>
          </a:prstGeom>
          <a:solidFill>
            <a:srgbClr val="FF339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0025092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500"/>
                                        <p:tgtEl>
                                          <p:spTgt spid="9"/>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500"/>
                                        <p:tgtEl>
                                          <p:spTgt spid="11"/>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500"/>
                                        <p:tgtEl>
                                          <p:spTgt spid="10"/>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fade">
                                      <p:cBhvr>
                                        <p:cTn id="31" dur="500"/>
                                        <p:tgtEl>
                                          <p:spTgt spid="14"/>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4"/>
                                        </p:tgtEl>
                                        <p:attrNameLst>
                                          <p:attrName>style.visibility</p:attrName>
                                        </p:attrNameLst>
                                      </p:cBhvr>
                                      <p:to>
                                        <p:strVal val="visible"/>
                                      </p:to>
                                    </p:set>
                                    <p:animEffect transition="in" filter="fade">
                                      <p:cBhvr>
                                        <p:cTn id="36" dur="500"/>
                                        <p:tgtEl>
                                          <p:spTgt spid="4"/>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6"/>
                                        </p:tgtEl>
                                        <p:attrNameLst>
                                          <p:attrName>style.visibility</p:attrName>
                                        </p:attrNameLst>
                                      </p:cBhvr>
                                      <p:to>
                                        <p:strVal val="visible"/>
                                      </p:to>
                                    </p:set>
                                    <p:animEffect transition="in" filter="fade">
                                      <p:cBhvr>
                                        <p:cTn id="39" dur="500"/>
                                        <p:tgtEl>
                                          <p:spTgt spid="6"/>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grpId="0" nodeType="clickEffect">
                                  <p:stCondLst>
                                    <p:cond delay="0"/>
                                  </p:stCondLst>
                                  <p:childTnLst>
                                    <p:set>
                                      <p:cBhvr>
                                        <p:cTn id="43" dur="1" fill="hold">
                                          <p:stCondLst>
                                            <p:cond delay="0"/>
                                          </p:stCondLst>
                                        </p:cTn>
                                        <p:tgtEl>
                                          <p:spTgt spid="16"/>
                                        </p:tgtEl>
                                        <p:attrNameLst>
                                          <p:attrName>style.visibility</p:attrName>
                                        </p:attrNameLst>
                                      </p:cBhvr>
                                      <p:to>
                                        <p:strVal val="visible"/>
                                      </p:to>
                                    </p:set>
                                    <p:animEffect transition="in" filter="fade">
                                      <p:cBhvr>
                                        <p:cTn id="44" dur="500"/>
                                        <p:tgtEl>
                                          <p:spTgt spid="16"/>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17"/>
                                        </p:tgtEl>
                                        <p:attrNameLst>
                                          <p:attrName>style.visibility</p:attrName>
                                        </p:attrNameLst>
                                      </p:cBhvr>
                                      <p:to>
                                        <p:strVal val="visible"/>
                                      </p:to>
                                    </p:set>
                                    <p:animEffect transition="in" filter="fade">
                                      <p:cBhvr>
                                        <p:cTn id="4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0" grpId="0" animBg="1"/>
      <p:bldP spid="14" grpId="0" animBg="1"/>
      <p:bldP spid="4" grpId="0" animBg="1"/>
      <p:bldP spid="5" grpId="0" animBg="1"/>
      <p:bldP spid="6" grpId="0" animBg="1"/>
      <p:bldP spid="8" grpId="0" animBg="1"/>
      <p:bldP spid="9" grpId="0" animBg="1"/>
      <p:bldP spid="11" grpId="0" animBg="1"/>
      <p:bldP spid="16" grpId="0" animBg="1"/>
      <p:bldP spid="17"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12F41B-C847-69A8-8010-9EE580CFFDFC}"/>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20F58078-3F2A-F0A5-3C6B-18FAAF1B30E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4AE1793B-855A-D438-70DB-D4EFE42AE019}"/>
              </a:ext>
            </a:extLst>
          </p:cNvPr>
          <p:cNvSpPr txBox="1">
            <a:spLocks/>
          </p:cNvSpPr>
          <p:nvPr/>
        </p:nvSpPr>
        <p:spPr>
          <a:xfrm>
            <a:off x="6172199" y="3322531"/>
            <a:ext cx="5770417" cy="3181350"/>
          </a:xfrm>
          <a:prstGeom prst="roundRect">
            <a:avLst>
              <a:gd name="adj" fmla="val 8408"/>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4. What is wrong with this sentence?</a:t>
            </a:r>
            <a:br>
              <a:rPr lang="en-GB" sz="2400" dirty="0">
                <a:solidFill>
                  <a:schemeClr val="bg1"/>
                </a:solidFill>
                <a:latin typeface="+mn-lt"/>
                <a:ea typeface="Andika"/>
                <a:cs typeface="Andika"/>
              </a:rPr>
            </a:br>
            <a:endParaRPr lang="en-GB" sz="2400" dirty="0">
              <a:solidFill>
                <a:schemeClr val="bg1"/>
              </a:solidFill>
              <a:latin typeface="+mn-lt"/>
              <a:ea typeface="Andika"/>
              <a:cs typeface="Andika"/>
            </a:endParaRPr>
          </a:p>
          <a:p>
            <a:br>
              <a:rPr lang="en-GB" sz="4000" dirty="0">
                <a:solidFill>
                  <a:schemeClr val="bg1"/>
                </a:solidFill>
                <a:latin typeface="+mn-lt"/>
                <a:ea typeface="Andika"/>
                <a:cs typeface="Andika"/>
              </a:rPr>
            </a:br>
            <a:br>
              <a:rPr lang="en-GB" sz="4000" dirty="0">
                <a:solidFill>
                  <a:schemeClr val="bg1"/>
                </a:solidFill>
                <a:latin typeface="+mn-lt"/>
                <a:ea typeface="Andika"/>
                <a:cs typeface="Andika"/>
              </a:rPr>
            </a:br>
            <a:r>
              <a:rPr lang="en-GB" sz="4000" dirty="0" err="1">
                <a:solidFill>
                  <a:schemeClr val="bg1"/>
                </a:solidFill>
                <a:latin typeface="+mn-lt"/>
                <a:ea typeface="Andika"/>
                <a:cs typeface="Andika"/>
              </a:rPr>
              <a:t>wheres</a:t>
            </a:r>
            <a:r>
              <a:rPr lang="en-GB" sz="4000" dirty="0">
                <a:solidFill>
                  <a:schemeClr val="bg1"/>
                </a:solidFill>
                <a:latin typeface="+mn-lt"/>
                <a:ea typeface="Andika"/>
                <a:cs typeface="Andika"/>
              </a:rPr>
              <a:t> everyone</a:t>
            </a:r>
          </a:p>
        </p:txBody>
      </p:sp>
      <p:sp>
        <p:nvSpPr>
          <p:cNvPr id="4" name="Title 1">
            <a:extLst>
              <a:ext uri="{FF2B5EF4-FFF2-40B4-BE49-F238E27FC236}">
                <a16:creationId xmlns:a16="http://schemas.microsoft.com/office/drawing/2014/main" id="{4A2A3D15-5625-4BC5-287F-0CE77FF5CDCE}"/>
              </a:ext>
            </a:extLst>
          </p:cNvPr>
          <p:cNvSpPr txBox="1">
            <a:spLocks/>
          </p:cNvSpPr>
          <p:nvPr/>
        </p:nvSpPr>
        <p:spPr>
          <a:xfrm>
            <a:off x="297008" y="3322531"/>
            <a:ext cx="5675167" cy="3181350"/>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3. Can you spot the verb in this sentence? </a:t>
            </a:r>
          </a:p>
          <a:p>
            <a:r>
              <a:rPr lang="en-GB" sz="2400" dirty="0">
                <a:solidFill>
                  <a:schemeClr val="bg1"/>
                </a:solidFill>
                <a:latin typeface="+mn-lt"/>
                <a:ea typeface="Andika"/>
                <a:cs typeface="Andika"/>
              </a:rPr>
              <a:t>    </a:t>
            </a:r>
          </a:p>
          <a:p>
            <a:endParaRPr lang="en-GB" sz="4000" dirty="0">
              <a:solidFill>
                <a:schemeClr val="bg1"/>
              </a:solidFill>
              <a:latin typeface="+mn-lt"/>
              <a:ea typeface="Andika"/>
              <a:cs typeface="Andika"/>
            </a:endParaRPr>
          </a:p>
          <a:p>
            <a:r>
              <a:rPr lang="en-GB" sz="4000" dirty="0">
                <a:solidFill>
                  <a:schemeClr val="bg1"/>
                </a:solidFill>
                <a:latin typeface="+mn-lt"/>
                <a:ea typeface="Andika"/>
                <a:cs typeface="Andika"/>
              </a:rPr>
              <a:t>Aimee solves difficult problems.</a:t>
            </a:r>
          </a:p>
        </p:txBody>
      </p:sp>
      <p:sp>
        <p:nvSpPr>
          <p:cNvPr id="5" name="Title 1">
            <a:extLst>
              <a:ext uri="{FF2B5EF4-FFF2-40B4-BE49-F238E27FC236}">
                <a16:creationId xmlns:a16="http://schemas.microsoft.com/office/drawing/2014/main" id="{2C150731-CE11-6D02-196A-7E3D96340872}"/>
              </a:ext>
            </a:extLst>
          </p:cNvPr>
          <p:cNvSpPr txBox="1">
            <a:spLocks/>
          </p:cNvSpPr>
          <p:nvPr/>
        </p:nvSpPr>
        <p:spPr>
          <a:xfrm>
            <a:off x="6172199" y="285750"/>
            <a:ext cx="5770417" cy="2893906"/>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2. What type of word is “difficult”?</a:t>
            </a:r>
            <a:br>
              <a:rPr lang="en-GB" sz="4000" dirty="0">
                <a:solidFill>
                  <a:schemeClr val="bg1"/>
                </a:solidFill>
                <a:latin typeface="+mn-lt"/>
                <a:ea typeface="Andika"/>
                <a:cs typeface="Andika"/>
              </a:rPr>
            </a:br>
            <a:endParaRPr lang="en-GB" sz="4000" dirty="0">
              <a:solidFill>
                <a:schemeClr val="bg1"/>
              </a:solidFill>
              <a:latin typeface="+mn-lt"/>
              <a:ea typeface="Andika"/>
              <a:cs typeface="Andika"/>
            </a:endParaRPr>
          </a:p>
          <a:p>
            <a:endParaRPr lang="en-GB" sz="4000" dirty="0">
              <a:solidFill>
                <a:schemeClr val="bg1"/>
              </a:solidFill>
              <a:latin typeface="+mn-lt"/>
              <a:ea typeface="Andika"/>
              <a:cs typeface="Andika"/>
            </a:endParaRPr>
          </a:p>
          <a:p>
            <a:r>
              <a:rPr lang="en-GB" sz="4000" dirty="0">
                <a:solidFill>
                  <a:schemeClr val="bg1"/>
                </a:solidFill>
                <a:latin typeface="+mn-lt"/>
                <a:ea typeface="Andika"/>
                <a:cs typeface="Andika"/>
              </a:rPr>
              <a:t>Aimee solves difficult problems.</a:t>
            </a:r>
          </a:p>
        </p:txBody>
      </p:sp>
      <p:sp>
        <p:nvSpPr>
          <p:cNvPr id="6" name="Title 1">
            <a:extLst>
              <a:ext uri="{FF2B5EF4-FFF2-40B4-BE49-F238E27FC236}">
                <a16:creationId xmlns:a16="http://schemas.microsoft.com/office/drawing/2014/main" id="{2DBEC471-0676-EB86-E762-FF34B1DF2F82}"/>
              </a:ext>
            </a:extLst>
          </p:cNvPr>
          <p:cNvSpPr txBox="1">
            <a:spLocks/>
          </p:cNvSpPr>
          <p:nvPr/>
        </p:nvSpPr>
        <p:spPr>
          <a:xfrm>
            <a:off x="297008" y="285750"/>
            <a:ext cx="5675167" cy="2893906"/>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457200" indent="-457200">
              <a:buAutoNum type="arabicPeriod"/>
            </a:pPr>
            <a:r>
              <a:rPr lang="en-GB" sz="2400" dirty="0">
                <a:solidFill>
                  <a:schemeClr val="bg1"/>
                </a:solidFill>
                <a:latin typeface="+mn-lt"/>
                <a:ea typeface="Andika"/>
                <a:cs typeface="Andika"/>
              </a:rPr>
              <a:t>Can you spot the nouns?</a:t>
            </a:r>
          </a:p>
          <a:p>
            <a:r>
              <a:rPr lang="en-GB" sz="2400" dirty="0">
                <a:solidFill>
                  <a:schemeClr val="bg1"/>
                </a:solidFill>
                <a:latin typeface="+mn-lt"/>
                <a:ea typeface="Andika"/>
                <a:cs typeface="Andika"/>
              </a:rPr>
              <a:t>      </a:t>
            </a:r>
          </a:p>
          <a:p>
            <a:br>
              <a:rPr lang="en-GB" sz="2400" dirty="0">
                <a:solidFill>
                  <a:schemeClr val="bg1"/>
                </a:solidFill>
                <a:latin typeface="+mn-lt"/>
                <a:ea typeface="Andika"/>
                <a:cs typeface="Andika"/>
              </a:rPr>
            </a:br>
            <a:endParaRPr lang="en-GB" sz="2400" dirty="0">
              <a:solidFill>
                <a:schemeClr val="bg1"/>
              </a:solidFill>
              <a:latin typeface="+mn-lt"/>
              <a:ea typeface="Andika"/>
              <a:cs typeface="Andika"/>
            </a:endParaRPr>
          </a:p>
          <a:p>
            <a:r>
              <a:rPr lang="en-GB" sz="4000" dirty="0">
                <a:solidFill>
                  <a:schemeClr val="bg1"/>
                </a:solidFill>
                <a:latin typeface="+mn-lt"/>
                <a:ea typeface="Andika"/>
                <a:cs typeface="Andika"/>
              </a:rPr>
              <a:t>Aimee solves difficult problems.</a:t>
            </a:r>
          </a:p>
        </p:txBody>
      </p:sp>
    </p:spTree>
    <p:extLst>
      <p:ext uri="{BB962C8B-B14F-4D97-AF65-F5344CB8AC3E}">
        <p14:creationId xmlns:p14="http://schemas.microsoft.com/office/powerpoint/2010/main" val="12285210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562A27C8-8631-1283-130B-738BAF714D2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BF1667E6-83E3-B4CA-40F3-03969248231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702E7211-B3C0-8C62-17A1-5F712D739FBA}"/>
              </a:ext>
            </a:extLst>
          </p:cNvPr>
          <p:cNvSpPr>
            <a:spLocks noGrp="1"/>
          </p:cNvSpPr>
          <p:nvPr>
            <p:ph type="ctrTitle"/>
          </p:nvPr>
        </p:nvSpPr>
        <p:spPr>
          <a:xfrm>
            <a:off x="1699491" y="2009159"/>
            <a:ext cx="9492383" cy="1392863"/>
          </a:xfrm>
          <a:prstGeom prst="roundRect">
            <a:avLst>
              <a:gd name="adj" fmla="val 34651"/>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ormAutofit/>
          </a:bodyPr>
          <a:lstStyle/>
          <a:p>
            <a:r>
              <a:rPr lang="en-GB" dirty="0">
                <a:solidFill>
                  <a:schemeClr val="bg1"/>
                </a:solidFill>
                <a:latin typeface="+mn-lt"/>
                <a:ea typeface="Andika"/>
                <a:cs typeface="Andika"/>
              </a:rPr>
              <a:t>Determiners</a:t>
            </a:r>
          </a:p>
        </p:txBody>
      </p:sp>
      <p:pic>
        <p:nvPicPr>
          <p:cNvPr id="8" name="Picture 7" descr="A picture containing logo&#10;&#10;Description automatically generated">
            <a:extLst>
              <a:ext uri="{FF2B5EF4-FFF2-40B4-BE49-F238E27FC236}">
                <a16:creationId xmlns:a16="http://schemas.microsoft.com/office/drawing/2014/main" id="{8BFF819C-9154-11B9-355C-E3134EEFD97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814560" y="217780"/>
            <a:ext cx="2092311" cy="739911"/>
          </a:xfrm>
          <a:prstGeom prst="rect">
            <a:avLst/>
          </a:prstGeom>
        </p:spPr>
      </p:pic>
      <p:pic>
        <p:nvPicPr>
          <p:cNvPr id="11" name="Picture 10">
            <a:extLst>
              <a:ext uri="{FF2B5EF4-FFF2-40B4-BE49-F238E27FC236}">
                <a16:creationId xmlns:a16="http://schemas.microsoft.com/office/drawing/2014/main" id="{DE1E4655-1785-5ED7-3084-EC091AAFD274}"/>
              </a:ext>
            </a:extLst>
          </p:cNvPr>
          <p:cNvPicPr>
            <a:picLocks noChangeAspect="1"/>
          </p:cNvPicPr>
          <p:nvPr/>
        </p:nvPicPr>
        <p:blipFill rotWithShape="1">
          <a:blip r:embed="rId5">
            <a:extLst>
              <a:ext uri="{28A0092B-C50C-407E-A947-70E740481C1C}">
                <a14:useLocalDpi xmlns:a14="http://schemas.microsoft.com/office/drawing/2010/main" val="0"/>
              </a:ext>
            </a:extLst>
          </a:blip>
          <a:srcRect l="41797" t="50745" r="26406" b="1586"/>
          <a:stretch/>
        </p:blipFill>
        <p:spPr>
          <a:xfrm>
            <a:off x="0" y="3590925"/>
            <a:ext cx="3876675" cy="3267075"/>
          </a:xfrm>
          <a:prstGeom prst="rect">
            <a:avLst/>
          </a:prstGeom>
        </p:spPr>
      </p:pic>
    </p:spTree>
    <p:extLst>
      <p:ext uri="{BB962C8B-B14F-4D97-AF65-F5344CB8AC3E}">
        <p14:creationId xmlns:p14="http://schemas.microsoft.com/office/powerpoint/2010/main" val="40103278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3500"/>
                                        <p:tgtEl>
                                          <p:spTgt spid="8"/>
                                        </p:tgtEl>
                                      </p:cBhvr>
                                    </p:animEffect>
                                  </p:childTnLst>
                                </p:cTn>
                              </p:par>
                              <p:par>
                                <p:cTn id="8" presetID="42" presetClass="path" presetSubtype="0" accel="50000" decel="50000" fill="hold" nodeType="withEffect">
                                  <p:stCondLst>
                                    <p:cond delay="0"/>
                                  </p:stCondLst>
                                  <p:childTnLst>
                                    <p:animMotion origin="layout" path="M -0.15898 0.3412 L -8.33333E-7 -7.40741E-7 " pathEditMode="relative" rAng="0" ptsTypes="AA">
                                      <p:cBhvr>
                                        <p:cTn id="9" dur="2000" fill="hold"/>
                                        <p:tgtEl>
                                          <p:spTgt spid="11"/>
                                        </p:tgtEl>
                                        <p:attrNameLst>
                                          <p:attrName>ppt_x</p:attrName>
                                          <p:attrName>ppt_y</p:attrName>
                                        </p:attrNameLst>
                                      </p:cBhvr>
                                      <p:rCtr x="7839" y="-17176"/>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36B770-5655-9CE4-B730-F33A179FDE4A}"/>
            </a:ext>
          </a:extLst>
        </p:cNvPr>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7125BA9A-A475-F540-4D08-88668EC4B86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9513ED85-FABE-3540-BC54-3C4CFE6EC84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CD25D8A7-26CA-6669-9AE2-55364B0D5109}"/>
              </a:ext>
            </a:extLst>
          </p:cNvPr>
          <p:cNvSpPr>
            <a:spLocks noGrp="1"/>
          </p:cNvSpPr>
          <p:nvPr>
            <p:ph type="ctrTitle"/>
          </p:nvPr>
        </p:nvSpPr>
        <p:spPr>
          <a:xfrm>
            <a:off x="638175" y="590550"/>
            <a:ext cx="11258550" cy="5724525"/>
          </a:xfrm>
          <a:prstGeom prst="roundRect">
            <a:avLst>
              <a:gd name="adj" fmla="val 14518"/>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endParaRPr lang="en-GB" dirty="0">
              <a:solidFill>
                <a:schemeClr val="bg1"/>
              </a:solidFill>
              <a:latin typeface="+mn-lt"/>
              <a:ea typeface="Andika"/>
              <a:cs typeface="Andika"/>
            </a:endParaRPr>
          </a:p>
        </p:txBody>
      </p:sp>
      <p:graphicFrame>
        <p:nvGraphicFramePr>
          <p:cNvPr id="4" name="Diagram 3">
            <a:extLst>
              <a:ext uri="{FF2B5EF4-FFF2-40B4-BE49-F238E27FC236}">
                <a16:creationId xmlns:a16="http://schemas.microsoft.com/office/drawing/2014/main" id="{58D71DCC-EBBE-D829-9128-C489CCF454C8}"/>
              </a:ext>
            </a:extLst>
          </p:cNvPr>
          <p:cNvGraphicFramePr/>
          <p:nvPr>
            <p:extLst>
              <p:ext uri="{D42A27DB-BD31-4B8C-83A1-F6EECF244321}">
                <p14:modId xmlns:p14="http://schemas.microsoft.com/office/powerpoint/2010/main" val="135028816"/>
              </p:ext>
            </p:extLst>
          </p:nvPr>
        </p:nvGraphicFramePr>
        <p:xfrm>
          <a:off x="1544318" y="895350"/>
          <a:ext cx="9952356" cy="3419475"/>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094E14E2-F547-5766-931D-88D47E8F8AC0}"/>
              </a:ext>
            </a:extLst>
          </p:cNvPr>
          <p:cNvPicPr>
            <a:picLocks noChangeAspect="1"/>
          </p:cNvPicPr>
          <p:nvPr/>
        </p:nvPicPr>
        <p:blipFill rotWithShape="1">
          <a:blip r:embed="rId9">
            <a:extLst>
              <a:ext uri="{28A0092B-C50C-407E-A947-70E740481C1C}">
                <a14:useLocalDpi xmlns:a14="http://schemas.microsoft.com/office/drawing/2010/main" val="0"/>
              </a:ext>
            </a:extLst>
          </a:blip>
          <a:srcRect l="41797" t="50745" r="26406" b="1586"/>
          <a:stretch/>
        </p:blipFill>
        <p:spPr>
          <a:xfrm>
            <a:off x="0" y="3590925"/>
            <a:ext cx="3876675" cy="3267075"/>
          </a:xfrm>
          <a:prstGeom prst="rect">
            <a:avLst/>
          </a:prstGeom>
        </p:spPr>
      </p:pic>
      <p:sp>
        <p:nvSpPr>
          <p:cNvPr id="7" name="TextBox 6">
            <a:extLst>
              <a:ext uri="{FF2B5EF4-FFF2-40B4-BE49-F238E27FC236}">
                <a16:creationId xmlns:a16="http://schemas.microsoft.com/office/drawing/2014/main" id="{703B4160-0F4B-3352-038B-D64E3D1916E1}"/>
              </a:ext>
            </a:extLst>
          </p:cNvPr>
          <p:cNvSpPr txBox="1"/>
          <p:nvPr/>
        </p:nvSpPr>
        <p:spPr>
          <a:xfrm>
            <a:off x="2943859" y="4439632"/>
            <a:ext cx="7153275" cy="830997"/>
          </a:xfrm>
          <a:prstGeom prst="rect">
            <a:avLst/>
          </a:prstGeom>
          <a:noFill/>
        </p:spPr>
        <p:txBody>
          <a:bodyPr wrap="square" rtlCol="0">
            <a:spAutoFit/>
          </a:bodyPr>
          <a:lstStyle/>
          <a:p>
            <a:pPr algn="ctr"/>
            <a:r>
              <a:rPr lang="en-GB" sz="2400" dirty="0"/>
              <a:t>These are some of the word types we have already met.</a:t>
            </a:r>
          </a:p>
        </p:txBody>
      </p:sp>
    </p:spTree>
    <p:extLst>
      <p:ext uri="{BB962C8B-B14F-4D97-AF65-F5344CB8AC3E}">
        <p14:creationId xmlns:p14="http://schemas.microsoft.com/office/powerpoint/2010/main" val="14192576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0F9302-BAA6-EE13-979F-4E6821E7D8AD}"/>
            </a:ext>
          </a:extLst>
        </p:cNvPr>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0FD7D272-883D-ACF5-6D07-9AD2D717DC8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93977C80-1B9C-3430-3083-EEF52560A52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1018E636-D6A5-4615-CE46-E77FFC374049}"/>
              </a:ext>
            </a:extLst>
          </p:cNvPr>
          <p:cNvSpPr>
            <a:spLocks noGrp="1"/>
          </p:cNvSpPr>
          <p:nvPr>
            <p:ph type="ctrTitle"/>
          </p:nvPr>
        </p:nvSpPr>
        <p:spPr>
          <a:xfrm>
            <a:off x="638175" y="590550"/>
            <a:ext cx="11258550" cy="5724525"/>
          </a:xfrm>
          <a:prstGeom prst="roundRect">
            <a:avLst>
              <a:gd name="adj" fmla="val 14518"/>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endParaRPr lang="en-GB" dirty="0">
              <a:solidFill>
                <a:schemeClr val="bg1"/>
              </a:solidFill>
              <a:latin typeface="+mn-lt"/>
              <a:ea typeface="Andika"/>
              <a:cs typeface="Andika"/>
            </a:endParaRPr>
          </a:p>
        </p:txBody>
      </p:sp>
      <p:graphicFrame>
        <p:nvGraphicFramePr>
          <p:cNvPr id="4" name="Diagram 3">
            <a:extLst>
              <a:ext uri="{FF2B5EF4-FFF2-40B4-BE49-F238E27FC236}">
                <a16:creationId xmlns:a16="http://schemas.microsoft.com/office/drawing/2014/main" id="{1C2DFAEE-D3BE-8166-CD9E-100D7311CE09}"/>
              </a:ext>
            </a:extLst>
          </p:cNvPr>
          <p:cNvGraphicFramePr/>
          <p:nvPr>
            <p:extLst>
              <p:ext uri="{D42A27DB-BD31-4B8C-83A1-F6EECF244321}">
                <p14:modId xmlns:p14="http://schemas.microsoft.com/office/powerpoint/2010/main" val="2622222982"/>
              </p:ext>
            </p:extLst>
          </p:nvPr>
        </p:nvGraphicFramePr>
        <p:xfrm>
          <a:off x="1544318" y="848708"/>
          <a:ext cx="9952356" cy="3590924"/>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0BFD1CCA-FC35-4063-AA0B-748B498F8CD4}"/>
              </a:ext>
            </a:extLst>
          </p:cNvPr>
          <p:cNvPicPr>
            <a:picLocks noChangeAspect="1"/>
          </p:cNvPicPr>
          <p:nvPr/>
        </p:nvPicPr>
        <p:blipFill rotWithShape="1">
          <a:blip r:embed="rId9">
            <a:extLst>
              <a:ext uri="{28A0092B-C50C-407E-A947-70E740481C1C}">
                <a14:useLocalDpi xmlns:a14="http://schemas.microsoft.com/office/drawing/2010/main" val="0"/>
              </a:ext>
            </a:extLst>
          </a:blip>
          <a:srcRect l="41797" t="50745" r="26406" b="1586"/>
          <a:stretch/>
        </p:blipFill>
        <p:spPr>
          <a:xfrm>
            <a:off x="0" y="3590925"/>
            <a:ext cx="3876675" cy="3267075"/>
          </a:xfrm>
          <a:prstGeom prst="rect">
            <a:avLst/>
          </a:prstGeom>
        </p:spPr>
      </p:pic>
      <p:sp>
        <p:nvSpPr>
          <p:cNvPr id="7" name="TextBox 6">
            <a:extLst>
              <a:ext uri="{FF2B5EF4-FFF2-40B4-BE49-F238E27FC236}">
                <a16:creationId xmlns:a16="http://schemas.microsoft.com/office/drawing/2014/main" id="{C0000CAD-87D2-93F3-2944-93D485C3595B}"/>
              </a:ext>
            </a:extLst>
          </p:cNvPr>
          <p:cNvSpPr txBox="1"/>
          <p:nvPr/>
        </p:nvSpPr>
        <p:spPr>
          <a:xfrm>
            <a:off x="2943859" y="4439632"/>
            <a:ext cx="7153275" cy="1569660"/>
          </a:xfrm>
          <a:prstGeom prst="rect">
            <a:avLst/>
          </a:prstGeom>
          <a:noFill/>
        </p:spPr>
        <p:txBody>
          <a:bodyPr wrap="square" rtlCol="0">
            <a:spAutoFit/>
          </a:bodyPr>
          <a:lstStyle/>
          <a:p>
            <a:pPr algn="ctr"/>
            <a:r>
              <a:rPr lang="en-GB" sz="2400" dirty="0"/>
              <a:t>These are some of the word types we have already met.</a:t>
            </a:r>
          </a:p>
          <a:p>
            <a:pPr algn="ctr"/>
            <a:endParaRPr lang="en-GB" sz="2400" dirty="0"/>
          </a:p>
          <a:p>
            <a:pPr algn="ctr"/>
            <a:r>
              <a:rPr lang="en-GB" sz="2400" dirty="0"/>
              <a:t>Can anyone remember what any of them mean?</a:t>
            </a:r>
          </a:p>
        </p:txBody>
      </p:sp>
    </p:spTree>
    <p:extLst>
      <p:ext uri="{BB962C8B-B14F-4D97-AF65-F5344CB8AC3E}">
        <p14:creationId xmlns:p14="http://schemas.microsoft.com/office/powerpoint/2010/main" val="38492199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413166-A5F3-5EAA-05BB-04D096266DDA}"/>
            </a:ext>
          </a:extLst>
        </p:cNvPr>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B02B40DB-F1F7-7653-538E-E54303A1119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56E21DBB-8F82-3C92-6D02-B97FCD712BF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C66F44EB-BA51-20D1-DBEB-B1FF32F43C8F}"/>
              </a:ext>
            </a:extLst>
          </p:cNvPr>
          <p:cNvSpPr>
            <a:spLocks noGrp="1"/>
          </p:cNvSpPr>
          <p:nvPr>
            <p:ph type="ctrTitle"/>
          </p:nvPr>
        </p:nvSpPr>
        <p:spPr>
          <a:xfrm>
            <a:off x="638175" y="590550"/>
            <a:ext cx="11258550" cy="5724525"/>
          </a:xfrm>
          <a:prstGeom prst="roundRect">
            <a:avLst>
              <a:gd name="adj" fmla="val 14518"/>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endParaRPr lang="en-GB" dirty="0">
              <a:solidFill>
                <a:schemeClr val="bg1"/>
              </a:solidFill>
              <a:latin typeface="+mn-lt"/>
              <a:ea typeface="Andika"/>
              <a:cs typeface="Andika"/>
            </a:endParaRPr>
          </a:p>
        </p:txBody>
      </p:sp>
      <p:graphicFrame>
        <p:nvGraphicFramePr>
          <p:cNvPr id="4" name="Diagram 3">
            <a:extLst>
              <a:ext uri="{FF2B5EF4-FFF2-40B4-BE49-F238E27FC236}">
                <a16:creationId xmlns:a16="http://schemas.microsoft.com/office/drawing/2014/main" id="{63BBBDD7-5EE5-AB74-AC48-D88432E8A4DE}"/>
              </a:ext>
            </a:extLst>
          </p:cNvPr>
          <p:cNvGraphicFramePr/>
          <p:nvPr>
            <p:extLst>
              <p:ext uri="{D42A27DB-BD31-4B8C-83A1-F6EECF244321}">
                <p14:modId xmlns:p14="http://schemas.microsoft.com/office/powerpoint/2010/main" val="476589166"/>
              </p:ext>
            </p:extLst>
          </p:nvPr>
        </p:nvGraphicFramePr>
        <p:xfrm>
          <a:off x="1544319" y="733425"/>
          <a:ext cx="9952356" cy="3706207"/>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864C0C94-5422-E086-4B2E-41D5EE4B46B1}"/>
              </a:ext>
            </a:extLst>
          </p:cNvPr>
          <p:cNvPicPr>
            <a:picLocks noChangeAspect="1"/>
          </p:cNvPicPr>
          <p:nvPr/>
        </p:nvPicPr>
        <p:blipFill rotWithShape="1">
          <a:blip r:embed="rId9">
            <a:extLst>
              <a:ext uri="{28A0092B-C50C-407E-A947-70E740481C1C}">
                <a14:useLocalDpi xmlns:a14="http://schemas.microsoft.com/office/drawing/2010/main" val="0"/>
              </a:ext>
            </a:extLst>
          </a:blip>
          <a:srcRect l="41797" t="50745" r="26406" b="1586"/>
          <a:stretch/>
        </p:blipFill>
        <p:spPr>
          <a:xfrm>
            <a:off x="0" y="3590925"/>
            <a:ext cx="3876675" cy="3267075"/>
          </a:xfrm>
          <a:prstGeom prst="rect">
            <a:avLst/>
          </a:prstGeom>
        </p:spPr>
      </p:pic>
      <p:sp>
        <p:nvSpPr>
          <p:cNvPr id="7" name="TextBox 6">
            <a:extLst>
              <a:ext uri="{FF2B5EF4-FFF2-40B4-BE49-F238E27FC236}">
                <a16:creationId xmlns:a16="http://schemas.microsoft.com/office/drawing/2014/main" id="{4840E774-E84D-FE40-BC2E-6015F1C59FC7}"/>
              </a:ext>
            </a:extLst>
          </p:cNvPr>
          <p:cNvSpPr txBox="1"/>
          <p:nvPr/>
        </p:nvSpPr>
        <p:spPr>
          <a:xfrm>
            <a:off x="2943859" y="4439632"/>
            <a:ext cx="7153275" cy="1569660"/>
          </a:xfrm>
          <a:prstGeom prst="rect">
            <a:avLst/>
          </a:prstGeom>
          <a:noFill/>
        </p:spPr>
        <p:txBody>
          <a:bodyPr wrap="square" rtlCol="0">
            <a:spAutoFit/>
          </a:bodyPr>
          <a:lstStyle/>
          <a:p>
            <a:pPr algn="ctr"/>
            <a:r>
              <a:rPr lang="en-GB" sz="2400" dirty="0"/>
              <a:t>These are some of the word types we have already met.</a:t>
            </a:r>
          </a:p>
          <a:p>
            <a:pPr algn="ctr"/>
            <a:endParaRPr lang="en-GB" sz="2400" dirty="0"/>
          </a:p>
          <a:p>
            <a:pPr algn="ctr"/>
            <a:r>
              <a:rPr lang="en-GB" sz="2400" dirty="0"/>
              <a:t>Can anyone remember what any of them mean?</a:t>
            </a:r>
          </a:p>
        </p:txBody>
      </p:sp>
    </p:spTree>
    <p:extLst>
      <p:ext uri="{BB962C8B-B14F-4D97-AF65-F5344CB8AC3E}">
        <p14:creationId xmlns:p14="http://schemas.microsoft.com/office/powerpoint/2010/main" val="8181891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3D2E75-737D-BD7C-E53E-691071DBDE93}"/>
            </a:ext>
          </a:extLst>
        </p:cNvPr>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A27BBACD-19E8-7DC1-6772-893A4616A52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46AB095C-6C1F-C002-9183-4B28C63381A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E345C9CA-F61B-76A7-1ADB-D6BAB33127F2}"/>
              </a:ext>
            </a:extLst>
          </p:cNvPr>
          <p:cNvSpPr>
            <a:spLocks noGrp="1"/>
          </p:cNvSpPr>
          <p:nvPr>
            <p:ph type="ctrTitle"/>
          </p:nvPr>
        </p:nvSpPr>
        <p:spPr>
          <a:xfrm>
            <a:off x="638175" y="590550"/>
            <a:ext cx="11258550" cy="5724525"/>
          </a:xfrm>
          <a:prstGeom prst="roundRect">
            <a:avLst>
              <a:gd name="adj" fmla="val 14518"/>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endParaRPr lang="en-GB" dirty="0">
              <a:solidFill>
                <a:schemeClr val="bg1"/>
              </a:solidFill>
              <a:latin typeface="+mn-lt"/>
              <a:ea typeface="Andika"/>
              <a:cs typeface="Andika"/>
            </a:endParaRPr>
          </a:p>
        </p:txBody>
      </p:sp>
      <p:graphicFrame>
        <p:nvGraphicFramePr>
          <p:cNvPr id="4" name="Diagram 3">
            <a:extLst>
              <a:ext uri="{FF2B5EF4-FFF2-40B4-BE49-F238E27FC236}">
                <a16:creationId xmlns:a16="http://schemas.microsoft.com/office/drawing/2014/main" id="{E36843A5-D138-21AE-FF9B-C50914A2E2BC}"/>
              </a:ext>
            </a:extLst>
          </p:cNvPr>
          <p:cNvGraphicFramePr/>
          <p:nvPr>
            <p:extLst>
              <p:ext uri="{D42A27DB-BD31-4B8C-83A1-F6EECF244321}">
                <p14:modId xmlns:p14="http://schemas.microsoft.com/office/powerpoint/2010/main" val="3710695476"/>
              </p:ext>
            </p:extLst>
          </p:nvPr>
        </p:nvGraphicFramePr>
        <p:xfrm>
          <a:off x="1544319" y="771525"/>
          <a:ext cx="9952356" cy="3668107"/>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3F18FEC8-84E4-1597-1427-CD59543AF5AD}"/>
              </a:ext>
            </a:extLst>
          </p:cNvPr>
          <p:cNvPicPr>
            <a:picLocks noChangeAspect="1"/>
          </p:cNvPicPr>
          <p:nvPr/>
        </p:nvPicPr>
        <p:blipFill rotWithShape="1">
          <a:blip r:embed="rId9">
            <a:extLst>
              <a:ext uri="{28A0092B-C50C-407E-A947-70E740481C1C}">
                <a14:useLocalDpi xmlns:a14="http://schemas.microsoft.com/office/drawing/2010/main" val="0"/>
              </a:ext>
            </a:extLst>
          </a:blip>
          <a:srcRect l="41797" t="50745" r="26406" b="1586"/>
          <a:stretch/>
        </p:blipFill>
        <p:spPr>
          <a:xfrm>
            <a:off x="0" y="3590925"/>
            <a:ext cx="3876675" cy="3267075"/>
          </a:xfrm>
          <a:prstGeom prst="rect">
            <a:avLst/>
          </a:prstGeom>
        </p:spPr>
      </p:pic>
      <p:sp>
        <p:nvSpPr>
          <p:cNvPr id="7" name="TextBox 6">
            <a:extLst>
              <a:ext uri="{FF2B5EF4-FFF2-40B4-BE49-F238E27FC236}">
                <a16:creationId xmlns:a16="http://schemas.microsoft.com/office/drawing/2014/main" id="{2039D568-ACA6-41FA-77E2-051954084077}"/>
              </a:ext>
            </a:extLst>
          </p:cNvPr>
          <p:cNvSpPr txBox="1"/>
          <p:nvPr/>
        </p:nvSpPr>
        <p:spPr>
          <a:xfrm>
            <a:off x="2943859" y="4439632"/>
            <a:ext cx="7153275" cy="1569660"/>
          </a:xfrm>
          <a:prstGeom prst="rect">
            <a:avLst/>
          </a:prstGeom>
          <a:noFill/>
        </p:spPr>
        <p:txBody>
          <a:bodyPr wrap="square" rtlCol="0">
            <a:spAutoFit/>
          </a:bodyPr>
          <a:lstStyle/>
          <a:p>
            <a:pPr algn="ctr"/>
            <a:r>
              <a:rPr lang="en-GB" sz="2400" dirty="0"/>
              <a:t>These are some of the word types we have already met.</a:t>
            </a:r>
          </a:p>
          <a:p>
            <a:pPr algn="ctr"/>
            <a:endParaRPr lang="en-GB" sz="2400" dirty="0"/>
          </a:p>
          <a:p>
            <a:pPr algn="ctr"/>
            <a:r>
              <a:rPr lang="en-GB" sz="2400" dirty="0"/>
              <a:t>Can anyone remember what any of them mean?</a:t>
            </a:r>
          </a:p>
        </p:txBody>
      </p:sp>
    </p:spTree>
    <p:extLst>
      <p:ext uri="{BB962C8B-B14F-4D97-AF65-F5344CB8AC3E}">
        <p14:creationId xmlns:p14="http://schemas.microsoft.com/office/powerpoint/2010/main" val="38626299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50242D-6D78-BB23-6543-792F521C0DE8}"/>
            </a:ext>
          </a:extLst>
        </p:cNvPr>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4535B1A9-26B9-5F91-6812-5BD58685642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346F51BA-0FCD-89A2-470D-16F422802AE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2B2771AA-9D4E-0162-F8AF-978AF6127ED1}"/>
              </a:ext>
            </a:extLst>
          </p:cNvPr>
          <p:cNvSpPr>
            <a:spLocks noGrp="1"/>
          </p:cNvSpPr>
          <p:nvPr>
            <p:ph type="ctrTitle"/>
          </p:nvPr>
        </p:nvSpPr>
        <p:spPr>
          <a:xfrm>
            <a:off x="638175" y="590550"/>
            <a:ext cx="11258550" cy="5724525"/>
          </a:xfrm>
          <a:prstGeom prst="roundRect">
            <a:avLst>
              <a:gd name="adj" fmla="val 14518"/>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endParaRPr lang="en-GB" dirty="0">
              <a:solidFill>
                <a:schemeClr val="bg1"/>
              </a:solidFill>
              <a:latin typeface="+mn-lt"/>
              <a:ea typeface="Andika"/>
              <a:cs typeface="Andika"/>
            </a:endParaRPr>
          </a:p>
        </p:txBody>
      </p:sp>
      <p:graphicFrame>
        <p:nvGraphicFramePr>
          <p:cNvPr id="4" name="Diagram 3">
            <a:extLst>
              <a:ext uri="{FF2B5EF4-FFF2-40B4-BE49-F238E27FC236}">
                <a16:creationId xmlns:a16="http://schemas.microsoft.com/office/drawing/2014/main" id="{1BF52B98-205E-4819-CCB4-914782B30A2A}"/>
              </a:ext>
            </a:extLst>
          </p:cNvPr>
          <p:cNvGraphicFramePr/>
          <p:nvPr>
            <p:extLst>
              <p:ext uri="{D42A27DB-BD31-4B8C-83A1-F6EECF244321}">
                <p14:modId xmlns:p14="http://schemas.microsoft.com/office/powerpoint/2010/main" val="2053612809"/>
              </p:ext>
            </p:extLst>
          </p:nvPr>
        </p:nvGraphicFramePr>
        <p:xfrm>
          <a:off x="1544318" y="714375"/>
          <a:ext cx="9952356" cy="3476626"/>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65A34CDE-1BD6-02E5-571A-CB0AE20D36DB}"/>
              </a:ext>
            </a:extLst>
          </p:cNvPr>
          <p:cNvPicPr>
            <a:picLocks noChangeAspect="1"/>
          </p:cNvPicPr>
          <p:nvPr/>
        </p:nvPicPr>
        <p:blipFill rotWithShape="1">
          <a:blip r:embed="rId9">
            <a:extLst>
              <a:ext uri="{28A0092B-C50C-407E-A947-70E740481C1C}">
                <a14:useLocalDpi xmlns:a14="http://schemas.microsoft.com/office/drawing/2010/main" val="0"/>
              </a:ext>
            </a:extLst>
          </a:blip>
          <a:srcRect l="41797" t="50745" r="26406" b="1586"/>
          <a:stretch/>
        </p:blipFill>
        <p:spPr>
          <a:xfrm>
            <a:off x="0" y="3590925"/>
            <a:ext cx="3876675" cy="3267075"/>
          </a:xfrm>
          <a:prstGeom prst="rect">
            <a:avLst/>
          </a:prstGeom>
        </p:spPr>
      </p:pic>
      <p:sp>
        <p:nvSpPr>
          <p:cNvPr id="7" name="TextBox 6">
            <a:extLst>
              <a:ext uri="{FF2B5EF4-FFF2-40B4-BE49-F238E27FC236}">
                <a16:creationId xmlns:a16="http://schemas.microsoft.com/office/drawing/2014/main" id="{76618B3A-8D7A-BC5D-789E-F4320A90513E}"/>
              </a:ext>
            </a:extLst>
          </p:cNvPr>
          <p:cNvSpPr txBox="1"/>
          <p:nvPr/>
        </p:nvSpPr>
        <p:spPr>
          <a:xfrm>
            <a:off x="2705099" y="4376083"/>
            <a:ext cx="8982075" cy="1938992"/>
          </a:xfrm>
          <a:prstGeom prst="rect">
            <a:avLst/>
          </a:prstGeom>
          <a:noFill/>
        </p:spPr>
        <p:txBody>
          <a:bodyPr wrap="square" rtlCol="0">
            <a:spAutoFit/>
          </a:bodyPr>
          <a:lstStyle/>
          <a:p>
            <a:pPr algn="ctr"/>
            <a:r>
              <a:rPr lang="en-GB" sz="2400" dirty="0"/>
              <a:t>Under Noun Phrases, we have some more terms and categories. </a:t>
            </a:r>
          </a:p>
          <a:p>
            <a:pPr algn="ctr"/>
            <a:endParaRPr lang="en-GB" sz="2400" dirty="0"/>
          </a:p>
          <a:p>
            <a:pPr algn="ctr"/>
            <a:r>
              <a:rPr lang="en-GB" sz="2400" dirty="0"/>
              <a:t>Can anyone remember any examples of these words or even what these words do?</a:t>
            </a:r>
          </a:p>
        </p:txBody>
      </p:sp>
    </p:spTree>
    <p:extLst>
      <p:ext uri="{BB962C8B-B14F-4D97-AF65-F5344CB8AC3E}">
        <p14:creationId xmlns:p14="http://schemas.microsoft.com/office/powerpoint/2010/main" val="30214752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EB50F0-5C5B-B0FD-165F-DA2DE55EF7F7}"/>
            </a:ext>
          </a:extLst>
        </p:cNvPr>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33B00CFC-C1A9-1B3B-6056-43398E70F73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3C042B0A-FC9D-779B-D766-9FD3D9F9E5B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F7BBDACD-18CA-9C08-84E7-25780A24D765}"/>
              </a:ext>
            </a:extLst>
          </p:cNvPr>
          <p:cNvSpPr>
            <a:spLocks noGrp="1"/>
          </p:cNvSpPr>
          <p:nvPr>
            <p:ph type="ctrTitle"/>
          </p:nvPr>
        </p:nvSpPr>
        <p:spPr>
          <a:xfrm>
            <a:off x="638175" y="590550"/>
            <a:ext cx="11258550" cy="5724525"/>
          </a:xfrm>
          <a:prstGeom prst="roundRect">
            <a:avLst>
              <a:gd name="adj" fmla="val 14518"/>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endParaRPr lang="en-GB" dirty="0">
              <a:solidFill>
                <a:schemeClr val="bg1"/>
              </a:solidFill>
              <a:latin typeface="+mn-lt"/>
              <a:ea typeface="Andika"/>
              <a:cs typeface="Andika"/>
            </a:endParaRPr>
          </a:p>
        </p:txBody>
      </p:sp>
      <p:graphicFrame>
        <p:nvGraphicFramePr>
          <p:cNvPr id="4" name="Diagram 3">
            <a:extLst>
              <a:ext uri="{FF2B5EF4-FFF2-40B4-BE49-F238E27FC236}">
                <a16:creationId xmlns:a16="http://schemas.microsoft.com/office/drawing/2014/main" id="{7E887C24-5C9D-6342-E7CB-CD2398AEFD06}"/>
              </a:ext>
            </a:extLst>
          </p:cNvPr>
          <p:cNvGraphicFramePr/>
          <p:nvPr>
            <p:extLst>
              <p:ext uri="{D42A27DB-BD31-4B8C-83A1-F6EECF244321}">
                <p14:modId xmlns:p14="http://schemas.microsoft.com/office/powerpoint/2010/main" val="2520037656"/>
              </p:ext>
            </p:extLst>
          </p:nvPr>
        </p:nvGraphicFramePr>
        <p:xfrm>
          <a:off x="1601469" y="771525"/>
          <a:ext cx="9952356" cy="3495675"/>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C957CAD8-F4E0-6558-0CFA-B0E780135EA2}"/>
              </a:ext>
            </a:extLst>
          </p:cNvPr>
          <p:cNvPicPr>
            <a:picLocks noChangeAspect="1"/>
          </p:cNvPicPr>
          <p:nvPr/>
        </p:nvPicPr>
        <p:blipFill rotWithShape="1">
          <a:blip r:embed="rId9">
            <a:extLst>
              <a:ext uri="{28A0092B-C50C-407E-A947-70E740481C1C}">
                <a14:useLocalDpi xmlns:a14="http://schemas.microsoft.com/office/drawing/2010/main" val="0"/>
              </a:ext>
            </a:extLst>
          </a:blip>
          <a:srcRect l="41797" t="50745" r="26406" b="1586"/>
          <a:stretch/>
        </p:blipFill>
        <p:spPr>
          <a:xfrm>
            <a:off x="0" y="3575655"/>
            <a:ext cx="3876675" cy="3267075"/>
          </a:xfrm>
          <a:prstGeom prst="rect">
            <a:avLst/>
          </a:prstGeom>
        </p:spPr>
      </p:pic>
      <p:sp>
        <p:nvSpPr>
          <p:cNvPr id="9" name="TextBox 8">
            <a:extLst>
              <a:ext uri="{FF2B5EF4-FFF2-40B4-BE49-F238E27FC236}">
                <a16:creationId xmlns:a16="http://schemas.microsoft.com/office/drawing/2014/main" id="{CCB900AC-73B1-DD40-15FE-455E7E65D1CB}"/>
              </a:ext>
            </a:extLst>
          </p:cNvPr>
          <p:cNvSpPr txBox="1"/>
          <p:nvPr/>
        </p:nvSpPr>
        <p:spPr>
          <a:xfrm>
            <a:off x="3067684" y="4376083"/>
            <a:ext cx="7962266" cy="1938992"/>
          </a:xfrm>
          <a:prstGeom prst="rect">
            <a:avLst/>
          </a:prstGeom>
          <a:noFill/>
        </p:spPr>
        <p:txBody>
          <a:bodyPr wrap="square" rtlCol="0">
            <a:spAutoFit/>
          </a:bodyPr>
          <a:lstStyle/>
          <a:p>
            <a:pPr algn="ctr"/>
            <a:r>
              <a:rPr lang="en-GB" sz="2400" dirty="0"/>
              <a:t>Under Noun Phrases, we have some more terms and categories. </a:t>
            </a:r>
          </a:p>
          <a:p>
            <a:pPr algn="ctr"/>
            <a:endParaRPr lang="en-GB" sz="2400" dirty="0"/>
          </a:p>
          <a:p>
            <a:pPr algn="ctr"/>
            <a:r>
              <a:rPr lang="en-GB" sz="2400" dirty="0"/>
              <a:t>Can anyone remember any examples of these words or even what these words do?</a:t>
            </a:r>
          </a:p>
        </p:txBody>
      </p:sp>
    </p:spTree>
    <p:extLst>
      <p:ext uri="{BB962C8B-B14F-4D97-AF65-F5344CB8AC3E}">
        <p14:creationId xmlns:p14="http://schemas.microsoft.com/office/powerpoint/2010/main" val="7904086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6FCECD-875D-C3EE-A1E2-FE710E09B301}"/>
            </a:ext>
          </a:extLst>
        </p:cNvPr>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74B059E1-EEC9-BDCA-84CE-181C3596518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D4379EDE-1EDF-C267-1DD2-066BEDE3D60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9B97A956-3677-4600-361C-72A61D28E508}"/>
              </a:ext>
            </a:extLst>
          </p:cNvPr>
          <p:cNvSpPr>
            <a:spLocks noGrp="1"/>
          </p:cNvSpPr>
          <p:nvPr>
            <p:ph type="ctrTitle"/>
          </p:nvPr>
        </p:nvSpPr>
        <p:spPr>
          <a:xfrm>
            <a:off x="638175" y="590550"/>
            <a:ext cx="11258550" cy="5724525"/>
          </a:xfrm>
          <a:prstGeom prst="roundRect">
            <a:avLst>
              <a:gd name="adj" fmla="val 14518"/>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endParaRPr lang="en-GB" dirty="0">
              <a:solidFill>
                <a:schemeClr val="bg1"/>
              </a:solidFill>
              <a:latin typeface="+mn-lt"/>
              <a:ea typeface="Andika"/>
              <a:cs typeface="Andika"/>
            </a:endParaRPr>
          </a:p>
        </p:txBody>
      </p:sp>
      <p:graphicFrame>
        <p:nvGraphicFramePr>
          <p:cNvPr id="4" name="Diagram 3">
            <a:extLst>
              <a:ext uri="{FF2B5EF4-FFF2-40B4-BE49-F238E27FC236}">
                <a16:creationId xmlns:a16="http://schemas.microsoft.com/office/drawing/2014/main" id="{FA45196B-A82A-B32D-EA4D-CEA7D3AEC12B}"/>
              </a:ext>
            </a:extLst>
          </p:cNvPr>
          <p:cNvGraphicFramePr/>
          <p:nvPr>
            <p:extLst>
              <p:ext uri="{D42A27DB-BD31-4B8C-83A1-F6EECF244321}">
                <p14:modId xmlns:p14="http://schemas.microsoft.com/office/powerpoint/2010/main" val="2624690165"/>
              </p:ext>
            </p:extLst>
          </p:nvPr>
        </p:nvGraphicFramePr>
        <p:xfrm>
          <a:off x="1601469" y="809625"/>
          <a:ext cx="9952356" cy="346710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FF7E67BA-0AC2-AB1C-7A1D-0398470832F5}"/>
              </a:ext>
            </a:extLst>
          </p:cNvPr>
          <p:cNvPicPr>
            <a:picLocks noChangeAspect="1"/>
          </p:cNvPicPr>
          <p:nvPr/>
        </p:nvPicPr>
        <p:blipFill rotWithShape="1">
          <a:blip r:embed="rId9">
            <a:extLst>
              <a:ext uri="{28A0092B-C50C-407E-A947-70E740481C1C}">
                <a14:useLocalDpi xmlns:a14="http://schemas.microsoft.com/office/drawing/2010/main" val="0"/>
              </a:ext>
            </a:extLst>
          </a:blip>
          <a:srcRect l="41797" t="50745" r="26406" b="1586"/>
          <a:stretch/>
        </p:blipFill>
        <p:spPr>
          <a:xfrm>
            <a:off x="0" y="3575655"/>
            <a:ext cx="3876675" cy="3267075"/>
          </a:xfrm>
          <a:prstGeom prst="rect">
            <a:avLst/>
          </a:prstGeom>
        </p:spPr>
      </p:pic>
      <p:sp>
        <p:nvSpPr>
          <p:cNvPr id="9" name="TextBox 8">
            <a:extLst>
              <a:ext uri="{FF2B5EF4-FFF2-40B4-BE49-F238E27FC236}">
                <a16:creationId xmlns:a16="http://schemas.microsoft.com/office/drawing/2014/main" id="{2FE1B0A6-774C-9BCB-197E-EBE948158C57}"/>
              </a:ext>
            </a:extLst>
          </p:cNvPr>
          <p:cNvSpPr txBox="1"/>
          <p:nvPr/>
        </p:nvSpPr>
        <p:spPr>
          <a:xfrm>
            <a:off x="3067684" y="4376083"/>
            <a:ext cx="7962266" cy="1938992"/>
          </a:xfrm>
          <a:prstGeom prst="rect">
            <a:avLst/>
          </a:prstGeom>
          <a:noFill/>
        </p:spPr>
        <p:txBody>
          <a:bodyPr wrap="square" rtlCol="0">
            <a:spAutoFit/>
          </a:bodyPr>
          <a:lstStyle/>
          <a:p>
            <a:pPr algn="ctr"/>
            <a:r>
              <a:rPr lang="en-GB" sz="2400" dirty="0"/>
              <a:t>Under Noun Phrases, we have some more terms and categories. </a:t>
            </a:r>
          </a:p>
          <a:p>
            <a:pPr algn="ctr"/>
            <a:endParaRPr lang="en-GB" sz="2400" dirty="0"/>
          </a:p>
          <a:p>
            <a:pPr algn="ctr"/>
            <a:r>
              <a:rPr lang="en-GB" sz="2400" dirty="0"/>
              <a:t>Can anyone remember any examples of these words or even what these words do?</a:t>
            </a:r>
          </a:p>
        </p:txBody>
      </p:sp>
    </p:spTree>
    <p:extLst>
      <p:ext uri="{BB962C8B-B14F-4D97-AF65-F5344CB8AC3E}">
        <p14:creationId xmlns:p14="http://schemas.microsoft.com/office/powerpoint/2010/main" val="35028902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E7B200-8A8D-03A1-A9E2-7E4AE4123F4B}"/>
            </a:ext>
          </a:extLst>
        </p:cNvPr>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D610611A-1A10-F00F-252F-19F17A1986B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714CC948-DF97-F0B0-5181-E2393C1F8E0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3E330153-7B54-9BAA-BEF6-F1054F83EE20}"/>
              </a:ext>
            </a:extLst>
          </p:cNvPr>
          <p:cNvSpPr>
            <a:spLocks noGrp="1"/>
          </p:cNvSpPr>
          <p:nvPr>
            <p:ph type="ctrTitle"/>
          </p:nvPr>
        </p:nvSpPr>
        <p:spPr>
          <a:xfrm>
            <a:off x="638175" y="590550"/>
            <a:ext cx="11258550" cy="5724525"/>
          </a:xfrm>
          <a:prstGeom prst="roundRect">
            <a:avLst>
              <a:gd name="adj" fmla="val 14518"/>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endParaRPr lang="en-GB" dirty="0">
              <a:solidFill>
                <a:schemeClr val="bg1"/>
              </a:solidFill>
              <a:latin typeface="+mn-lt"/>
              <a:ea typeface="Andika"/>
              <a:cs typeface="Andika"/>
            </a:endParaRPr>
          </a:p>
        </p:txBody>
      </p:sp>
      <p:graphicFrame>
        <p:nvGraphicFramePr>
          <p:cNvPr id="4" name="Diagram 3">
            <a:extLst>
              <a:ext uri="{FF2B5EF4-FFF2-40B4-BE49-F238E27FC236}">
                <a16:creationId xmlns:a16="http://schemas.microsoft.com/office/drawing/2014/main" id="{B166F797-C65C-1468-2ADD-CD226181A694}"/>
              </a:ext>
            </a:extLst>
          </p:cNvPr>
          <p:cNvGraphicFramePr/>
          <p:nvPr>
            <p:extLst>
              <p:ext uri="{D42A27DB-BD31-4B8C-83A1-F6EECF244321}">
                <p14:modId xmlns:p14="http://schemas.microsoft.com/office/powerpoint/2010/main" val="792017329"/>
              </p:ext>
            </p:extLst>
          </p:nvPr>
        </p:nvGraphicFramePr>
        <p:xfrm>
          <a:off x="866775" y="771526"/>
          <a:ext cx="10687050" cy="348615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E9F4DDE8-0D8E-6BB9-AB5A-81A1EC876B5D}"/>
              </a:ext>
            </a:extLst>
          </p:cNvPr>
          <p:cNvPicPr>
            <a:picLocks noChangeAspect="1"/>
          </p:cNvPicPr>
          <p:nvPr/>
        </p:nvPicPr>
        <p:blipFill rotWithShape="1">
          <a:blip r:embed="rId9">
            <a:extLst>
              <a:ext uri="{28A0092B-C50C-407E-A947-70E740481C1C}">
                <a14:useLocalDpi xmlns:a14="http://schemas.microsoft.com/office/drawing/2010/main" val="0"/>
              </a:ext>
            </a:extLst>
          </a:blip>
          <a:srcRect l="41797" t="50745" r="26406" b="1586"/>
          <a:stretch/>
        </p:blipFill>
        <p:spPr>
          <a:xfrm>
            <a:off x="0" y="3575655"/>
            <a:ext cx="3876675" cy="3267075"/>
          </a:xfrm>
          <a:prstGeom prst="rect">
            <a:avLst/>
          </a:prstGeom>
        </p:spPr>
      </p:pic>
    </p:spTree>
    <p:extLst>
      <p:ext uri="{BB962C8B-B14F-4D97-AF65-F5344CB8AC3E}">
        <p14:creationId xmlns:p14="http://schemas.microsoft.com/office/powerpoint/2010/main" val="21095308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Shape, background pattern&#10;&#10;Description automatically generated">
            <a:extLst>
              <a:ext uri="{FF2B5EF4-FFF2-40B4-BE49-F238E27FC236}">
                <a16:creationId xmlns:a16="http://schemas.microsoft.com/office/drawing/2014/main" id="{24D54B5C-885F-C120-9799-69F9251E3AB4}"/>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12192000" cy="6858001"/>
          </a:xfrm>
        </p:spPr>
      </p:pic>
      <p:sp>
        <p:nvSpPr>
          <p:cNvPr id="6" name="Title 1">
            <a:extLst>
              <a:ext uri="{FF2B5EF4-FFF2-40B4-BE49-F238E27FC236}">
                <a16:creationId xmlns:a16="http://schemas.microsoft.com/office/drawing/2014/main" id="{F9BAFB63-89A0-1CE2-BC09-42A58A322E55}"/>
              </a:ext>
            </a:extLst>
          </p:cNvPr>
          <p:cNvSpPr txBox="1">
            <a:spLocks/>
          </p:cNvSpPr>
          <p:nvPr/>
        </p:nvSpPr>
        <p:spPr>
          <a:xfrm>
            <a:off x="954232" y="1184525"/>
            <a:ext cx="10283535" cy="1392863"/>
          </a:xfrm>
          <a:prstGeom prst="roundRect">
            <a:avLst>
              <a:gd name="adj" fmla="val 1276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4000" dirty="0">
                <a:solidFill>
                  <a:schemeClr val="bg1"/>
                </a:solidFill>
                <a:latin typeface="+mn-lt"/>
                <a:ea typeface="Andika"/>
                <a:cs typeface="Andika"/>
              </a:rPr>
              <a:t>Does anyone know what a </a:t>
            </a:r>
            <a:r>
              <a:rPr lang="en-GB" sz="4000" b="1" u="sng" dirty="0">
                <a:solidFill>
                  <a:schemeClr val="bg1"/>
                </a:solidFill>
                <a:latin typeface="+mn-lt"/>
                <a:ea typeface="Andika"/>
                <a:cs typeface="Andika"/>
              </a:rPr>
              <a:t>determiner</a:t>
            </a:r>
            <a:r>
              <a:rPr lang="en-GB" sz="4000" dirty="0">
                <a:solidFill>
                  <a:schemeClr val="bg1"/>
                </a:solidFill>
                <a:latin typeface="+mn-lt"/>
                <a:ea typeface="Andika"/>
                <a:cs typeface="Andika"/>
              </a:rPr>
              <a:t> is?</a:t>
            </a:r>
          </a:p>
        </p:txBody>
      </p:sp>
      <p:sp>
        <p:nvSpPr>
          <p:cNvPr id="7" name="Title 1">
            <a:extLst>
              <a:ext uri="{FF2B5EF4-FFF2-40B4-BE49-F238E27FC236}">
                <a16:creationId xmlns:a16="http://schemas.microsoft.com/office/drawing/2014/main" id="{EBD17445-2CE7-D049-5829-AF7A94414BDF}"/>
              </a:ext>
            </a:extLst>
          </p:cNvPr>
          <p:cNvSpPr txBox="1">
            <a:spLocks/>
          </p:cNvSpPr>
          <p:nvPr/>
        </p:nvSpPr>
        <p:spPr>
          <a:xfrm>
            <a:off x="954233" y="2916344"/>
            <a:ext cx="10283534" cy="2182129"/>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4000" dirty="0">
                <a:solidFill>
                  <a:schemeClr val="bg1"/>
                </a:solidFill>
                <a:latin typeface="+mn-lt"/>
                <a:ea typeface="Andika"/>
                <a:cs typeface="Andika"/>
              </a:rPr>
              <a:t>A </a:t>
            </a:r>
            <a:r>
              <a:rPr lang="en-GB" sz="4000" b="1" u="sng" dirty="0">
                <a:solidFill>
                  <a:schemeClr val="bg1"/>
                </a:solidFill>
                <a:latin typeface="+mn-lt"/>
                <a:ea typeface="Andika"/>
                <a:cs typeface="Andika"/>
              </a:rPr>
              <a:t>determiner</a:t>
            </a:r>
            <a:r>
              <a:rPr lang="en-GB" sz="4000" dirty="0">
                <a:solidFill>
                  <a:schemeClr val="bg1"/>
                </a:solidFill>
                <a:latin typeface="+mn-lt"/>
                <a:ea typeface="Andika"/>
                <a:cs typeface="Andika"/>
              </a:rPr>
              <a:t> comes before a noun and gives information about the noun. </a:t>
            </a:r>
          </a:p>
        </p:txBody>
      </p:sp>
      <p:pic>
        <p:nvPicPr>
          <p:cNvPr id="10" name="Picture 9">
            <a:extLst>
              <a:ext uri="{FF2B5EF4-FFF2-40B4-BE49-F238E27FC236}">
                <a16:creationId xmlns:a16="http://schemas.microsoft.com/office/drawing/2014/main" id="{BB2DC809-4A03-7C93-2128-DA9EF59366A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94156" y="6075384"/>
            <a:ext cx="2894156" cy="2715923"/>
          </a:xfrm>
          <a:prstGeom prst="rect">
            <a:avLst/>
          </a:prstGeom>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28611036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42" presetClass="path" presetSubtype="0" accel="50000" decel="50000" fill="hold" nodeType="afterEffect">
                                  <p:stCondLst>
                                    <p:cond delay="0"/>
                                  </p:stCondLst>
                                  <p:childTnLst>
                                    <p:animMotion origin="layout" path="M 0.0043 -0.05764 L 0.22852 -0.29098 " pathEditMode="relative" rAng="0" ptsTypes="AA">
                                      <p:cBhvr>
                                        <p:cTn id="10" dur="2000" fill="hold"/>
                                        <p:tgtEl>
                                          <p:spTgt spid="10"/>
                                        </p:tgtEl>
                                        <p:attrNameLst>
                                          <p:attrName>ppt_x</p:attrName>
                                          <p:attrName>ppt_y</p:attrName>
                                        </p:attrNameLst>
                                      </p:cBhvr>
                                      <p:rCtr x="11211" y="-11667"/>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924915-9FA8-2C8A-0520-20C9C5683D2F}"/>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B3C56401-4F7E-791D-9E09-F47D3EFA560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21CD1368-1DEE-8E00-8144-97E98023EEED}"/>
              </a:ext>
            </a:extLst>
          </p:cNvPr>
          <p:cNvSpPr txBox="1">
            <a:spLocks/>
          </p:cNvSpPr>
          <p:nvPr/>
        </p:nvSpPr>
        <p:spPr>
          <a:xfrm>
            <a:off x="6172199" y="3322531"/>
            <a:ext cx="5770417" cy="3181350"/>
          </a:xfrm>
          <a:prstGeom prst="roundRect">
            <a:avLst>
              <a:gd name="adj" fmla="val 8408"/>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4. What is wrong with this sentence?</a:t>
            </a:r>
            <a:br>
              <a:rPr lang="en-GB" sz="2400" dirty="0">
                <a:solidFill>
                  <a:schemeClr val="bg1"/>
                </a:solidFill>
                <a:latin typeface="+mn-lt"/>
                <a:ea typeface="Andika"/>
                <a:cs typeface="Andika"/>
              </a:rPr>
            </a:br>
            <a:endParaRPr lang="en-GB" sz="2400" dirty="0">
              <a:solidFill>
                <a:schemeClr val="bg1"/>
              </a:solidFill>
              <a:latin typeface="+mn-lt"/>
              <a:ea typeface="Andika"/>
              <a:cs typeface="Andika"/>
            </a:endParaRPr>
          </a:p>
          <a:p>
            <a:br>
              <a:rPr lang="en-GB" sz="4000" dirty="0">
                <a:solidFill>
                  <a:schemeClr val="bg1"/>
                </a:solidFill>
                <a:latin typeface="+mn-lt"/>
                <a:ea typeface="Andika"/>
                <a:cs typeface="Andika"/>
              </a:rPr>
            </a:br>
            <a:br>
              <a:rPr lang="en-GB" sz="4000" dirty="0">
                <a:solidFill>
                  <a:schemeClr val="bg1"/>
                </a:solidFill>
                <a:latin typeface="+mn-lt"/>
                <a:ea typeface="Andika"/>
                <a:cs typeface="Andika"/>
              </a:rPr>
            </a:br>
            <a:r>
              <a:rPr lang="en-GB" sz="4000" dirty="0" err="1">
                <a:solidFill>
                  <a:schemeClr val="bg1"/>
                </a:solidFill>
                <a:latin typeface="+mn-lt"/>
                <a:ea typeface="Andika"/>
                <a:cs typeface="Andika"/>
              </a:rPr>
              <a:t>wheres</a:t>
            </a:r>
            <a:r>
              <a:rPr lang="en-GB" sz="4000" dirty="0">
                <a:solidFill>
                  <a:schemeClr val="bg1"/>
                </a:solidFill>
                <a:latin typeface="+mn-lt"/>
                <a:ea typeface="Andika"/>
                <a:cs typeface="Andika"/>
              </a:rPr>
              <a:t> everyone</a:t>
            </a:r>
          </a:p>
        </p:txBody>
      </p:sp>
      <p:sp>
        <p:nvSpPr>
          <p:cNvPr id="4" name="Title 1">
            <a:extLst>
              <a:ext uri="{FF2B5EF4-FFF2-40B4-BE49-F238E27FC236}">
                <a16:creationId xmlns:a16="http://schemas.microsoft.com/office/drawing/2014/main" id="{D9230B98-CE5C-FB07-D0A5-E83B7737F3A6}"/>
              </a:ext>
            </a:extLst>
          </p:cNvPr>
          <p:cNvSpPr txBox="1">
            <a:spLocks/>
          </p:cNvSpPr>
          <p:nvPr/>
        </p:nvSpPr>
        <p:spPr>
          <a:xfrm>
            <a:off x="297008" y="3322531"/>
            <a:ext cx="5675167" cy="3181350"/>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3. Can you spot the verb in this sentence? </a:t>
            </a:r>
          </a:p>
          <a:p>
            <a:r>
              <a:rPr lang="en-GB" sz="2400" dirty="0">
                <a:solidFill>
                  <a:schemeClr val="bg1"/>
                </a:solidFill>
                <a:latin typeface="+mn-lt"/>
                <a:ea typeface="Andika"/>
                <a:cs typeface="Andika"/>
              </a:rPr>
              <a:t>    </a:t>
            </a:r>
          </a:p>
          <a:p>
            <a:endParaRPr lang="en-GB" sz="4000" dirty="0">
              <a:solidFill>
                <a:schemeClr val="bg1"/>
              </a:solidFill>
              <a:latin typeface="+mn-lt"/>
              <a:ea typeface="Andika"/>
              <a:cs typeface="Andika"/>
            </a:endParaRPr>
          </a:p>
          <a:p>
            <a:r>
              <a:rPr lang="en-GB" sz="4000" dirty="0">
                <a:solidFill>
                  <a:schemeClr val="bg1"/>
                </a:solidFill>
                <a:latin typeface="+mn-lt"/>
                <a:ea typeface="Andika"/>
                <a:cs typeface="Andika"/>
              </a:rPr>
              <a:t>Aimee solves difficult problems.</a:t>
            </a:r>
          </a:p>
        </p:txBody>
      </p:sp>
      <p:sp>
        <p:nvSpPr>
          <p:cNvPr id="5" name="Title 1">
            <a:extLst>
              <a:ext uri="{FF2B5EF4-FFF2-40B4-BE49-F238E27FC236}">
                <a16:creationId xmlns:a16="http://schemas.microsoft.com/office/drawing/2014/main" id="{F45FE0D3-C63A-ADAC-3D1A-2B49B7D21A18}"/>
              </a:ext>
            </a:extLst>
          </p:cNvPr>
          <p:cNvSpPr txBox="1">
            <a:spLocks/>
          </p:cNvSpPr>
          <p:nvPr/>
        </p:nvSpPr>
        <p:spPr>
          <a:xfrm>
            <a:off x="6172199" y="285750"/>
            <a:ext cx="5770417" cy="2893906"/>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2. What type of word is “difficult”?</a:t>
            </a:r>
            <a:br>
              <a:rPr lang="en-GB" sz="4000" dirty="0">
                <a:solidFill>
                  <a:schemeClr val="bg1"/>
                </a:solidFill>
                <a:latin typeface="+mn-lt"/>
                <a:ea typeface="Andika"/>
                <a:cs typeface="Andika"/>
              </a:rPr>
            </a:br>
            <a:endParaRPr lang="en-GB" sz="4000" dirty="0">
              <a:solidFill>
                <a:schemeClr val="bg1"/>
              </a:solidFill>
              <a:latin typeface="+mn-lt"/>
              <a:ea typeface="Andika"/>
              <a:cs typeface="Andika"/>
            </a:endParaRPr>
          </a:p>
          <a:p>
            <a:endParaRPr lang="en-GB" sz="4000" dirty="0">
              <a:solidFill>
                <a:schemeClr val="bg1"/>
              </a:solidFill>
              <a:latin typeface="+mn-lt"/>
              <a:ea typeface="Andika"/>
              <a:cs typeface="Andika"/>
            </a:endParaRPr>
          </a:p>
          <a:p>
            <a:r>
              <a:rPr lang="en-GB" sz="4000" dirty="0">
                <a:solidFill>
                  <a:schemeClr val="bg1"/>
                </a:solidFill>
                <a:latin typeface="+mn-lt"/>
                <a:ea typeface="Andika"/>
                <a:cs typeface="Andika"/>
              </a:rPr>
              <a:t>Aimee solves difficult problems.</a:t>
            </a:r>
          </a:p>
        </p:txBody>
      </p:sp>
      <p:sp>
        <p:nvSpPr>
          <p:cNvPr id="6" name="Title 1">
            <a:extLst>
              <a:ext uri="{FF2B5EF4-FFF2-40B4-BE49-F238E27FC236}">
                <a16:creationId xmlns:a16="http://schemas.microsoft.com/office/drawing/2014/main" id="{A849BBEC-CF46-84BE-BD72-F4E8ACC7E840}"/>
              </a:ext>
            </a:extLst>
          </p:cNvPr>
          <p:cNvSpPr txBox="1">
            <a:spLocks/>
          </p:cNvSpPr>
          <p:nvPr/>
        </p:nvSpPr>
        <p:spPr>
          <a:xfrm>
            <a:off x="297008" y="285750"/>
            <a:ext cx="5675167" cy="2893906"/>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457200" indent="-457200">
              <a:buAutoNum type="arabicPeriod"/>
            </a:pPr>
            <a:r>
              <a:rPr lang="en-GB" sz="2400" dirty="0">
                <a:solidFill>
                  <a:schemeClr val="bg1"/>
                </a:solidFill>
                <a:latin typeface="+mn-lt"/>
                <a:ea typeface="Andika"/>
                <a:cs typeface="Andika"/>
              </a:rPr>
              <a:t>Can you spot the </a:t>
            </a:r>
            <a:r>
              <a:rPr lang="en-GB" sz="2400" dirty="0">
                <a:solidFill>
                  <a:srgbClr val="FFFF00"/>
                </a:solidFill>
                <a:latin typeface="+mn-lt"/>
                <a:ea typeface="Andika"/>
                <a:cs typeface="Andika"/>
              </a:rPr>
              <a:t>nouns</a:t>
            </a:r>
            <a:r>
              <a:rPr lang="en-GB" sz="2400" dirty="0">
                <a:solidFill>
                  <a:schemeClr val="bg1"/>
                </a:solidFill>
                <a:latin typeface="+mn-lt"/>
                <a:ea typeface="Andika"/>
                <a:cs typeface="Andika"/>
              </a:rPr>
              <a:t>?</a:t>
            </a:r>
          </a:p>
          <a:p>
            <a:r>
              <a:rPr lang="en-GB" sz="2400" dirty="0">
                <a:solidFill>
                  <a:schemeClr val="bg1"/>
                </a:solidFill>
                <a:latin typeface="+mn-lt"/>
                <a:ea typeface="Andika"/>
                <a:cs typeface="Andika"/>
              </a:rPr>
              <a:t>      </a:t>
            </a:r>
          </a:p>
          <a:p>
            <a:br>
              <a:rPr lang="en-GB" sz="2400" dirty="0">
                <a:solidFill>
                  <a:schemeClr val="bg1"/>
                </a:solidFill>
                <a:latin typeface="+mn-lt"/>
                <a:ea typeface="Andika"/>
                <a:cs typeface="Andika"/>
              </a:rPr>
            </a:br>
            <a:endParaRPr lang="en-GB" sz="2400" dirty="0">
              <a:solidFill>
                <a:schemeClr val="bg1"/>
              </a:solidFill>
              <a:latin typeface="+mn-lt"/>
              <a:ea typeface="Andika"/>
              <a:cs typeface="Andika"/>
            </a:endParaRPr>
          </a:p>
          <a:p>
            <a:r>
              <a:rPr lang="en-GB" sz="4000" dirty="0">
                <a:solidFill>
                  <a:srgbClr val="FFFF00"/>
                </a:solidFill>
                <a:latin typeface="+mn-lt"/>
                <a:ea typeface="Andika"/>
                <a:cs typeface="Andika"/>
              </a:rPr>
              <a:t>Aimee</a:t>
            </a:r>
            <a:r>
              <a:rPr lang="en-GB" sz="4000" dirty="0">
                <a:solidFill>
                  <a:schemeClr val="bg1"/>
                </a:solidFill>
                <a:latin typeface="+mn-lt"/>
                <a:ea typeface="Andika"/>
                <a:cs typeface="Andika"/>
              </a:rPr>
              <a:t> solves difficult </a:t>
            </a:r>
            <a:r>
              <a:rPr lang="en-GB" sz="4000" dirty="0">
                <a:solidFill>
                  <a:srgbClr val="FFFF00"/>
                </a:solidFill>
                <a:latin typeface="+mn-lt"/>
                <a:ea typeface="Andika"/>
                <a:cs typeface="Andika"/>
              </a:rPr>
              <a:t>problems</a:t>
            </a:r>
            <a:r>
              <a:rPr lang="en-GB" sz="4000" dirty="0">
                <a:solidFill>
                  <a:schemeClr val="bg1"/>
                </a:solidFill>
                <a:latin typeface="+mn-lt"/>
                <a:ea typeface="Andika"/>
                <a:cs typeface="Andika"/>
              </a:rPr>
              <a:t>.</a:t>
            </a:r>
          </a:p>
        </p:txBody>
      </p:sp>
    </p:spTree>
    <p:extLst>
      <p:ext uri="{BB962C8B-B14F-4D97-AF65-F5344CB8AC3E}">
        <p14:creationId xmlns:p14="http://schemas.microsoft.com/office/powerpoint/2010/main" val="25732587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Background pattern&#10;&#10;Description automatically generated">
            <a:extLst>
              <a:ext uri="{FF2B5EF4-FFF2-40B4-BE49-F238E27FC236}">
                <a16:creationId xmlns:a16="http://schemas.microsoft.com/office/drawing/2014/main" id="{BA5D4FA8-9219-0D5D-103F-86E0B5CE102B}"/>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12192000" cy="6858000"/>
          </a:xfrm>
        </p:spPr>
      </p:pic>
      <p:sp>
        <p:nvSpPr>
          <p:cNvPr id="7" name="Title 1">
            <a:extLst>
              <a:ext uri="{FF2B5EF4-FFF2-40B4-BE49-F238E27FC236}">
                <a16:creationId xmlns:a16="http://schemas.microsoft.com/office/drawing/2014/main" id="{7422A498-F483-A2DE-169C-1457C602529D}"/>
              </a:ext>
            </a:extLst>
          </p:cNvPr>
          <p:cNvSpPr txBox="1">
            <a:spLocks/>
          </p:cNvSpPr>
          <p:nvPr/>
        </p:nvSpPr>
        <p:spPr>
          <a:xfrm>
            <a:off x="407481" y="431438"/>
            <a:ext cx="11377035" cy="1530638"/>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mn-lt"/>
                <a:ea typeface="Andika"/>
                <a:cs typeface="Andika"/>
              </a:rPr>
              <a:t>Some examples of determiners are: </a:t>
            </a:r>
          </a:p>
        </p:txBody>
      </p:sp>
      <p:sp>
        <p:nvSpPr>
          <p:cNvPr id="2" name="Title 1">
            <a:extLst>
              <a:ext uri="{FF2B5EF4-FFF2-40B4-BE49-F238E27FC236}">
                <a16:creationId xmlns:a16="http://schemas.microsoft.com/office/drawing/2014/main" id="{21EF7562-A376-60EE-AC9F-A9FB819F8038}"/>
              </a:ext>
            </a:extLst>
          </p:cNvPr>
          <p:cNvSpPr txBox="1">
            <a:spLocks/>
          </p:cNvSpPr>
          <p:nvPr/>
        </p:nvSpPr>
        <p:spPr>
          <a:xfrm>
            <a:off x="994780" y="2410435"/>
            <a:ext cx="1888045"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latin typeface="+mn-lt"/>
                <a:ea typeface="Andika"/>
                <a:cs typeface="Andika"/>
              </a:rPr>
              <a:t>a</a:t>
            </a:r>
          </a:p>
        </p:txBody>
      </p:sp>
      <p:sp>
        <p:nvSpPr>
          <p:cNvPr id="3" name="Title 1">
            <a:extLst>
              <a:ext uri="{FF2B5EF4-FFF2-40B4-BE49-F238E27FC236}">
                <a16:creationId xmlns:a16="http://schemas.microsoft.com/office/drawing/2014/main" id="{9F2CD3C2-EA64-7695-F7D8-84A344B041E7}"/>
              </a:ext>
            </a:extLst>
          </p:cNvPr>
          <p:cNvSpPr txBox="1">
            <a:spLocks/>
          </p:cNvSpPr>
          <p:nvPr/>
        </p:nvSpPr>
        <p:spPr>
          <a:xfrm>
            <a:off x="994780" y="3173816"/>
            <a:ext cx="1888045"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latin typeface="+mn-lt"/>
                <a:ea typeface="Andika"/>
                <a:cs typeface="Andika"/>
              </a:rPr>
              <a:t>an</a:t>
            </a:r>
          </a:p>
        </p:txBody>
      </p:sp>
      <p:sp>
        <p:nvSpPr>
          <p:cNvPr id="4" name="Title 1">
            <a:extLst>
              <a:ext uri="{FF2B5EF4-FFF2-40B4-BE49-F238E27FC236}">
                <a16:creationId xmlns:a16="http://schemas.microsoft.com/office/drawing/2014/main" id="{3022C81C-214B-C0F3-E561-7E5B3CA8C86A}"/>
              </a:ext>
            </a:extLst>
          </p:cNvPr>
          <p:cNvSpPr txBox="1">
            <a:spLocks/>
          </p:cNvSpPr>
          <p:nvPr/>
        </p:nvSpPr>
        <p:spPr>
          <a:xfrm>
            <a:off x="994779" y="3952428"/>
            <a:ext cx="1888045"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latin typeface="+mn-lt"/>
                <a:ea typeface="Andika"/>
                <a:cs typeface="Andika"/>
              </a:rPr>
              <a:t>the</a:t>
            </a:r>
          </a:p>
        </p:txBody>
      </p:sp>
      <p:sp>
        <p:nvSpPr>
          <p:cNvPr id="8" name="Title 1">
            <a:extLst>
              <a:ext uri="{FF2B5EF4-FFF2-40B4-BE49-F238E27FC236}">
                <a16:creationId xmlns:a16="http://schemas.microsoft.com/office/drawing/2014/main" id="{5AA2A66D-1EC8-4359-F064-77E89052990B}"/>
              </a:ext>
            </a:extLst>
          </p:cNvPr>
          <p:cNvSpPr txBox="1">
            <a:spLocks/>
          </p:cNvSpPr>
          <p:nvPr/>
        </p:nvSpPr>
        <p:spPr>
          <a:xfrm>
            <a:off x="2986473" y="2410435"/>
            <a:ext cx="1888045"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latin typeface="+mn-lt"/>
                <a:ea typeface="Andika"/>
                <a:cs typeface="Andika"/>
              </a:rPr>
              <a:t>this</a:t>
            </a:r>
          </a:p>
        </p:txBody>
      </p:sp>
      <p:sp>
        <p:nvSpPr>
          <p:cNvPr id="9" name="Title 1">
            <a:extLst>
              <a:ext uri="{FF2B5EF4-FFF2-40B4-BE49-F238E27FC236}">
                <a16:creationId xmlns:a16="http://schemas.microsoft.com/office/drawing/2014/main" id="{DF72AA45-4CF3-1188-2C0B-823C3173D863}"/>
              </a:ext>
            </a:extLst>
          </p:cNvPr>
          <p:cNvSpPr txBox="1">
            <a:spLocks/>
          </p:cNvSpPr>
          <p:nvPr/>
        </p:nvSpPr>
        <p:spPr>
          <a:xfrm>
            <a:off x="2986473" y="3174046"/>
            <a:ext cx="1888045"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latin typeface="+mn-lt"/>
                <a:ea typeface="Andika"/>
                <a:cs typeface="Andika"/>
              </a:rPr>
              <a:t>that</a:t>
            </a:r>
          </a:p>
        </p:txBody>
      </p:sp>
      <p:sp>
        <p:nvSpPr>
          <p:cNvPr id="10" name="Title 1">
            <a:extLst>
              <a:ext uri="{FF2B5EF4-FFF2-40B4-BE49-F238E27FC236}">
                <a16:creationId xmlns:a16="http://schemas.microsoft.com/office/drawing/2014/main" id="{CC6EA5AA-6559-4BF9-1B5B-4971DEB7EEBA}"/>
              </a:ext>
            </a:extLst>
          </p:cNvPr>
          <p:cNvSpPr txBox="1">
            <a:spLocks/>
          </p:cNvSpPr>
          <p:nvPr/>
        </p:nvSpPr>
        <p:spPr>
          <a:xfrm>
            <a:off x="4978166" y="2410435"/>
            <a:ext cx="1888045"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latin typeface="+mn-lt"/>
                <a:ea typeface="Andika"/>
                <a:cs typeface="Andika"/>
              </a:rPr>
              <a:t>my</a:t>
            </a:r>
          </a:p>
        </p:txBody>
      </p:sp>
      <p:sp>
        <p:nvSpPr>
          <p:cNvPr id="11" name="Title 1">
            <a:extLst>
              <a:ext uri="{FF2B5EF4-FFF2-40B4-BE49-F238E27FC236}">
                <a16:creationId xmlns:a16="http://schemas.microsoft.com/office/drawing/2014/main" id="{69A21A28-7B3E-7E4F-8D6C-8187B3D791CF}"/>
              </a:ext>
            </a:extLst>
          </p:cNvPr>
          <p:cNvSpPr txBox="1">
            <a:spLocks/>
          </p:cNvSpPr>
          <p:nvPr/>
        </p:nvSpPr>
        <p:spPr>
          <a:xfrm>
            <a:off x="6969859" y="2410435"/>
            <a:ext cx="1888045"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latin typeface="+mn-lt"/>
                <a:ea typeface="Andika"/>
                <a:cs typeface="Andika"/>
              </a:rPr>
              <a:t>some</a:t>
            </a:r>
          </a:p>
        </p:txBody>
      </p:sp>
      <p:sp>
        <p:nvSpPr>
          <p:cNvPr id="12" name="Title 1">
            <a:extLst>
              <a:ext uri="{FF2B5EF4-FFF2-40B4-BE49-F238E27FC236}">
                <a16:creationId xmlns:a16="http://schemas.microsoft.com/office/drawing/2014/main" id="{F9C9970D-A2F4-5B5D-53FE-5480AF2DB4ED}"/>
              </a:ext>
            </a:extLst>
          </p:cNvPr>
          <p:cNvSpPr txBox="1">
            <a:spLocks/>
          </p:cNvSpPr>
          <p:nvPr/>
        </p:nvSpPr>
        <p:spPr>
          <a:xfrm>
            <a:off x="6969859" y="3183835"/>
            <a:ext cx="1888045"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latin typeface="+mn-lt"/>
                <a:ea typeface="Andika"/>
                <a:cs typeface="Andika"/>
              </a:rPr>
              <a:t>many </a:t>
            </a:r>
          </a:p>
        </p:txBody>
      </p:sp>
      <p:sp>
        <p:nvSpPr>
          <p:cNvPr id="13" name="Title 1">
            <a:extLst>
              <a:ext uri="{FF2B5EF4-FFF2-40B4-BE49-F238E27FC236}">
                <a16:creationId xmlns:a16="http://schemas.microsoft.com/office/drawing/2014/main" id="{323C8CF1-FBC0-E7E0-63EA-FF02533AA348}"/>
              </a:ext>
            </a:extLst>
          </p:cNvPr>
          <p:cNvSpPr txBox="1">
            <a:spLocks/>
          </p:cNvSpPr>
          <p:nvPr/>
        </p:nvSpPr>
        <p:spPr>
          <a:xfrm>
            <a:off x="8961552" y="2410435"/>
            <a:ext cx="1888045"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latin typeface="+mn-lt"/>
                <a:ea typeface="Andika"/>
                <a:cs typeface="Andika"/>
              </a:rPr>
              <a:t>one</a:t>
            </a:r>
          </a:p>
        </p:txBody>
      </p:sp>
      <p:sp>
        <p:nvSpPr>
          <p:cNvPr id="14" name="Title 1">
            <a:extLst>
              <a:ext uri="{FF2B5EF4-FFF2-40B4-BE49-F238E27FC236}">
                <a16:creationId xmlns:a16="http://schemas.microsoft.com/office/drawing/2014/main" id="{87B631E0-1EFA-0785-B37E-D7B91EB4A9D4}"/>
              </a:ext>
            </a:extLst>
          </p:cNvPr>
          <p:cNvSpPr txBox="1">
            <a:spLocks/>
          </p:cNvSpPr>
          <p:nvPr/>
        </p:nvSpPr>
        <p:spPr>
          <a:xfrm>
            <a:off x="4978166" y="3173816"/>
            <a:ext cx="1888045"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latin typeface="+mn-lt"/>
                <a:ea typeface="Andika"/>
                <a:cs typeface="Andika"/>
              </a:rPr>
              <a:t>her</a:t>
            </a:r>
          </a:p>
        </p:txBody>
      </p:sp>
      <p:sp>
        <p:nvSpPr>
          <p:cNvPr id="15" name="Title 1">
            <a:extLst>
              <a:ext uri="{FF2B5EF4-FFF2-40B4-BE49-F238E27FC236}">
                <a16:creationId xmlns:a16="http://schemas.microsoft.com/office/drawing/2014/main" id="{A6BBA51C-49F4-BEF7-5BBB-A476292BCD5F}"/>
              </a:ext>
            </a:extLst>
          </p:cNvPr>
          <p:cNvSpPr txBox="1">
            <a:spLocks/>
          </p:cNvSpPr>
          <p:nvPr/>
        </p:nvSpPr>
        <p:spPr>
          <a:xfrm>
            <a:off x="8961551" y="3161115"/>
            <a:ext cx="1888045"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latin typeface="+mn-lt"/>
                <a:ea typeface="Andika"/>
                <a:cs typeface="Andika"/>
              </a:rPr>
              <a:t>two</a:t>
            </a:r>
          </a:p>
        </p:txBody>
      </p:sp>
      <p:sp>
        <p:nvSpPr>
          <p:cNvPr id="16" name="Title 1">
            <a:extLst>
              <a:ext uri="{FF2B5EF4-FFF2-40B4-BE49-F238E27FC236}">
                <a16:creationId xmlns:a16="http://schemas.microsoft.com/office/drawing/2014/main" id="{9264F039-303D-DF4E-AD20-074C52EEFACF}"/>
              </a:ext>
            </a:extLst>
          </p:cNvPr>
          <p:cNvSpPr txBox="1">
            <a:spLocks/>
          </p:cNvSpPr>
          <p:nvPr/>
        </p:nvSpPr>
        <p:spPr>
          <a:xfrm>
            <a:off x="2986472" y="3952428"/>
            <a:ext cx="1888045"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latin typeface="+mn-lt"/>
                <a:ea typeface="Andika"/>
                <a:cs typeface="Andika"/>
              </a:rPr>
              <a:t>those</a:t>
            </a:r>
          </a:p>
        </p:txBody>
      </p:sp>
      <p:sp>
        <p:nvSpPr>
          <p:cNvPr id="18" name="Title 1">
            <a:extLst>
              <a:ext uri="{FF2B5EF4-FFF2-40B4-BE49-F238E27FC236}">
                <a16:creationId xmlns:a16="http://schemas.microsoft.com/office/drawing/2014/main" id="{4CAC4477-34C6-C145-05EB-DFCEEC9A3E74}"/>
              </a:ext>
            </a:extLst>
          </p:cNvPr>
          <p:cNvSpPr txBox="1">
            <a:spLocks/>
          </p:cNvSpPr>
          <p:nvPr/>
        </p:nvSpPr>
        <p:spPr>
          <a:xfrm>
            <a:off x="4978166" y="3952428"/>
            <a:ext cx="1888045"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latin typeface="+mn-lt"/>
                <a:ea typeface="Andika"/>
                <a:cs typeface="Andika"/>
              </a:rPr>
              <a:t>his</a:t>
            </a:r>
          </a:p>
        </p:txBody>
      </p:sp>
      <p:sp>
        <p:nvSpPr>
          <p:cNvPr id="24" name="Title 1">
            <a:extLst>
              <a:ext uri="{FF2B5EF4-FFF2-40B4-BE49-F238E27FC236}">
                <a16:creationId xmlns:a16="http://schemas.microsoft.com/office/drawing/2014/main" id="{185D75FB-DB40-F5D1-B31A-FA55E2B83244}"/>
              </a:ext>
            </a:extLst>
          </p:cNvPr>
          <p:cNvSpPr txBox="1">
            <a:spLocks/>
          </p:cNvSpPr>
          <p:nvPr/>
        </p:nvSpPr>
        <p:spPr>
          <a:xfrm>
            <a:off x="7004406" y="3952428"/>
            <a:ext cx="1888045"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latin typeface="+mn-lt"/>
                <a:ea typeface="Andika"/>
                <a:cs typeface="Andika"/>
              </a:rPr>
              <a:t>few </a:t>
            </a:r>
          </a:p>
        </p:txBody>
      </p:sp>
      <p:sp>
        <p:nvSpPr>
          <p:cNvPr id="25" name="Title 1">
            <a:extLst>
              <a:ext uri="{FF2B5EF4-FFF2-40B4-BE49-F238E27FC236}">
                <a16:creationId xmlns:a16="http://schemas.microsoft.com/office/drawing/2014/main" id="{023C6BDA-6CF0-2428-FC64-2B81255DFA7D}"/>
              </a:ext>
            </a:extLst>
          </p:cNvPr>
          <p:cNvSpPr txBox="1">
            <a:spLocks/>
          </p:cNvSpPr>
          <p:nvPr/>
        </p:nvSpPr>
        <p:spPr>
          <a:xfrm>
            <a:off x="8961550" y="3952428"/>
            <a:ext cx="1888045"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latin typeface="+mn-lt"/>
                <a:ea typeface="Andika"/>
                <a:cs typeface="Andika"/>
              </a:rPr>
              <a:t>three</a:t>
            </a:r>
          </a:p>
        </p:txBody>
      </p:sp>
      <p:sp>
        <p:nvSpPr>
          <p:cNvPr id="26" name="Title 1">
            <a:extLst>
              <a:ext uri="{FF2B5EF4-FFF2-40B4-BE49-F238E27FC236}">
                <a16:creationId xmlns:a16="http://schemas.microsoft.com/office/drawing/2014/main" id="{01051560-C66E-B667-208D-AFB51F08BD9C}"/>
              </a:ext>
            </a:extLst>
          </p:cNvPr>
          <p:cNvSpPr txBox="1">
            <a:spLocks/>
          </p:cNvSpPr>
          <p:nvPr/>
        </p:nvSpPr>
        <p:spPr>
          <a:xfrm>
            <a:off x="407481" y="4988755"/>
            <a:ext cx="11377035" cy="1530638"/>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mn-lt"/>
                <a:ea typeface="Andika"/>
                <a:cs typeface="Andika"/>
              </a:rPr>
              <a:t>Without using determiners, things can become confusing!</a:t>
            </a:r>
          </a:p>
        </p:txBody>
      </p:sp>
    </p:spTree>
    <p:extLst>
      <p:ext uri="{BB962C8B-B14F-4D97-AF65-F5344CB8AC3E}">
        <p14:creationId xmlns:p14="http://schemas.microsoft.com/office/powerpoint/2010/main" val="32017185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500"/>
                                        <p:tgtEl>
                                          <p:spTgt spid="8"/>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500"/>
                                        <p:tgtEl>
                                          <p:spTgt spid="9"/>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fade">
                                      <p:cBhvr>
                                        <p:cTn id="31" dur="500"/>
                                        <p:tgtEl>
                                          <p:spTgt spid="16"/>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fade">
                                      <p:cBhvr>
                                        <p:cTn id="35" dur="500"/>
                                        <p:tgtEl>
                                          <p:spTgt spid="10"/>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fade">
                                      <p:cBhvr>
                                        <p:cTn id="39" dur="500"/>
                                        <p:tgtEl>
                                          <p:spTgt spid="14"/>
                                        </p:tgtEl>
                                      </p:cBhvr>
                                    </p:animEffect>
                                  </p:childTnLst>
                                </p:cTn>
                              </p:par>
                            </p:childTnLst>
                          </p:cTn>
                        </p:par>
                        <p:par>
                          <p:cTn id="40" fill="hold">
                            <p:stCondLst>
                              <p:cond delay="4500"/>
                            </p:stCondLst>
                            <p:childTnLst>
                              <p:par>
                                <p:cTn id="41" presetID="10" presetClass="entr" presetSubtype="0" fill="hold" grpId="0" nodeType="afterEffect">
                                  <p:stCondLst>
                                    <p:cond delay="0"/>
                                  </p:stCondLst>
                                  <p:childTnLst>
                                    <p:set>
                                      <p:cBhvr>
                                        <p:cTn id="42" dur="1" fill="hold">
                                          <p:stCondLst>
                                            <p:cond delay="0"/>
                                          </p:stCondLst>
                                        </p:cTn>
                                        <p:tgtEl>
                                          <p:spTgt spid="18"/>
                                        </p:tgtEl>
                                        <p:attrNameLst>
                                          <p:attrName>style.visibility</p:attrName>
                                        </p:attrNameLst>
                                      </p:cBhvr>
                                      <p:to>
                                        <p:strVal val="visible"/>
                                      </p:to>
                                    </p:set>
                                    <p:animEffect transition="in" filter="fade">
                                      <p:cBhvr>
                                        <p:cTn id="43" dur="500"/>
                                        <p:tgtEl>
                                          <p:spTgt spid="18"/>
                                        </p:tgtEl>
                                      </p:cBhvr>
                                    </p:animEffect>
                                  </p:childTnLst>
                                </p:cTn>
                              </p:par>
                            </p:childTnLst>
                          </p:cTn>
                        </p:par>
                        <p:par>
                          <p:cTn id="44" fill="hold">
                            <p:stCondLst>
                              <p:cond delay="5000"/>
                            </p:stCondLst>
                            <p:childTnLst>
                              <p:par>
                                <p:cTn id="45" presetID="10" presetClass="entr" presetSubtype="0" fill="hold" grpId="0" nodeType="after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fade">
                                      <p:cBhvr>
                                        <p:cTn id="47" dur="500"/>
                                        <p:tgtEl>
                                          <p:spTgt spid="11"/>
                                        </p:tgtEl>
                                      </p:cBhvr>
                                    </p:animEffect>
                                  </p:childTnLst>
                                </p:cTn>
                              </p:par>
                            </p:childTnLst>
                          </p:cTn>
                        </p:par>
                        <p:par>
                          <p:cTn id="48" fill="hold">
                            <p:stCondLst>
                              <p:cond delay="5500"/>
                            </p:stCondLst>
                            <p:childTnLst>
                              <p:par>
                                <p:cTn id="49" presetID="10" presetClass="entr" presetSubtype="0" fill="hold" grpId="0" nodeType="afterEffect">
                                  <p:stCondLst>
                                    <p:cond delay="0"/>
                                  </p:stCondLst>
                                  <p:childTnLst>
                                    <p:set>
                                      <p:cBhvr>
                                        <p:cTn id="50" dur="1" fill="hold">
                                          <p:stCondLst>
                                            <p:cond delay="0"/>
                                          </p:stCondLst>
                                        </p:cTn>
                                        <p:tgtEl>
                                          <p:spTgt spid="12"/>
                                        </p:tgtEl>
                                        <p:attrNameLst>
                                          <p:attrName>style.visibility</p:attrName>
                                        </p:attrNameLst>
                                      </p:cBhvr>
                                      <p:to>
                                        <p:strVal val="visible"/>
                                      </p:to>
                                    </p:set>
                                    <p:animEffect transition="in" filter="fade">
                                      <p:cBhvr>
                                        <p:cTn id="51" dur="500"/>
                                        <p:tgtEl>
                                          <p:spTgt spid="12"/>
                                        </p:tgtEl>
                                      </p:cBhvr>
                                    </p:animEffect>
                                  </p:childTnLst>
                                </p:cTn>
                              </p:par>
                            </p:childTnLst>
                          </p:cTn>
                        </p:par>
                        <p:par>
                          <p:cTn id="52" fill="hold">
                            <p:stCondLst>
                              <p:cond delay="6000"/>
                            </p:stCondLst>
                            <p:childTnLst>
                              <p:par>
                                <p:cTn id="53" presetID="10" presetClass="entr" presetSubtype="0" fill="hold" grpId="0" nodeType="afterEffect">
                                  <p:stCondLst>
                                    <p:cond delay="0"/>
                                  </p:stCondLst>
                                  <p:childTnLst>
                                    <p:set>
                                      <p:cBhvr>
                                        <p:cTn id="54" dur="1" fill="hold">
                                          <p:stCondLst>
                                            <p:cond delay="0"/>
                                          </p:stCondLst>
                                        </p:cTn>
                                        <p:tgtEl>
                                          <p:spTgt spid="24"/>
                                        </p:tgtEl>
                                        <p:attrNameLst>
                                          <p:attrName>style.visibility</p:attrName>
                                        </p:attrNameLst>
                                      </p:cBhvr>
                                      <p:to>
                                        <p:strVal val="visible"/>
                                      </p:to>
                                    </p:set>
                                    <p:animEffect transition="in" filter="fade">
                                      <p:cBhvr>
                                        <p:cTn id="55" dur="500"/>
                                        <p:tgtEl>
                                          <p:spTgt spid="24"/>
                                        </p:tgtEl>
                                      </p:cBhvr>
                                    </p:animEffect>
                                  </p:childTnLst>
                                </p:cTn>
                              </p:par>
                            </p:childTnLst>
                          </p:cTn>
                        </p:par>
                        <p:par>
                          <p:cTn id="56" fill="hold">
                            <p:stCondLst>
                              <p:cond delay="6500"/>
                            </p:stCondLst>
                            <p:childTnLst>
                              <p:par>
                                <p:cTn id="57" presetID="10" presetClass="entr" presetSubtype="0" fill="hold" grpId="0" nodeType="afterEffect">
                                  <p:stCondLst>
                                    <p:cond delay="0"/>
                                  </p:stCondLst>
                                  <p:childTnLst>
                                    <p:set>
                                      <p:cBhvr>
                                        <p:cTn id="58" dur="1" fill="hold">
                                          <p:stCondLst>
                                            <p:cond delay="0"/>
                                          </p:stCondLst>
                                        </p:cTn>
                                        <p:tgtEl>
                                          <p:spTgt spid="13"/>
                                        </p:tgtEl>
                                        <p:attrNameLst>
                                          <p:attrName>style.visibility</p:attrName>
                                        </p:attrNameLst>
                                      </p:cBhvr>
                                      <p:to>
                                        <p:strVal val="visible"/>
                                      </p:to>
                                    </p:set>
                                    <p:animEffect transition="in" filter="fade">
                                      <p:cBhvr>
                                        <p:cTn id="59" dur="500"/>
                                        <p:tgtEl>
                                          <p:spTgt spid="13"/>
                                        </p:tgtEl>
                                      </p:cBhvr>
                                    </p:animEffect>
                                  </p:childTnLst>
                                </p:cTn>
                              </p:par>
                            </p:childTnLst>
                          </p:cTn>
                        </p:par>
                        <p:par>
                          <p:cTn id="60" fill="hold">
                            <p:stCondLst>
                              <p:cond delay="7000"/>
                            </p:stCondLst>
                            <p:childTnLst>
                              <p:par>
                                <p:cTn id="61" presetID="10" presetClass="entr" presetSubtype="0" fill="hold" grpId="0" nodeType="afterEffect">
                                  <p:stCondLst>
                                    <p:cond delay="0"/>
                                  </p:stCondLst>
                                  <p:childTnLst>
                                    <p:set>
                                      <p:cBhvr>
                                        <p:cTn id="62" dur="1" fill="hold">
                                          <p:stCondLst>
                                            <p:cond delay="0"/>
                                          </p:stCondLst>
                                        </p:cTn>
                                        <p:tgtEl>
                                          <p:spTgt spid="15"/>
                                        </p:tgtEl>
                                        <p:attrNameLst>
                                          <p:attrName>style.visibility</p:attrName>
                                        </p:attrNameLst>
                                      </p:cBhvr>
                                      <p:to>
                                        <p:strVal val="visible"/>
                                      </p:to>
                                    </p:set>
                                    <p:animEffect transition="in" filter="fade">
                                      <p:cBhvr>
                                        <p:cTn id="63" dur="500"/>
                                        <p:tgtEl>
                                          <p:spTgt spid="15"/>
                                        </p:tgtEl>
                                      </p:cBhvr>
                                    </p:animEffect>
                                  </p:childTnLst>
                                </p:cTn>
                              </p:par>
                            </p:childTnLst>
                          </p:cTn>
                        </p:par>
                        <p:par>
                          <p:cTn id="64" fill="hold">
                            <p:stCondLst>
                              <p:cond delay="7500"/>
                            </p:stCondLst>
                            <p:childTnLst>
                              <p:par>
                                <p:cTn id="65" presetID="10" presetClass="entr" presetSubtype="0" fill="hold" grpId="0" nodeType="afterEffect">
                                  <p:stCondLst>
                                    <p:cond delay="0"/>
                                  </p:stCondLst>
                                  <p:childTnLst>
                                    <p:set>
                                      <p:cBhvr>
                                        <p:cTn id="66" dur="1" fill="hold">
                                          <p:stCondLst>
                                            <p:cond delay="0"/>
                                          </p:stCondLst>
                                        </p:cTn>
                                        <p:tgtEl>
                                          <p:spTgt spid="25"/>
                                        </p:tgtEl>
                                        <p:attrNameLst>
                                          <p:attrName>style.visibility</p:attrName>
                                        </p:attrNameLst>
                                      </p:cBhvr>
                                      <p:to>
                                        <p:strVal val="visible"/>
                                      </p:to>
                                    </p:set>
                                    <p:animEffect transition="in" filter="fade">
                                      <p:cBhvr>
                                        <p:cTn id="67" dur="500"/>
                                        <p:tgtEl>
                                          <p:spTgt spid="25"/>
                                        </p:tgtEl>
                                      </p:cBhvr>
                                    </p:animEffect>
                                  </p:childTnLst>
                                </p:cTn>
                              </p:par>
                            </p:childTnLst>
                          </p:cTn>
                        </p:par>
                        <p:par>
                          <p:cTn id="68" fill="hold">
                            <p:stCondLst>
                              <p:cond delay="8000"/>
                            </p:stCondLst>
                            <p:childTnLst>
                              <p:par>
                                <p:cTn id="69" presetID="10" presetClass="entr" presetSubtype="0" fill="hold" grpId="0" nodeType="afterEffect">
                                  <p:stCondLst>
                                    <p:cond delay="0"/>
                                  </p:stCondLst>
                                  <p:childTnLst>
                                    <p:set>
                                      <p:cBhvr>
                                        <p:cTn id="70" dur="1" fill="hold">
                                          <p:stCondLst>
                                            <p:cond delay="0"/>
                                          </p:stCondLst>
                                        </p:cTn>
                                        <p:tgtEl>
                                          <p:spTgt spid="26"/>
                                        </p:tgtEl>
                                        <p:attrNameLst>
                                          <p:attrName>style.visibility</p:attrName>
                                        </p:attrNameLst>
                                      </p:cBhvr>
                                      <p:to>
                                        <p:strVal val="visible"/>
                                      </p:to>
                                    </p:set>
                                    <p:animEffect transition="in" filter="fade">
                                      <p:cBhvr>
                                        <p:cTn id="71"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2" grpId="0" animBg="1"/>
      <p:bldP spid="3" grpId="0" animBg="1"/>
      <p:bldP spid="4" grpId="0" animBg="1"/>
      <p:bldP spid="8" grpId="0" animBg="1"/>
      <p:bldP spid="9" grpId="0" animBg="1"/>
      <p:bldP spid="10" grpId="0" animBg="1"/>
      <p:bldP spid="11" grpId="0" animBg="1"/>
      <p:bldP spid="12" grpId="0" animBg="1"/>
      <p:bldP spid="13" grpId="0" animBg="1"/>
      <p:bldP spid="14" grpId="0" animBg="1"/>
      <p:bldP spid="15" grpId="0" animBg="1"/>
      <p:bldP spid="16" grpId="0" animBg="1"/>
      <p:bldP spid="18" grpId="0" animBg="1"/>
      <p:bldP spid="24" grpId="0" animBg="1"/>
      <p:bldP spid="25" grpId="0" animBg="1"/>
      <p:bldP spid="26"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Picture 30" descr="Background pattern&#10;&#10;Description automatically generated">
            <a:extLst>
              <a:ext uri="{FF2B5EF4-FFF2-40B4-BE49-F238E27FC236}">
                <a16:creationId xmlns:a16="http://schemas.microsoft.com/office/drawing/2014/main" id="{55B61937-97BC-9AD6-C971-34193E800B1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8" name="Title 1">
            <a:extLst>
              <a:ext uri="{FF2B5EF4-FFF2-40B4-BE49-F238E27FC236}">
                <a16:creationId xmlns:a16="http://schemas.microsoft.com/office/drawing/2014/main" id="{2CD10EAC-76CD-B09A-734A-291C5B2959F9}"/>
              </a:ext>
            </a:extLst>
          </p:cNvPr>
          <p:cNvSpPr txBox="1">
            <a:spLocks/>
          </p:cNvSpPr>
          <p:nvPr/>
        </p:nvSpPr>
        <p:spPr>
          <a:xfrm>
            <a:off x="380854" y="242745"/>
            <a:ext cx="11497109" cy="1087292"/>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a:solidFill>
                  <a:schemeClr val="bg1"/>
                </a:solidFill>
                <a:latin typeface="+mn-lt"/>
                <a:ea typeface="Andika"/>
                <a:cs typeface="Andika"/>
              </a:rPr>
              <a:t>Identify the determiners!</a:t>
            </a:r>
            <a:endParaRPr lang="en-GB" dirty="0">
              <a:solidFill>
                <a:schemeClr val="bg1"/>
              </a:solidFill>
              <a:latin typeface="+mn-lt"/>
              <a:ea typeface="Andika"/>
              <a:cs typeface="Andika"/>
            </a:endParaRPr>
          </a:p>
        </p:txBody>
      </p:sp>
      <p:sp>
        <p:nvSpPr>
          <p:cNvPr id="4" name="Title 1">
            <a:extLst>
              <a:ext uri="{FF2B5EF4-FFF2-40B4-BE49-F238E27FC236}">
                <a16:creationId xmlns:a16="http://schemas.microsoft.com/office/drawing/2014/main" id="{08669DA4-5F78-7B54-4A9E-FE877D998FBD}"/>
              </a:ext>
            </a:extLst>
          </p:cNvPr>
          <p:cNvSpPr txBox="1">
            <a:spLocks/>
          </p:cNvSpPr>
          <p:nvPr/>
        </p:nvSpPr>
        <p:spPr>
          <a:xfrm>
            <a:off x="347444" y="1750582"/>
            <a:ext cx="11497109"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The class went quiet.</a:t>
            </a:r>
          </a:p>
        </p:txBody>
      </p:sp>
      <p:sp>
        <p:nvSpPr>
          <p:cNvPr id="21" name="Title 1">
            <a:extLst>
              <a:ext uri="{FF2B5EF4-FFF2-40B4-BE49-F238E27FC236}">
                <a16:creationId xmlns:a16="http://schemas.microsoft.com/office/drawing/2014/main" id="{566CD327-4634-1001-99CC-7D49C7428821}"/>
              </a:ext>
            </a:extLst>
          </p:cNvPr>
          <p:cNvSpPr txBox="1">
            <a:spLocks/>
          </p:cNvSpPr>
          <p:nvPr/>
        </p:nvSpPr>
        <p:spPr>
          <a:xfrm>
            <a:off x="347444" y="2732092"/>
            <a:ext cx="11497109"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A dog ran into the school.</a:t>
            </a:r>
          </a:p>
        </p:txBody>
      </p:sp>
      <p:sp>
        <p:nvSpPr>
          <p:cNvPr id="22" name="Title 1">
            <a:extLst>
              <a:ext uri="{FF2B5EF4-FFF2-40B4-BE49-F238E27FC236}">
                <a16:creationId xmlns:a16="http://schemas.microsoft.com/office/drawing/2014/main" id="{9AD03537-86DE-72C8-49D5-4AC64228F923}"/>
              </a:ext>
            </a:extLst>
          </p:cNvPr>
          <p:cNvSpPr txBox="1">
            <a:spLocks/>
          </p:cNvSpPr>
          <p:nvPr/>
        </p:nvSpPr>
        <p:spPr>
          <a:xfrm>
            <a:off x="347444" y="3713311"/>
            <a:ext cx="11497109"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The girls’ team was better at football than the boys’ team.</a:t>
            </a:r>
          </a:p>
        </p:txBody>
      </p:sp>
      <p:sp>
        <p:nvSpPr>
          <p:cNvPr id="23" name="Title 1">
            <a:extLst>
              <a:ext uri="{FF2B5EF4-FFF2-40B4-BE49-F238E27FC236}">
                <a16:creationId xmlns:a16="http://schemas.microsoft.com/office/drawing/2014/main" id="{10062123-8174-1A5E-C34E-76DAEAF430DE}"/>
              </a:ext>
            </a:extLst>
          </p:cNvPr>
          <p:cNvSpPr txBox="1">
            <a:spLocks/>
          </p:cNvSpPr>
          <p:nvPr/>
        </p:nvSpPr>
        <p:spPr>
          <a:xfrm>
            <a:off x="347444" y="4634495"/>
            <a:ext cx="11497109"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A ball bounced into that goal.</a:t>
            </a:r>
          </a:p>
        </p:txBody>
      </p:sp>
      <p:sp>
        <p:nvSpPr>
          <p:cNvPr id="24" name="Title 1">
            <a:extLst>
              <a:ext uri="{FF2B5EF4-FFF2-40B4-BE49-F238E27FC236}">
                <a16:creationId xmlns:a16="http://schemas.microsoft.com/office/drawing/2014/main" id="{DE6651D6-3B7E-E49E-1671-B43B19F2C04E}"/>
              </a:ext>
            </a:extLst>
          </p:cNvPr>
          <p:cNvSpPr txBox="1">
            <a:spLocks/>
          </p:cNvSpPr>
          <p:nvPr/>
        </p:nvSpPr>
        <p:spPr>
          <a:xfrm>
            <a:off x="347443" y="5645877"/>
            <a:ext cx="11497109"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That boy threw that ball.</a:t>
            </a:r>
          </a:p>
        </p:txBody>
      </p:sp>
      <p:sp>
        <p:nvSpPr>
          <p:cNvPr id="25" name="Title 1">
            <a:extLst>
              <a:ext uri="{FF2B5EF4-FFF2-40B4-BE49-F238E27FC236}">
                <a16:creationId xmlns:a16="http://schemas.microsoft.com/office/drawing/2014/main" id="{3D7188DF-B998-B99F-610C-1CECE47745F2}"/>
              </a:ext>
            </a:extLst>
          </p:cNvPr>
          <p:cNvSpPr txBox="1">
            <a:spLocks/>
          </p:cNvSpPr>
          <p:nvPr/>
        </p:nvSpPr>
        <p:spPr>
          <a:xfrm>
            <a:off x="347446" y="1750582"/>
            <a:ext cx="11497109"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b="1" u="sng" dirty="0">
                <a:solidFill>
                  <a:srgbClr val="FFFF00"/>
                </a:solidFill>
                <a:latin typeface="+mn-lt"/>
                <a:ea typeface="Andika"/>
                <a:cs typeface="Andika"/>
              </a:rPr>
              <a:t>The</a:t>
            </a:r>
            <a:r>
              <a:rPr lang="en-GB" sz="2400" dirty="0">
                <a:solidFill>
                  <a:schemeClr val="bg1"/>
                </a:solidFill>
                <a:latin typeface="+mn-lt"/>
                <a:ea typeface="Andika"/>
                <a:cs typeface="Andika"/>
              </a:rPr>
              <a:t> class went quiet.</a:t>
            </a:r>
          </a:p>
        </p:txBody>
      </p:sp>
      <p:sp>
        <p:nvSpPr>
          <p:cNvPr id="26" name="Title 1">
            <a:extLst>
              <a:ext uri="{FF2B5EF4-FFF2-40B4-BE49-F238E27FC236}">
                <a16:creationId xmlns:a16="http://schemas.microsoft.com/office/drawing/2014/main" id="{251DADA2-F30E-BEF9-13D6-7B0DCF879392}"/>
              </a:ext>
            </a:extLst>
          </p:cNvPr>
          <p:cNvSpPr txBox="1">
            <a:spLocks/>
          </p:cNvSpPr>
          <p:nvPr/>
        </p:nvSpPr>
        <p:spPr>
          <a:xfrm>
            <a:off x="347446" y="2732092"/>
            <a:ext cx="11497109"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b="1" u="sng" dirty="0">
                <a:solidFill>
                  <a:srgbClr val="FFFF00"/>
                </a:solidFill>
                <a:latin typeface="+mn-lt"/>
                <a:ea typeface="Andika"/>
                <a:cs typeface="Andika"/>
              </a:rPr>
              <a:t>A</a:t>
            </a:r>
            <a:r>
              <a:rPr lang="en-GB" sz="2400" dirty="0">
                <a:solidFill>
                  <a:schemeClr val="bg1"/>
                </a:solidFill>
                <a:latin typeface="+mn-lt"/>
                <a:ea typeface="Andika"/>
                <a:cs typeface="Andika"/>
              </a:rPr>
              <a:t> dog ran into </a:t>
            </a:r>
            <a:r>
              <a:rPr lang="en-GB" sz="2400" b="1" u="sng" dirty="0">
                <a:solidFill>
                  <a:srgbClr val="FFFF00"/>
                </a:solidFill>
                <a:latin typeface="+mn-lt"/>
                <a:ea typeface="Andika"/>
                <a:cs typeface="Andika"/>
              </a:rPr>
              <a:t>the</a:t>
            </a:r>
            <a:r>
              <a:rPr lang="en-GB" sz="2400" dirty="0">
                <a:solidFill>
                  <a:schemeClr val="bg1"/>
                </a:solidFill>
                <a:latin typeface="+mn-lt"/>
                <a:ea typeface="Andika"/>
                <a:cs typeface="Andika"/>
              </a:rPr>
              <a:t> school.</a:t>
            </a:r>
          </a:p>
        </p:txBody>
      </p:sp>
      <p:sp>
        <p:nvSpPr>
          <p:cNvPr id="27" name="Title 1">
            <a:extLst>
              <a:ext uri="{FF2B5EF4-FFF2-40B4-BE49-F238E27FC236}">
                <a16:creationId xmlns:a16="http://schemas.microsoft.com/office/drawing/2014/main" id="{5114A4FD-4EDA-8DCB-4A74-4C1892CB9936}"/>
              </a:ext>
            </a:extLst>
          </p:cNvPr>
          <p:cNvSpPr txBox="1">
            <a:spLocks/>
          </p:cNvSpPr>
          <p:nvPr/>
        </p:nvSpPr>
        <p:spPr>
          <a:xfrm>
            <a:off x="347446" y="3713311"/>
            <a:ext cx="11497109"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b="1" u="sng" dirty="0">
                <a:solidFill>
                  <a:srgbClr val="FFFF00"/>
                </a:solidFill>
                <a:latin typeface="+mn-lt"/>
                <a:ea typeface="Andika"/>
                <a:cs typeface="Andika"/>
              </a:rPr>
              <a:t>The </a:t>
            </a:r>
            <a:r>
              <a:rPr lang="en-GB" sz="2400" dirty="0">
                <a:solidFill>
                  <a:schemeClr val="bg1"/>
                </a:solidFill>
                <a:latin typeface="+mn-lt"/>
                <a:ea typeface="Andika"/>
                <a:cs typeface="Andika"/>
              </a:rPr>
              <a:t>girls’ team was better at football than </a:t>
            </a:r>
            <a:r>
              <a:rPr lang="en-GB" sz="2400" b="1" u="sng" dirty="0">
                <a:solidFill>
                  <a:srgbClr val="FFFF00"/>
                </a:solidFill>
                <a:latin typeface="+mn-lt"/>
                <a:ea typeface="Andika"/>
                <a:cs typeface="Andika"/>
              </a:rPr>
              <a:t>the</a:t>
            </a:r>
            <a:r>
              <a:rPr lang="en-GB" sz="2400" dirty="0">
                <a:solidFill>
                  <a:schemeClr val="bg1"/>
                </a:solidFill>
                <a:latin typeface="+mn-lt"/>
                <a:ea typeface="Andika"/>
                <a:cs typeface="Andika"/>
              </a:rPr>
              <a:t> boys’ team.</a:t>
            </a:r>
          </a:p>
        </p:txBody>
      </p:sp>
      <p:sp>
        <p:nvSpPr>
          <p:cNvPr id="28" name="Title 1">
            <a:extLst>
              <a:ext uri="{FF2B5EF4-FFF2-40B4-BE49-F238E27FC236}">
                <a16:creationId xmlns:a16="http://schemas.microsoft.com/office/drawing/2014/main" id="{235FFEFE-C9B0-6B4F-BA0C-DAFCC2EA53DB}"/>
              </a:ext>
            </a:extLst>
          </p:cNvPr>
          <p:cNvSpPr txBox="1">
            <a:spLocks/>
          </p:cNvSpPr>
          <p:nvPr/>
        </p:nvSpPr>
        <p:spPr>
          <a:xfrm>
            <a:off x="347446" y="4634495"/>
            <a:ext cx="11497109"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b="1" u="sng" dirty="0">
                <a:solidFill>
                  <a:srgbClr val="FFFF00"/>
                </a:solidFill>
                <a:latin typeface="+mn-lt"/>
                <a:ea typeface="Andika"/>
                <a:cs typeface="Andika"/>
              </a:rPr>
              <a:t>A</a:t>
            </a:r>
            <a:r>
              <a:rPr lang="en-GB" sz="2400" dirty="0">
                <a:solidFill>
                  <a:schemeClr val="bg1"/>
                </a:solidFill>
                <a:latin typeface="+mn-lt"/>
                <a:ea typeface="Andika"/>
                <a:cs typeface="Andika"/>
              </a:rPr>
              <a:t> ball bounced into </a:t>
            </a:r>
            <a:r>
              <a:rPr lang="en-GB" sz="2400" b="1" u="sng" dirty="0">
                <a:solidFill>
                  <a:srgbClr val="FFFF00"/>
                </a:solidFill>
                <a:latin typeface="+mn-lt"/>
                <a:ea typeface="Andika"/>
                <a:cs typeface="Andika"/>
              </a:rPr>
              <a:t>that</a:t>
            </a:r>
            <a:r>
              <a:rPr lang="en-GB" sz="2400" dirty="0">
                <a:solidFill>
                  <a:schemeClr val="bg1"/>
                </a:solidFill>
                <a:latin typeface="+mn-lt"/>
                <a:ea typeface="Andika"/>
                <a:cs typeface="Andika"/>
              </a:rPr>
              <a:t> goal.</a:t>
            </a:r>
          </a:p>
        </p:txBody>
      </p:sp>
      <p:sp>
        <p:nvSpPr>
          <p:cNvPr id="29" name="Title 1">
            <a:extLst>
              <a:ext uri="{FF2B5EF4-FFF2-40B4-BE49-F238E27FC236}">
                <a16:creationId xmlns:a16="http://schemas.microsoft.com/office/drawing/2014/main" id="{E7F6BFFE-CD18-50DB-9BE1-4BC89154F9C2}"/>
              </a:ext>
            </a:extLst>
          </p:cNvPr>
          <p:cNvSpPr txBox="1">
            <a:spLocks/>
          </p:cNvSpPr>
          <p:nvPr/>
        </p:nvSpPr>
        <p:spPr>
          <a:xfrm>
            <a:off x="347442" y="5674952"/>
            <a:ext cx="11497109"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b="1" u="sng" dirty="0">
                <a:solidFill>
                  <a:srgbClr val="FFFF00"/>
                </a:solidFill>
                <a:latin typeface="+mn-lt"/>
                <a:ea typeface="Andika"/>
                <a:cs typeface="Andika"/>
              </a:rPr>
              <a:t>That</a:t>
            </a:r>
            <a:r>
              <a:rPr lang="en-GB" sz="2400" dirty="0">
                <a:solidFill>
                  <a:schemeClr val="bg1"/>
                </a:solidFill>
                <a:latin typeface="+mn-lt"/>
                <a:ea typeface="Andika"/>
                <a:cs typeface="Andika"/>
              </a:rPr>
              <a:t> boy kicked </a:t>
            </a:r>
            <a:r>
              <a:rPr lang="en-GB" sz="2400" b="1" u="sng" dirty="0">
                <a:solidFill>
                  <a:srgbClr val="FFFF00"/>
                </a:solidFill>
                <a:latin typeface="+mn-lt"/>
                <a:ea typeface="Andika"/>
                <a:cs typeface="Andika"/>
              </a:rPr>
              <a:t>that</a:t>
            </a:r>
            <a:r>
              <a:rPr lang="en-GB" sz="2400" dirty="0">
                <a:solidFill>
                  <a:schemeClr val="bg1"/>
                </a:solidFill>
                <a:latin typeface="+mn-lt"/>
                <a:ea typeface="Andika"/>
                <a:cs typeface="Andika"/>
              </a:rPr>
              <a:t> ball.</a:t>
            </a:r>
          </a:p>
        </p:txBody>
      </p:sp>
    </p:spTree>
    <p:extLst>
      <p:ext uri="{BB962C8B-B14F-4D97-AF65-F5344CB8AC3E}">
        <p14:creationId xmlns:p14="http://schemas.microsoft.com/office/powerpoint/2010/main" val="23713019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500"/>
                                        <p:tgtEl>
                                          <p:spTgt spid="2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fade">
                                      <p:cBhvr>
                                        <p:cTn id="17" dur="500"/>
                                        <p:tgtEl>
                                          <p:spTgt spid="2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8"/>
                                        </p:tgtEl>
                                        <p:attrNameLst>
                                          <p:attrName>style.visibility</p:attrName>
                                        </p:attrNameLst>
                                      </p:cBhvr>
                                      <p:to>
                                        <p:strVal val="visible"/>
                                      </p:to>
                                    </p:set>
                                    <p:animEffect transition="in" filter="fade">
                                      <p:cBhvr>
                                        <p:cTn id="22" dur="500"/>
                                        <p:tgtEl>
                                          <p:spTgt spid="28"/>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29"/>
                                        </p:tgtEl>
                                        <p:attrNameLst>
                                          <p:attrName>style.visibility</p:attrName>
                                        </p:attrNameLst>
                                      </p:cBhvr>
                                      <p:to>
                                        <p:strVal val="visible"/>
                                      </p:to>
                                    </p:set>
                                    <p:animEffect transition="in" filter="fade">
                                      <p:cBhvr>
                                        <p:cTn id="27"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6" grpId="0" animBg="1"/>
      <p:bldP spid="27" grpId="0" animBg="1"/>
      <p:bldP spid="28" grpId="0" animBg="1"/>
      <p:bldP spid="29"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descr="A picture containing shape&#10;&#10;Description automatically generated">
            <a:extLst>
              <a:ext uri="{FF2B5EF4-FFF2-40B4-BE49-F238E27FC236}">
                <a16:creationId xmlns:a16="http://schemas.microsoft.com/office/drawing/2014/main" id="{048CA078-4B2F-0BEC-37CC-E45FB00AAD9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8" name="Title 1">
            <a:extLst>
              <a:ext uri="{FF2B5EF4-FFF2-40B4-BE49-F238E27FC236}">
                <a16:creationId xmlns:a16="http://schemas.microsoft.com/office/drawing/2014/main" id="{2CD10EAC-76CD-B09A-734A-291C5B2959F9}"/>
              </a:ext>
            </a:extLst>
          </p:cNvPr>
          <p:cNvSpPr txBox="1">
            <a:spLocks/>
          </p:cNvSpPr>
          <p:nvPr/>
        </p:nvSpPr>
        <p:spPr>
          <a:xfrm>
            <a:off x="380854" y="242745"/>
            <a:ext cx="11497109" cy="1087292"/>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a:solidFill>
                  <a:schemeClr val="bg1"/>
                </a:solidFill>
                <a:latin typeface="+mn-lt"/>
                <a:ea typeface="Andika"/>
                <a:cs typeface="Andika"/>
              </a:rPr>
              <a:t>Identify the determiners!</a:t>
            </a:r>
            <a:endParaRPr lang="en-GB" dirty="0">
              <a:solidFill>
                <a:schemeClr val="bg1"/>
              </a:solidFill>
              <a:latin typeface="+mn-lt"/>
              <a:ea typeface="Andika"/>
              <a:cs typeface="Andika"/>
            </a:endParaRPr>
          </a:p>
        </p:txBody>
      </p:sp>
      <p:sp>
        <p:nvSpPr>
          <p:cNvPr id="4" name="Title 1">
            <a:extLst>
              <a:ext uri="{FF2B5EF4-FFF2-40B4-BE49-F238E27FC236}">
                <a16:creationId xmlns:a16="http://schemas.microsoft.com/office/drawing/2014/main" id="{08669DA4-5F78-7B54-4A9E-FE877D998FBD}"/>
              </a:ext>
            </a:extLst>
          </p:cNvPr>
          <p:cNvSpPr txBox="1">
            <a:spLocks/>
          </p:cNvSpPr>
          <p:nvPr/>
        </p:nvSpPr>
        <p:spPr>
          <a:xfrm>
            <a:off x="347444" y="1750582"/>
            <a:ext cx="11497109"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A ball bounced into that goal.</a:t>
            </a:r>
          </a:p>
        </p:txBody>
      </p:sp>
      <p:sp>
        <p:nvSpPr>
          <p:cNvPr id="21" name="Title 1">
            <a:extLst>
              <a:ext uri="{FF2B5EF4-FFF2-40B4-BE49-F238E27FC236}">
                <a16:creationId xmlns:a16="http://schemas.microsoft.com/office/drawing/2014/main" id="{566CD327-4634-1001-99CC-7D49C7428821}"/>
              </a:ext>
            </a:extLst>
          </p:cNvPr>
          <p:cNvSpPr txBox="1">
            <a:spLocks/>
          </p:cNvSpPr>
          <p:nvPr/>
        </p:nvSpPr>
        <p:spPr>
          <a:xfrm>
            <a:off x="347444" y="2732092"/>
            <a:ext cx="11497109"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My ball bounced into his goal.</a:t>
            </a:r>
          </a:p>
        </p:txBody>
      </p:sp>
      <p:sp>
        <p:nvSpPr>
          <p:cNvPr id="22" name="Title 1">
            <a:extLst>
              <a:ext uri="{FF2B5EF4-FFF2-40B4-BE49-F238E27FC236}">
                <a16:creationId xmlns:a16="http://schemas.microsoft.com/office/drawing/2014/main" id="{9AD03537-86DE-72C8-49D5-4AC64228F923}"/>
              </a:ext>
            </a:extLst>
          </p:cNvPr>
          <p:cNvSpPr txBox="1">
            <a:spLocks/>
          </p:cNvSpPr>
          <p:nvPr/>
        </p:nvSpPr>
        <p:spPr>
          <a:xfrm>
            <a:off x="347444" y="3713311"/>
            <a:ext cx="11497109"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Her ball bounced into their goal.</a:t>
            </a:r>
          </a:p>
        </p:txBody>
      </p:sp>
      <p:sp>
        <p:nvSpPr>
          <p:cNvPr id="23" name="Title 1">
            <a:extLst>
              <a:ext uri="{FF2B5EF4-FFF2-40B4-BE49-F238E27FC236}">
                <a16:creationId xmlns:a16="http://schemas.microsoft.com/office/drawing/2014/main" id="{10062123-8174-1A5E-C34E-76DAEAF430DE}"/>
              </a:ext>
            </a:extLst>
          </p:cNvPr>
          <p:cNvSpPr txBox="1">
            <a:spLocks/>
          </p:cNvSpPr>
          <p:nvPr/>
        </p:nvSpPr>
        <p:spPr>
          <a:xfrm>
            <a:off x="347444" y="4634495"/>
            <a:ext cx="11497109"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Three balls bounced into my goal.</a:t>
            </a:r>
          </a:p>
        </p:txBody>
      </p:sp>
      <p:sp>
        <p:nvSpPr>
          <p:cNvPr id="24" name="Title 1">
            <a:extLst>
              <a:ext uri="{FF2B5EF4-FFF2-40B4-BE49-F238E27FC236}">
                <a16:creationId xmlns:a16="http://schemas.microsoft.com/office/drawing/2014/main" id="{DE6651D6-3B7E-E49E-1671-B43B19F2C04E}"/>
              </a:ext>
            </a:extLst>
          </p:cNvPr>
          <p:cNvSpPr txBox="1">
            <a:spLocks/>
          </p:cNvSpPr>
          <p:nvPr/>
        </p:nvSpPr>
        <p:spPr>
          <a:xfrm>
            <a:off x="347443" y="5645877"/>
            <a:ext cx="11497109"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Many balls bounced into a goal.</a:t>
            </a:r>
          </a:p>
        </p:txBody>
      </p:sp>
      <p:sp>
        <p:nvSpPr>
          <p:cNvPr id="5" name="Title 1">
            <a:extLst>
              <a:ext uri="{FF2B5EF4-FFF2-40B4-BE49-F238E27FC236}">
                <a16:creationId xmlns:a16="http://schemas.microsoft.com/office/drawing/2014/main" id="{C27B4371-F3AD-09AE-1A95-8C755872E7B3}"/>
              </a:ext>
            </a:extLst>
          </p:cNvPr>
          <p:cNvSpPr txBox="1">
            <a:spLocks/>
          </p:cNvSpPr>
          <p:nvPr/>
        </p:nvSpPr>
        <p:spPr>
          <a:xfrm>
            <a:off x="347445" y="1757360"/>
            <a:ext cx="11497109"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b="1" u="sng" dirty="0">
                <a:solidFill>
                  <a:srgbClr val="FFFF00"/>
                </a:solidFill>
                <a:latin typeface="+mn-lt"/>
                <a:ea typeface="Andika"/>
                <a:cs typeface="Andika"/>
              </a:rPr>
              <a:t>A</a:t>
            </a:r>
            <a:r>
              <a:rPr lang="en-GB" sz="2400" dirty="0">
                <a:solidFill>
                  <a:schemeClr val="bg1"/>
                </a:solidFill>
                <a:latin typeface="+mn-lt"/>
                <a:ea typeface="Andika"/>
                <a:cs typeface="Andika"/>
              </a:rPr>
              <a:t> ball bounced into </a:t>
            </a:r>
            <a:r>
              <a:rPr lang="en-GB" sz="2400" b="1" u="sng" dirty="0">
                <a:solidFill>
                  <a:srgbClr val="FFFF00"/>
                </a:solidFill>
                <a:latin typeface="+mn-lt"/>
                <a:ea typeface="Andika"/>
                <a:cs typeface="Andika"/>
              </a:rPr>
              <a:t>that</a:t>
            </a:r>
            <a:r>
              <a:rPr lang="en-GB" sz="2400" dirty="0">
                <a:solidFill>
                  <a:schemeClr val="bg1"/>
                </a:solidFill>
                <a:latin typeface="+mn-lt"/>
                <a:ea typeface="Andika"/>
                <a:cs typeface="Andika"/>
              </a:rPr>
              <a:t> goal.</a:t>
            </a:r>
          </a:p>
        </p:txBody>
      </p:sp>
      <p:sp>
        <p:nvSpPr>
          <p:cNvPr id="6" name="Title 1">
            <a:extLst>
              <a:ext uri="{FF2B5EF4-FFF2-40B4-BE49-F238E27FC236}">
                <a16:creationId xmlns:a16="http://schemas.microsoft.com/office/drawing/2014/main" id="{0FA6ADBD-C4DC-4FE5-8BDB-309AA9F5EDF9}"/>
              </a:ext>
            </a:extLst>
          </p:cNvPr>
          <p:cNvSpPr txBox="1">
            <a:spLocks/>
          </p:cNvSpPr>
          <p:nvPr/>
        </p:nvSpPr>
        <p:spPr>
          <a:xfrm>
            <a:off x="347445" y="2738870"/>
            <a:ext cx="11497109"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b="1" u="sng" dirty="0">
                <a:solidFill>
                  <a:srgbClr val="FFFF00"/>
                </a:solidFill>
                <a:latin typeface="+mn-lt"/>
                <a:ea typeface="Andika"/>
                <a:cs typeface="Andika"/>
              </a:rPr>
              <a:t>My</a:t>
            </a:r>
            <a:r>
              <a:rPr lang="en-GB" sz="2400" dirty="0">
                <a:solidFill>
                  <a:schemeClr val="bg1"/>
                </a:solidFill>
                <a:latin typeface="+mn-lt"/>
                <a:ea typeface="Andika"/>
                <a:cs typeface="Andika"/>
              </a:rPr>
              <a:t> ball bounced into </a:t>
            </a:r>
            <a:r>
              <a:rPr lang="en-GB" sz="2400" b="1" u="sng" dirty="0">
                <a:solidFill>
                  <a:srgbClr val="FFFF00"/>
                </a:solidFill>
                <a:latin typeface="+mn-lt"/>
                <a:ea typeface="Andika"/>
                <a:cs typeface="Andika"/>
              </a:rPr>
              <a:t>his</a:t>
            </a:r>
            <a:r>
              <a:rPr lang="en-GB" sz="2400" dirty="0">
                <a:solidFill>
                  <a:schemeClr val="bg1"/>
                </a:solidFill>
                <a:latin typeface="+mn-lt"/>
                <a:ea typeface="Andika"/>
                <a:cs typeface="Andika"/>
              </a:rPr>
              <a:t> goal.</a:t>
            </a:r>
          </a:p>
        </p:txBody>
      </p:sp>
      <p:sp>
        <p:nvSpPr>
          <p:cNvPr id="7" name="Title 1">
            <a:extLst>
              <a:ext uri="{FF2B5EF4-FFF2-40B4-BE49-F238E27FC236}">
                <a16:creationId xmlns:a16="http://schemas.microsoft.com/office/drawing/2014/main" id="{FA46E1B8-5F3C-73BD-F48A-F55EE30A1B57}"/>
              </a:ext>
            </a:extLst>
          </p:cNvPr>
          <p:cNvSpPr txBox="1">
            <a:spLocks/>
          </p:cNvSpPr>
          <p:nvPr/>
        </p:nvSpPr>
        <p:spPr>
          <a:xfrm>
            <a:off x="347445" y="3720089"/>
            <a:ext cx="11497109"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b="1" u="sng" dirty="0">
                <a:solidFill>
                  <a:srgbClr val="FFFF00"/>
                </a:solidFill>
                <a:latin typeface="+mn-lt"/>
                <a:ea typeface="Andika"/>
                <a:cs typeface="Andika"/>
              </a:rPr>
              <a:t>Her</a:t>
            </a:r>
            <a:r>
              <a:rPr lang="en-GB" sz="2400" dirty="0">
                <a:solidFill>
                  <a:schemeClr val="bg1"/>
                </a:solidFill>
                <a:latin typeface="+mn-lt"/>
                <a:ea typeface="Andika"/>
                <a:cs typeface="Andika"/>
              </a:rPr>
              <a:t> ball bounced into </a:t>
            </a:r>
            <a:r>
              <a:rPr lang="en-GB" sz="2400" b="1" u="sng" dirty="0">
                <a:solidFill>
                  <a:srgbClr val="FFFF00"/>
                </a:solidFill>
                <a:latin typeface="+mn-lt"/>
                <a:ea typeface="Andika"/>
                <a:cs typeface="Andika"/>
              </a:rPr>
              <a:t>their</a:t>
            </a:r>
            <a:r>
              <a:rPr lang="en-GB" sz="2400" dirty="0">
                <a:solidFill>
                  <a:schemeClr val="bg1"/>
                </a:solidFill>
                <a:latin typeface="+mn-lt"/>
                <a:ea typeface="Andika"/>
                <a:cs typeface="Andika"/>
              </a:rPr>
              <a:t> goal.</a:t>
            </a:r>
          </a:p>
        </p:txBody>
      </p:sp>
      <p:sp>
        <p:nvSpPr>
          <p:cNvPr id="9" name="Title 1">
            <a:extLst>
              <a:ext uri="{FF2B5EF4-FFF2-40B4-BE49-F238E27FC236}">
                <a16:creationId xmlns:a16="http://schemas.microsoft.com/office/drawing/2014/main" id="{E153DFE9-374D-5294-C543-BAAA80D459BE}"/>
              </a:ext>
            </a:extLst>
          </p:cNvPr>
          <p:cNvSpPr txBox="1">
            <a:spLocks/>
          </p:cNvSpPr>
          <p:nvPr/>
        </p:nvSpPr>
        <p:spPr>
          <a:xfrm>
            <a:off x="347445" y="4641273"/>
            <a:ext cx="11497109"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b="1" u="sng" dirty="0">
                <a:solidFill>
                  <a:srgbClr val="FFFF00"/>
                </a:solidFill>
                <a:latin typeface="+mn-lt"/>
                <a:ea typeface="Andika"/>
                <a:cs typeface="Andika"/>
              </a:rPr>
              <a:t>Three</a:t>
            </a:r>
            <a:r>
              <a:rPr lang="en-GB" sz="2400" dirty="0">
                <a:solidFill>
                  <a:schemeClr val="bg1"/>
                </a:solidFill>
                <a:latin typeface="+mn-lt"/>
                <a:ea typeface="Andika"/>
                <a:cs typeface="Andika"/>
              </a:rPr>
              <a:t> balls bounced into </a:t>
            </a:r>
            <a:r>
              <a:rPr lang="en-GB" sz="2400" b="1" u="sng" dirty="0">
                <a:solidFill>
                  <a:srgbClr val="FFFF00"/>
                </a:solidFill>
                <a:latin typeface="+mn-lt"/>
                <a:ea typeface="Andika"/>
                <a:cs typeface="Andika"/>
              </a:rPr>
              <a:t>my</a:t>
            </a:r>
            <a:r>
              <a:rPr lang="en-GB" sz="2400" dirty="0">
                <a:solidFill>
                  <a:schemeClr val="bg1"/>
                </a:solidFill>
                <a:latin typeface="+mn-lt"/>
                <a:ea typeface="Andika"/>
                <a:cs typeface="Andika"/>
              </a:rPr>
              <a:t> goal.</a:t>
            </a:r>
          </a:p>
        </p:txBody>
      </p:sp>
      <p:sp>
        <p:nvSpPr>
          <p:cNvPr id="10" name="Title 1">
            <a:extLst>
              <a:ext uri="{FF2B5EF4-FFF2-40B4-BE49-F238E27FC236}">
                <a16:creationId xmlns:a16="http://schemas.microsoft.com/office/drawing/2014/main" id="{6A141799-03C2-AE43-17F1-89FE1F85BDD3}"/>
              </a:ext>
            </a:extLst>
          </p:cNvPr>
          <p:cNvSpPr txBox="1">
            <a:spLocks/>
          </p:cNvSpPr>
          <p:nvPr/>
        </p:nvSpPr>
        <p:spPr>
          <a:xfrm>
            <a:off x="347444" y="5652655"/>
            <a:ext cx="11497109"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b="1" u="sng" dirty="0">
                <a:solidFill>
                  <a:srgbClr val="FFFF00"/>
                </a:solidFill>
                <a:latin typeface="+mn-lt"/>
                <a:ea typeface="Andika"/>
                <a:cs typeface="Andika"/>
              </a:rPr>
              <a:t>Many</a:t>
            </a:r>
            <a:r>
              <a:rPr lang="en-GB" sz="2400" dirty="0">
                <a:solidFill>
                  <a:schemeClr val="bg1"/>
                </a:solidFill>
                <a:latin typeface="+mn-lt"/>
                <a:ea typeface="Andika"/>
                <a:cs typeface="Andika"/>
              </a:rPr>
              <a:t> balls bounced into </a:t>
            </a:r>
            <a:r>
              <a:rPr lang="en-GB" sz="2400" b="1" u="sng" dirty="0">
                <a:solidFill>
                  <a:srgbClr val="FFFF00"/>
                </a:solidFill>
                <a:latin typeface="+mn-lt"/>
                <a:ea typeface="Andika"/>
                <a:cs typeface="Andika"/>
              </a:rPr>
              <a:t>a</a:t>
            </a:r>
            <a:r>
              <a:rPr lang="en-GB" sz="2400" dirty="0">
                <a:solidFill>
                  <a:schemeClr val="bg1"/>
                </a:solidFill>
                <a:latin typeface="+mn-lt"/>
                <a:ea typeface="Andika"/>
                <a:cs typeface="Andika"/>
              </a:rPr>
              <a:t> goal.</a:t>
            </a:r>
          </a:p>
        </p:txBody>
      </p:sp>
    </p:spTree>
    <p:extLst>
      <p:ext uri="{BB962C8B-B14F-4D97-AF65-F5344CB8AC3E}">
        <p14:creationId xmlns:p14="http://schemas.microsoft.com/office/powerpoint/2010/main" val="19465027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9" grpId="0" animBg="1"/>
      <p:bldP spid="10"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descr="A picture containing shape&#10;&#10;Description automatically generated">
            <a:extLst>
              <a:ext uri="{FF2B5EF4-FFF2-40B4-BE49-F238E27FC236}">
                <a16:creationId xmlns:a16="http://schemas.microsoft.com/office/drawing/2014/main" id="{048CA078-4B2F-0BEC-37CC-E45FB00AAD9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8" name="Title 1">
            <a:extLst>
              <a:ext uri="{FF2B5EF4-FFF2-40B4-BE49-F238E27FC236}">
                <a16:creationId xmlns:a16="http://schemas.microsoft.com/office/drawing/2014/main" id="{2CD10EAC-76CD-B09A-734A-291C5B2959F9}"/>
              </a:ext>
            </a:extLst>
          </p:cNvPr>
          <p:cNvSpPr txBox="1">
            <a:spLocks/>
          </p:cNvSpPr>
          <p:nvPr/>
        </p:nvSpPr>
        <p:spPr>
          <a:xfrm>
            <a:off x="380854" y="242745"/>
            <a:ext cx="11497109" cy="1087292"/>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a:solidFill>
                  <a:schemeClr val="bg1"/>
                </a:solidFill>
                <a:latin typeface="+mn-lt"/>
                <a:ea typeface="Andika"/>
                <a:cs typeface="Andika"/>
              </a:rPr>
              <a:t>Identify the determiners!</a:t>
            </a:r>
            <a:endParaRPr lang="en-GB" dirty="0">
              <a:solidFill>
                <a:schemeClr val="bg1"/>
              </a:solidFill>
              <a:latin typeface="+mn-lt"/>
              <a:ea typeface="Andika"/>
              <a:cs typeface="Andika"/>
            </a:endParaRPr>
          </a:p>
        </p:txBody>
      </p:sp>
      <p:sp>
        <p:nvSpPr>
          <p:cNvPr id="5" name="Title 1">
            <a:extLst>
              <a:ext uri="{FF2B5EF4-FFF2-40B4-BE49-F238E27FC236}">
                <a16:creationId xmlns:a16="http://schemas.microsoft.com/office/drawing/2014/main" id="{C27B4371-F3AD-09AE-1A95-8C755872E7B3}"/>
              </a:ext>
            </a:extLst>
          </p:cNvPr>
          <p:cNvSpPr txBox="1">
            <a:spLocks/>
          </p:cNvSpPr>
          <p:nvPr/>
        </p:nvSpPr>
        <p:spPr>
          <a:xfrm>
            <a:off x="347446" y="1757360"/>
            <a:ext cx="6727610"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b="1" u="sng" dirty="0">
                <a:solidFill>
                  <a:srgbClr val="FFFF00"/>
                </a:solidFill>
                <a:latin typeface="+mn-lt"/>
                <a:ea typeface="Andika"/>
                <a:cs typeface="Andika"/>
              </a:rPr>
              <a:t>A</a:t>
            </a:r>
            <a:r>
              <a:rPr lang="en-GB" sz="2400" dirty="0">
                <a:solidFill>
                  <a:schemeClr val="bg1"/>
                </a:solidFill>
                <a:latin typeface="+mn-lt"/>
                <a:ea typeface="Andika"/>
                <a:cs typeface="Andika"/>
              </a:rPr>
              <a:t> ball bounced into </a:t>
            </a:r>
            <a:r>
              <a:rPr lang="en-GB" sz="2400" b="1" u="sng" dirty="0">
                <a:solidFill>
                  <a:srgbClr val="FFFF00"/>
                </a:solidFill>
                <a:latin typeface="+mn-lt"/>
                <a:ea typeface="Andika"/>
                <a:cs typeface="Andika"/>
              </a:rPr>
              <a:t>that</a:t>
            </a:r>
            <a:r>
              <a:rPr lang="en-GB" sz="2400" dirty="0">
                <a:solidFill>
                  <a:schemeClr val="bg1"/>
                </a:solidFill>
                <a:latin typeface="+mn-lt"/>
                <a:ea typeface="Andika"/>
                <a:cs typeface="Andika"/>
              </a:rPr>
              <a:t> goal.</a:t>
            </a:r>
          </a:p>
        </p:txBody>
      </p:sp>
      <p:sp>
        <p:nvSpPr>
          <p:cNvPr id="6" name="Title 1">
            <a:extLst>
              <a:ext uri="{FF2B5EF4-FFF2-40B4-BE49-F238E27FC236}">
                <a16:creationId xmlns:a16="http://schemas.microsoft.com/office/drawing/2014/main" id="{0FA6ADBD-C4DC-4FE5-8BDB-309AA9F5EDF9}"/>
              </a:ext>
            </a:extLst>
          </p:cNvPr>
          <p:cNvSpPr txBox="1">
            <a:spLocks/>
          </p:cNvSpPr>
          <p:nvPr/>
        </p:nvSpPr>
        <p:spPr>
          <a:xfrm>
            <a:off x="347446" y="2738870"/>
            <a:ext cx="6727610"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b="1" u="sng" dirty="0">
                <a:solidFill>
                  <a:srgbClr val="FFFF00"/>
                </a:solidFill>
                <a:latin typeface="+mn-lt"/>
                <a:ea typeface="Andika"/>
                <a:cs typeface="Andika"/>
              </a:rPr>
              <a:t>My</a:t>
            </a:r>
            <a:r>
              <a:rPr lang="en-GB" sz="2400" dirty="0">
                <a:solidFill>
                  <a:schemeClr val="bg1"/>
                </a:solidFill>
                <a:latin typeface="+mn-lt"/>
                <a:ea typeface="Andika"/>
                <a:cs typeface="Andika"/>
              </a:rPr>
              <a:t> ball bounced into </a:t>
            </a:r>
            <a:r>
              <a:rPr lang="en-GB" sz="2400" b="1" u="sng" dirty="0">
                <a:solidFill>
                  <a:srgbClr val="FFFF00"/>
                </a:solidFill>
                <a:latin typeface="+mn-lt"/>
                <a:ea typeface="Andika"/>
                <a:cs typeface="Andika"/>
              </a:rPr>
              <a:t>his</a:t>
            </a:r>
            <a:r>
              <a:rPr lang="en-GB" sz="2400" dirty="0">
                <a:solidFill>
                  <a:schemeClr val="bg1"/>
                </a:solidFill>
                <a:latin typeface="+mn-lt"/>
                <a:ea typeface="Andika"/>
                <a:cs typeface="Andika"/>
              </a:rPr>
              <a:t> goal.</a:t>
            </a:r>
          </a:p>
        </p:txBody>
      </p:sp>
      <p:sp>
        <p:nvSpPr>
          <p:cNvPr id="7" name="Title 1">
            <a:extLst>
              <a:ext uri="{FF2B5EF4-FFF2-40B4-BE49-F238E27FC236}">
                <a16:creationId xmlns:a16="http://schemas.microsoft.com/office/drawing/2014/main" id="{FA46E1B8-5F3C-73BD-F48A-F55EE30A1B57}"/>
              </a:ext>
            </a:extLst>
          </p:cNvPr>
          <p:cNvSpPr txBox="1">
            <a:spLocks/>
          </p:cNvSpPr>
          <p:nvPr/>
        </p:nvSpPr>
        <p:spPr>
          <a:xfrm>
            <a:off x="347446" y="3720089"/>
            <a:ext cx="6727610"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b="1" u="sng" dirty="0">
                <a:solidFill>
                  <a:srgbClr val="FFFF00"/>
                </a:solidFill>
                <a:latin typeface="+mn-lt"/>
                <a:ea typeface="Andika"/>
                <a:cs typeface="Andika"/>
              </a:rPr>
              <a:t>Her</a:t>
            </a:r>
            <a:r>
              <a:rPr lang="en-GB" sz="2400" dirty="0">
                <a:solidFill>
                  <a:schemeClr val="bg1"/>
                </a:solidFill>
                <a:latin typeface="+mn-lt"/>
                <a:ea typeface="Andika"/>
                <a:cs typeface="Andika"/>
              </a:rPr>
              <a:t> ball bounced into </a:t>
            </a:r>
            <a:r>
              <a:rPr lang="en-GB" sz="2400" b="1" u="sng" dirty="0">
                <a:solidFill>
                  <a:srgbClr val="FFFF00"/>
                </a:solidFill>
                <a:latin typeface="+mn-lt"/>
                <a:ea typeface="Andika"/>
                <a:cs typeface="Andika"/>
              </a:rPr>
              <a:t>their</a:t>
            </a:r>
            <a:r>
              <a:rPr lang="en-GB" sz="2400" dirty="0">
                <a:solidFill>
                  <a:schemeClr val="bg1"/>
                </a:solidFill>
                <a:latin typeface="+mn-lt"/>
                <a:ea typeface="Andika"/>
                <a:cs typeface="Andika"/>
              </a:rPr>
              <a:t> goal.</a:t>
            </a:r>
          </a:p>
        </p:txBody>
      </p:sp>
      <p:sp>
        <p:nvSpPr>
          <p:cNvPr id="9" name="Title 1">
            <a:extLst>
              <a:ext uri="{FF2B5EF4-FFF2-40B4-BE49-F238E27FC236}">
                <a16:creationId xmlns:a16="http://schemas.microsoft.com/office/drawing/2014/main" id="{E153DFE9-374D-5294-C543-BAAA80D459BE}"/>
              </a:ext>
            </a:extLst>
          </p:cNvPr>
          <p:cNvSpPr txBox="1">
            <a:spLocks/>
          </p:cNvSpPr>
          <p:nvPr/>
        </p:nvSpPr>
        <p:spPr>
          <a:xfrm>
            <a:off x="347446" y="4641273"/>
            <a:ext cx="6727610"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b="1" u="sng" dirty="0">
                <a:solidFill>
                  <a:srgbClr val="FFFF00"/>
                </a:solidFill>
                <a:latin typeface="+mn-lt"/>
                <a:ea typeface="Andika"/>
                <a:cs typeface="Andika"/>
              </a:rPr>
              <a:t>Three</a:t>
            </a:r>
            <a:r>
              <a:rPr lang="en-GB" sz="2400" dirty="0">
                <a:solidFill>
                  <a:schemeClr val="bg1"/>
                </a:solidFill>
                <a:latin typeface="+mn-lt"/>
                <a:ea typeface="Andika"/>
                <a:cs typeface="Andika"/>
              </a:rPr>
              <a:t> balls bounced into </a:t>
            </a:r>
            <a:r>
              <a:rPr lang="en-GB" sz="2400" b="1" u="sng" dirty="0">
                <a:solidFill>
                  <a:srgbClr val="FFFF00"/>
                </a:solidFill>
                <a:latin typeface="+mn-lt"/>
                <a:ea typeface="Andika"/>
                <a:cs typeface="Andika"/>
              </a:rPr>
              <a:t>my</a:t>
            </a:r>
            <a:r>
              <a:rPr lang="en-GB" sz="2400" dirty="0">
                <a:solidFill>
                  <a:schemeClr val="bg1"/>
                </a:solidFill>
                <a:latin typeface="+mn-lt"/>
                <a:ea typeface="Andika"/>
                <a:cs typeface="Andika"/>
              </a:rPr>
              <a:t> goal.</a:t>
            </a:r>
          </a:p>
        </p:txBody>
      </p:sp>
      <p:sp>
        <p:nvSpPr>
          <p:cNvPr id="10" name="Title 1">
            <a:extLst>
              <a:ext uri="{FF2B5EF4-FFF2-40B4-BE49-F238E27FC236}">
                <a16:creationId xmlns:a16="http://schemas.microsoft.com/office/drawing/2014/main" id="{6A141799-03C2-AE43-17F1-89FE1F85BDD3}"/>
              </a:ext>
            </a:extLst>
          </p:cNvPr>
          <p:cNvSpPr txBox="1">
            <a:spLocks/>
          </p:cNvSpPr>
          <p:nvPr/>
        </p:nvSpPr>
        <p:spPr>
          <a:xfrm>
            <a:off x="347445" y="5652655"/>
            <a:ext cx="6727610"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b="1" u="sng" dirty="0">
                <a:solidFill>
                  <a:srgbClr val="FFFF00"/>
                </a:solidFill>
                <a:latin typeface="+mn-lt"/>
                <a:ea typeface="Andika"/>
                <a:cs typeface="Andika"/>
              </a:rPr>
              <a:t>Many</a:t>
            </a:r>
            <a:r>
              <a:rPr lang="en-GB" sz="2400" dirty="0">
                <a:solidFill>
                  <a:schemeClr val="bg1"/>
                </a:solidFill>
                <a:latin typeface="+mn-lt"/>
                <a:ea typeface="Andika"/>
                <a:cs typeface="Andika"/>
              </a:rPr>
              <a:t> balls bounced into </a:t>
            </a:r>
            <a:r>
              <a:rPr lang="en-GB" sz="2400" b="1" u="sng" dirty="0">
                <a:solidFill>
                  <a:srgbClr val="FFFF00"/>
                </a:solidFill>
                <a:latin typeface="+mn-lt"/>
                <a:ea typeface="Andika"/>
                <a:cs typeface="Andika"/>
              </a:rPr>
              <a:t>a</a:t>
            </a:r>
            <a:r>
              <a:rPr lang="en-GB" sz="2400" dirty="0">
                <a:solidFill>
                  <a:schemeClr val="bg1"/>
                </a:solidFill>
                <a:latin typeface="+mn-lt"/>
                <a:ea typeface="Andika"/>
                <a:cs typeface="Andika"/>
              </a:rPr>
              <a:t> goal.</a:t>
            </a:r>
          </a:p>
        </p:txBody>
      </p:sp>
      <p:sp>
        <p:nvSpPr>
          <p:cNvPr id="2" name="Title 1">
            <a:extLst>
              <a:ext uri="{FF2B5EF4-FFF2-40B4-BE49-F238E27FC236}">
                <a16:creationId xmlns:a16="http://schemas.microsoft.com/office/drawing/2014/main" id="{9BE14983-5824-6636-27A5-7F07D317F031}"/>
              </a:ext>
            </a:extLst>
          </p:cNvPr>
          <p:cNvSpPr txBox="1">
            <a:spLocks/>
          </p:cNvSpPr>
          <p:nvPr/>
        </p:nvSpPr>
        <p:spPr>
          <a:xfrm>
            <a:off x="7422502" y="1757360"/>
            <a:ext cx="4351576" cy="4592349"/>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latin typeface="+mn-lt"/>
                <a:ea typeface="Andika"/>
                <a:cs typeface="Andika"/>
              </a:rPr>
              <a:t>Can you see how the determiners give information about the ball and the goal?</a:t>
            </a:r>
          </a:p>
        </p:txBody>
      </p:sp>
    </p:spTree>
    <p:extLst>
      <p:ext uri="{BB962C8B-B14F-4D97-AF65-F5344CB8AC3E}">
        <p14:creationId xmlns:p14="http://schemas.microsoft.com/office/powerpoint/2010/main" val="33336901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Background pattern&#10;&#10;Description automatically generated">
            <a:extLst>
              <a:ext uri="{FF2B5EF4-FFF2-40B4-BE49-F238E27FC236}">
                <a16:creationId xmlns:a16="http://schemas.microsoft.com/office/drawing/2014/main" id="{937522E3-EAD7-6CFA-EEEE-FCC5A21618C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8" name="Title 1">
            <a:extLst>
              <a:ext uri="{FF2B5EF4-FFF2-40B4-BE49-F238E27FC236}">
                <a16:creationId xmlns:a16="http://schemas.microsoft.com/office/drawing/2014/main" id="{2CD10EAC-76CD-B09A-734A-291C5B2959F9}"/>
              </a:ext>
            </a:extLst>
          </p:cNvPr>
          <p:cNvSpPr txBox="1">
            <a:spLocks/>
          </p:cNvSpPr>
          <p:nvPr/>
        </p:nvSpPr>
        <p:spPr>
          <a:xfrm>
            <a:off x="380854" y="242745"/>
            <a:ext cx="11497109" cy="1087292"/>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a:solidFill>
                  <a:schemeClr val="bg1"/>
                </a:solidFill>
                <a:latin typeface="+mn-lt"/>
                <a:ea typeface="Andika"/>
                <a:cs typeface="Andika"/>
              </a:rPr>
              <a:t>Identify the determiners!</a:t>
            </a:r>
            <a:endParaRPr lang="en-GB" dirty="0">
              <a:solidFill>
                <a:schemeClr val="bg1"/>
              </a:solidFill>
              <a:latin typeface="+mn-lt"/>
              <a:ea typeface="Andika"/>
              <a:cs typeface="Andika"/>
            </a:endParaRPr>
          </a:p>
        </p:txBody>
      </p:sp>
      <p:sp>
        <p:nvSpPr>
          <p:cNvPr id="4" name="Title 1">
            <a:extLst>
              <a:ext uri="{FF2B5EF4-FFF2-40B4-BE49-F238E27FC236}">
                <a16:creationId xmlns:a16="http://schemas.microsoft.com/office/drawing/2014/main" id="{08669DA4-5F78-7B54-4A9E-FE877D998FBD}"/>
              </a:ext>
            </a:extLst>
          </p:cNvPr>
          <p:cNvSpPr txBox="1">
            <a:spLocks/>
          </p:cNvSpPr>
          <p:nvPr/>
        </p:nvSpPr>
        <p:spPr>
          <a:xfrm>
            <a:off x="347444" y="1750581"/>
            <a:ext cx="11497109" cy="3070801"/>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err="1">
                <a:solidFill>
                  <a:schemeClr val="bg1"/>
                </a:solidFill>
                <a:latin typeface="+mn-lt"/>
                <a:ea typeface="Andika"/>
                <a:cs typeface="Andika"/>
              </a:rPr>
              <a:t>Flopsy</a:t>
            </a:r>
            <a:r>
              <a:rPr lang="en-GB" sz="2400" dirty="0">
                <a:solidFill>
                  <a:schemeClr val="bg1"/>
                </a:solidFill>
                <a:latin typeface="+mn-lt"/>
                <a:ea typeface="Andika"/>
                <a:cs typeface="Andika"/>
              </a:rPr>
              <a:t>, </a:t>
            </a:r>
            <a:r>
              <a:rPr lang="en-GB" sz="2400" dirty="0" err="1">
                <a:solidFill>
                  <a:schemeClr val="bg1"/>
                </a:solidFill>
                <a:latin typeface="+mn-lt"/>
                <a:ea typeface="Andika"/>
                <a:cs typeface="Andika"/>
              </a:rPr>
              <a:t>Mopsy</a:t>
            </a:r>
            <a:r>
              <a:rPr lang="en-GB" sz="2400" dirty="0">
                <a:solidFill>
                  <a:schemeClr val="bg1"/>
                </a:solidFill>
                <a:latin typeface="+mn-lt"/>
                <a:ea typeface="Andika"/>
                <a:cs typeface="Andika"/>
              </a:rPr>
              <a:t>, and Cottontail, who were good little bunnies, went</a:t>
            </a:r>
          </a:p>
          <a:p>
            <a:pPr algn="ctr"/>
            <a:r>
              <a:rPr lang="en-GB" sz="2400" dirty="0">
                <a:solidFill>
                  <a:schemeClr val="bg1"/>
                </a:solidFill>
                <a:latin typeface="+mn-lt"/>
                <a:ea typeface="Andika"/>
                <a:cs typeface="Andika"/>
              </a:rPr>
              <a:t>down the lane to gather blackberries:</a:t>
            </a:r>
          </a:p>
          <a:p>
            <a:pPr algn="ctr"/>
            <a:endParaRPr lang="en-GB" sz="2400" dirty="0">
              <a:solidFill>
                <a:schemeClr val="bg1"/>
              </a:solidFill>
              <a:latin typeface="+mn-lt"/>
              <a:ea typeface="Andika"/>
              <a:cs typeface="Andika"/>
            </a:endParaRPr>
          </a:p>
          <a:p>
            <a:pPr algn="ctr"/>
            <a:r>
              <a:rPr lang="en-GB" sz="2400" dirty="0">
                <a:solidFill>
                  <a:schemeClr val="bg1"/>
                </a:solidFill>
                <a:latin typeface="+mn-lt"/>
                <a:ea typeface="Andika"/>
                <a:cs typeface="Andika"/>
              </a:rPr>
              <a:t>But Peter, who was very naughty, ran straight away to Mr. McGregor's</a:t>
            </a:r>
          </a:p>
          <a:p>
            <a:pPr algn="ctr"/>
            <a:r>
              <a:rPr lang="en-GB" sz="2400" dirty="0">
                <a:solidFill>
                  <a:schemeClr val="bg1"/>
                </a:solidFill>
                <a:latin typeface="+mn-lt"/>
                <a:ea typeface="Andika"/>
                <a:cs typeface="Andika"/>
              </a:rPr>
              <a:t>garden, and squeezed under the gate!</a:t>
            </a:r>
          </a:p>
        </p:txBody>
      </p:sp>
      <p:sp>
        <p:nvSpPr>
          <p:cNvPr id="9" name="Title 1">
            <a:extLst>
              <a:ext uri="{FF2B5EF4-FFF2-40B4-BE49-F238E27FC236}">
                <a16:creationId xmlns:a16="http://schemas.microsoft.com/office/drawing/2014/main" id="{8F4991EE-C9CC-1DDD-86F4-1FAB40FEE963}"/>
              </a:ext>
            </a:extLst>
          </p:cNvPr>
          <p:cNvSpPr txBox="1">
            <a:spLocks/>
          </p:cNvSpPr>
          <p:nvPr/>
        </p:nvSpPr>
        <p:spPr>
          <a:xfrm>
            <a:off x="347443" y="1750580"/>
            <a:ext cx="11497109" cy="3070801"/>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err="1">
                <a:solidFill>
                  <a:schemeClr val="bg1"/>
                </a:solidFill>
                <a:latin typeface="+mn-lt"/>
                <a:ea typeface="Andika"/>
                <a:cs typeface="Andika"/>
              </a:rPr>
              <a:t>Flopsy</a:t>
            </a:r>
            <a:r>
              <a:rPr lang="en-GB" sz="2400" dirty="0">
                <a:solidFill>
                  <a:schemeClr val="bg1"/>
                </a:solidFill>
                <a:latin typeface="+mn-lt"/>
                <a:ea typeface="Andika"/>
                <a:cs typeface="Andika"/>
              </a:rPr>
              <a:t>, </a:t>
            </a:r>
            <a:r>
              <a:rPr lang="en-GB" sz="2400" dirty="0" err="1">
                <a:solidFill>
                  <a:schemeClr val="bg1"/>
                </a:solidFill>
                <a:latin typeface="+mn-lt"/>
                <a:ea typeface="Andika"/>
                <a:cs typeface="Andika"/>
              </a:rPr>
              <a:t>Mopsy</a:t>
            </a:r>
            <a:r>
              <a:rPr lang="en-GB" sz="2400" dirty="0">
                <a:solidFill>
                  <a:schemeClr val="bg1"/>
                </a:solidFill>
                <a:latin typeface="+mn-lt"/>
                <a:ea typeface="Andika"/>
                <a:cs typeface="Andika"/>
              </a:rPr>
              <a:t>, and Cottontail, who were good little bunnies, went</a:t>
            </a:r>
          </a:p>
          <a:p>
            <a:pPr algn="ctr"/>
            <a:r>
              <a:rPr lang="en-GB" sz="2400" dirty="0">
                <a:solidFill>
                  <a:schemeClr val="bg1"/>
                </a:solidFill>
                <a:latin typeface="+mn-lt"/>
                <a:ea typeface="Andika"/>
                <a:cs typeface="Andika"/>
              </a:rPr>
              <a:t>down </a:t>
            </a:r>
            <a:r>
              <a:rPr lang="en-GB" sz="2400" b="1" u="sng" dirty="0">
                <a:solidFill>
                  <a:srgbClr val="FFFF00"/>
                </a:solidFill>
                <a:latin typeface="+mn-lt"/>
                <a:ea typeface="Andika"/>
                <a:cs typeface="Andika"/>
              </a:rPr>
              <a:t>the</a:t>
            </a:r>
            <a:r>
              <a:rPr lang="en-GB" sz="2400" dirty="0">
                <a:solidFill>
                  <a:schemeClr val="bg1"/>
                </a:solidFill>
                <a:latin typeface="+mn-lt"/>
                <a:ea typeface="Andika"/>
                <a:cs typeface="Andika"/>
              </a:rPr>
              <a:t> lane to gather blackberries:</a:t>
            </a:r>
          </a:p>
          <a:p>
            <a:pPr algn="ctr"/>
            <a:endParaRPr lang="en-GB" sz="2400" dirty="0">
              <a:solidFill>
                <a:schemeClr val="bg1"/>
              </a:solidFill>
              <a:latin typeface="+mn-lt"/>
              <a:ea typeface="Andika"/>
              <a:cs typeface="Andika"/>
            </a:endParaRPr>
          </a:p>
          <a:p>
            <a:pPr algn="ctr"/>
            <a:r>
              <a:rPr lang="en-GB" sz="2400" dirty="0">
                <a:solidFill>
                  <a:schemeClr val="bg1"/>
                </a:solidFill>
                <a:latin typeface="+mn-lt"/>
                <a:ea typeface="Andika"/>
                <a:cs typeface="Andika"/>
              </a:rPr>
              <a:t>But Peter, who was very naughty, ran straight away to Mr. McGregor's</a:t>
            </a:r>
          </a:p>
          <a:p>
            <a:pPr algn="ctr"/>
            <a:r>
              <a:rPr lang="en-GB" sz="2400" dirty="0">
                <a:solidFill>
                  <a:schemeClr val="bg1"/>
                </a:solidFill>
                <a:latin typeface="+mn-lt"/>
                <a:ea typeface="Andika"/>
                <a:cs typeface="Andika"/>
              </a:rPr>
              <a:t>garden, and squeezed under </a:t>
            </a:r>
            <a:r>
              <a:rPr lang="en-GB" sz="2400" b="1" u="sng" dirty="0">
                <a:solidFill>
                  <a:srgbClr val="FFFF00"/>
                </a:solidFill>
                <a:latin typeface="+mn-lt"/>
                <a:ea typeface="Andika"/>
                <a:cs typeface="Andika"/>
              </a:rPr>
              <a:t>the</a:t>
            </a:r>
            <a:r>
              <a:rPr lang="en-GB" sz="2400" dirty="0">
                <a:solidFill>
                  <a:schemeClr val="bg1"/>
                </a:solidFill>
                <a:latin typeface="+mn-lt"/>
                <a:ea typeface="Andika"/>
                <a:cs typeface="Andika"/>
              </a:rPr>
              <a:t> gate!</a:t>
            </a:r>
          </a:p>
        </p:txBody>
      </p:sp>
    </p:spTree>
    <p:extLst>
      <p:ext uri="{BB962C8B-B14F-4D97-AF65-F5344CB8AC3E}">
        <p14:creationId xmlns:p14="http://schemas.microsoft.com/office/powerpoint/2010/main" val="33878758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Background pattern&#10;&#10;Description automatically generated">
            <a:extLst>
              <a:ext uri="{FF2B5EF4-FFF2-40B4-BE49-F238E27FC236}">
                <a16:creationId xmlns:a16="http://schemas.microsoft.com/office/drawing/2014/main" id="{C82DC09C-F387-2E39-9EC2-2D2AFFA79DD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4" name="Title 1">
            <a:extLst>
              <a:ext uri="{FF2B5EF4-FFF2-40B4-BE49-F238E27FC236}">
                <a16:creationId xmlns:a16="http://schemas.microsoft.com/office/drawing/2014/main" id="{08669DA4-5F78-7B54-4A9E-FE877D998FBD}"/>
              </a:ext>
            </a:extLst>
          </p:cNvPr>
          <p:cNvSpPr txBox="1">
            <a:spLocks/>
          </p:cNvSpPr>
          <p:nvPr/>
        </p:nvSpPr>
        <p:spPr>
          <a:xfrm>
            <a:off x="828981" y="3071431"/>
            <a:ext cx="10739352" cy="3473747"/>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There was once a velveteen rabbit, and in the beginning he was really splendid. He was fat and bunchy, as a rabbit should be; his coat was spotted brown and white, he had real thread whiskers, and his ears were lined with pink sateen. On Christmas morning, when he sat wedged in the top of the Boy's stocking, with a sprig of holly between his paws, the effect was charming.</a:t>
            </a:r>
          </a:p>
        </p:txBody>
      </p:sp>
      <p:sp>
        <p:nvSpPr>
          <p:cNvPr id="6" name="Title 1">
            <a:extLst>
              <a:ext uri="{FF2B5EF4-FFF2-40B4-BE49-F238E27FC236}">
                <a16:creationId xmlns:a16="http://schemas.microsoft.com/office/drawing/2014/main" id="{E1E5F0FA-9611-2F59-1884-B569870B3057}"/>
              </a:ext>
            </a:extLst>
          </p:cNvPr>
          <p:cNvSpPr txBox="1">
            <a:spLocks/>
          </p:cNvSpPr>
          <p:nvPr/>
        </p:nvSpPr>
        <p:spPr>
          <a:xfrm>
            <a:off x="857250" y="3144006"/>
            <a:ext cx="10713708" cy="3381725"/>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There was once </a:t>
            </a:r>
            <a:r>
              <a:rPr lang="en-GB" sz="2400" b="1" u="sng" dirty="0">
                <a:solidFill>
                  <a:srgbClr val="FFFF00"/>
                </a:solidFill>
                <a:latin typeface="+mn-lt"/>
                <a:ea typeface="Andika"/>
                <a:cs typeface="Andika"/>
              </a:rPr>
              <a:t>a</a:t>
            </a:r>
            <a:r>
              <a:rPr lang="en-GB" sz="2400" dirty="0">
                <a:solidFill>
                  <a:schemeClr val="bg1"/>
                </a:solidFill>
                <a:latin typeface="+mn-lt"/>
                <a:ea typeface="Andika"/>
                <a:cs typeface="Andika"/>
              </a:rPr>
              <a:t> velveteen rabbit, and in </a:t>
            </a:r>
            <a:r>
              <a:rPr lang="en-GB" sz="2400" b="1" u="sng" dirty="0">
                <a:solidFill>
                  <a:srgbClr val="FFFF00"/>
                </a:solidFill>
                <a:latin typeface="+mn-lt"/>
                <a:ea typeface="Andika"/>
                <a:cs typeface="Andika"/>
              </a:rPr>
              <a:t>the</a:t>
            </a:r>
            <a:r>
              <a:rPr lang="en-GB" sz="2400" dirty="0">
                <a:solidFill>
                  <a:schemeClr val="bg1"/>
                </a:solidFill>
                <a:latin typeface="+mn-lt"/>
                <a:ea typeface="Andika"/>
                <a:cs typeface="Andika"/>
              </a:rPr>
              <a:t> beginning he was really splendid. He was fat and bunchy, as </a:t>
            </a:r>
            <a:r>
              <a:rPr lang="en-GB" sz="2400" b="1" u="sng" dirty="0">
                <a:solidFill>
                  <a:srgbClr val="FFFF00"/>
                </a:solidFill>
                <a:latin typeface="+mn-lt"/>
                <a:ea typeface="Andika"/>
                <a:cs typeface="Andika"/>
              </a:rPr>
              <a:t>a</a:t>
            </a:r>
            <a:r>
              <a:rPr lang="en-GB" sz="2400" dirty="0">
                <a:solidFill>
                  <a:schemeClr val="bg1"/>
                </a:solidFill>
                <a:latin typeface="+mn-lt"/>
                <a:ea typeface="Andika"/>
                <a:cs typeface="Andika"/>
              </a:rPr>
              <a:t> rabbit should be; </a:t>
            </a:r>
            <a:r>
              <a:rPr lang="en-GB" sz="2400" b="1" u="sng" dirty="0">
                <a:solidFill>
                  <a:srgbClr val="FFFF00"/>
                </a:solidFill>
                <a:latin typeface="+mn-lt"/>
                <a:ea typeface="Andika"/>
                <a:cs typeface="Andika"/>
              </a:rPr>
              <a:t>his</a:t>
            </a:r>
            <a:r>
              <a:rPr lang="en-GB" sz="2400" dirty="0">
                <a:solidFill>
                  <a:schemeClr val="bg1"/>
                </a:solidFill>
                <a:latin typeface="+mn-lt"/>
                <a:ea typeface="Andika"/>
                <a:cs typeface="Andika"/>
              </a:rPr>
              <a:t> coat was spotted brown and white, he had real thread whiskers, and </a:t>
            </a:r>
            <a:r>
              <a:rPr lang="en-GB" sz="2400" b="1" u="sng" dirty="0">
                <a:solidFill>
                  <a:srgbClr val="FFFF00"/>
                </a:solidFill>
                <a:latin typeface="+mn-lt"/>
                <a:ea typeface="Andika"/>
                <a:cs typeface="Andika"/>
              </a:rPr>
              <a:t>his</a:t>
            </a:r>
            <a:r>
              <a:rPr lang="en-GB" sz="2400" dirty="0">
                <a:solidFill>
                  <a:schemeClr val="bg1"/>
                </a:solidFill>
                <a:latin typeface="+mn-lt"/>
                <a:ea typeface="Andika"/>
                <a:cs typeface="Andika"/>
              </a:rPr>
              <a:t> ears were lined with pink sateen. On Christmas morning, when he sat wedged in </a:t>
            </a:r>
            <a:r>
              <a:rPr lang="en-GB" sz="2400" b="1" u="sng" dirty="0">
                <a:solidFill>
                  <a:srgbClr val="FFFF00"/>
                </a:solidFill>
                <a:latin typeface="+mn-lt"/>
                <a:ea typeface="Andika"/>
                <a:cs typeface="Andika"/>
              </a:rPr>
              <a:t>the</a:t>
            </a:r>
            <a:r>
              <a:rPr lang="en-GB" sz="2400" dirty="0">
                <a:solidFill>
                  <a:schemeClr val="bg1"/>
                </a:solidFill>
                <a:latin typeface="+mn-lt"/>
                <a:ea typeface="Andika"/>
                <a:cs typeface="Andika"/>
              </a:rPr>
              <a:t> top of </a:t>
            </a:r>
            <a:r>
              <a:rPr lang="en-GB" sz="2400" b="1" u="sng" dirty="0">
                <a:solidFill>
                  <a:srgbClr val="FFFF00"/>
                </a:solidFill>
                <a:latin typeface="+mn-lt"/>
                <a:ea typeface="Andika"/>
                <a:cs typeface="Andika"/>
              </a:rPr>
              <a:t>the</a:t>
            </a:r>
            <a:r>
              <a:rPr lang="en-GB" sz="2400" dirty="0">
                <a:solidFill>
                  <a:schemeClr val="bg1"/>
                </a:solidFill>
                <a:latin typeface="+mn-lt"/>
                <a:ea typeface="Andika"/>
                <a:cs typeface="Andika"/>
              </a:rPr>
              <a:t> Boy's stocking, with </a:t>
            </a:r>
            <a:r>
              <a:rPr lang="en-GB" sz="2400" b="1" u="sng" dirty="0">
                <a:solidFill>
                  <a:srgbClr val="FFFF00"/>
                </a:solidFill>
                <a:latin typeface="+mn-lt"/>
                <a:ea typeface="Andika"/>
                <a:cs typeface="Andika"/>
              </a:rPr>
              <a:t>a</a:t>
            </a:r>
            <a:r>
              <a:rPr lang="en-GB" sz="2400" dirty="0">
                <a:solidFill>
                  <a:schemeClr val="bg1"/>
                </a:solidFill>
                <a:latin typeface="+mn-lt"/>
                <a:ea typeface="Andika"/>
                <a:cs typeface="Andika"/>
              </a:rPr>
              <a:t> sprig of holly between </a:t>
            </a:r>
            <a:r>
              <a:rPr lang="en-GB" sz="2400" b="1" u="sng" dirty="0">
                <a:solidFill>
                  <a:srgbClr val="FFFF00"/>
                </a:solidFill>
                <a:latin typeface="+mn-lt"/>
                <a:ea typeface="Andika"/>
                <a:cs typeface="Andika"/>
              </a:rPr>
              <a:t>his</a:t>
            </a:r>
            <a:r>
              <a:rPr lang="en-GB" sz="2400" dirty="0">
                <a:solidFill>
                  <a:schemeClr val="bg1"/>
                </a:solidFill>
                <a:latin typeface="+mn-lt"/>
                <a:ea typeface="Andika"/>
                <a:cs typeface="Andika"/>
              </a:rPr>
              <a:t> paws, </a:t>
            </a:r>
            <a:r>
              <a:rPr lang="en-GB" sz="2400" b="1" u="sng" dirty="0">
                <a:solidFill>
                  <a:srgbClr val="FFFF00"/>
                </a:solidFill>
                <a:latin typeface="+mn-lt"/>
                <a:ea typeface="Andika"/>
                <a:cs typeface="Andika"/>
              </a:rPr>
              <a:t>the</a:t>
            </a:r>
            <a:r>
              <a:rPr lang="en-GB" sz="2400" dirty="0">
                <a:solidFill>
                  <a:schemeClr val="bg1"/>
                </a:solidFill>
                <a:latin typeface="+mn-lt"/>
                <a:ea typeface="Andika"/>
                <a:cs typeface="Andika"/>
              </a:rPr>
              <a:t> effect was charming.</a:t>
            </a:r>
          </a:p>
        </p:txBody>
      </p:sp>
      <p:sp>
        <p:nvSpPr>
          <p:cNvPr id="8" name="Title 1">
            <a:extLst>
              <a:ext uri="{FF2B5EF4-FFF2-40B4-BE49-F238E27FC236}">
                <a16:creationId xmlns:a16="http://schemas.microsoft.com/office/drawing/2014/main" id="{2CD10EAC-76CD-B09A-734A-291C5B2959F9}"/>
              </a:ext>
            </a:extLst>
          </p:cNvPr>
          <p:cNvSpPr txBox="1">
            <a:spLocks/>
          </p:cNvSpPr>
          <p:nvPr/>
        </p:nvSpPr>
        <p:spPr>
          <a:xfrm>
            <a:off x="987406" y="1651870"/>
            <a:ext cx="10347344" cy="1492136"/>
          </a:xfrm>
          <a:prstGeom prst="roundRect">
            <a:avLst>
              <a:gd name="adj" fmla="val 11531"/>
            </a:avLst>
          </a:prstGeom>
          <a:solidFill>
            <a:schemeClr val="accent2"/>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mn-lt"/>
                <a:ea typeface="Andika"/>
                <a:cs typeface="Andika"/>
              </a:rPr>
              <a:t>Identify the determiners!</a:t>
            </a:r>
          </a:p>
        </p:txBody>
      </p:sp>
      <p:sp>
        <p:nvSpPr>
          <p:cNvPr id="31" name="Title 1">
            <a:extLst>
              <a:ext uri="{FF2B5EF4-FFF2-40B4-BE49-F238E27FC236}">
                <a16:creationId xmlns:a16="http://schemas.microsoft.com/office/drawing/2014/main" id="{97C99933-61B9-890C-9CCA-4114399A0918}"/>
              </a:ext>
            </a:extLst>
          </p:cNvPr>
          <p:cNvSpPr>
            <a:spLocks noGrp="1"/>
          </p:cNvSpPr>
          <p:nvPr>
            <p:ph type="title"/>
          </p:nvPr>
        </p:nvSpPr>
        <p:spPr>
          <a:xfrm>
            <a:off x="740529" y="536051"/>
            <a:ext cx="10946646" cy="1333388"/>
          </a:xfrm>
          <a:prstGeom prst="roundRect">
            <a:avLst>
              <a:gd name="adj" fmla="val 27573"/>
            </a:avLst>
          </a:prstGeom>
          <a:solidFill>
            <a:srgbClr val="7030A0"/>
          </a:solidFill>
          <a:effectLst>
            <a:outerShdw blurRad="50800" dist="38100" dir="5400000" algn="t" rotWithShape="0">
              <a:prstClr val="black">
                <a:alpha val="40000"/>
              </a:prstClr>
            </a:outerShdw>
          </a:effectLst>
        </p:spPr>
        <p:txBody>
          <a:bodyPr>
            <a:normAutofit/>
          </a:bodyPr>
          <a:lstStyle/>
          <a:p>
            <a:pPr algn="ctr"/>
            <a:r>
              <a:rPr lang="en-GB" sz="5400" b="1" dirty="0">
                <a:solidFill>
                  <a:schemeClr val="bg1"/>
                </a:solidFill>
                <a:latin typeface="Andika" panose="02000000000000000000" pitchFamily="2" charset="0"/>
                <a:ea typeface="Andika"/>
                <a:cs typeface="Andika"/>
              </a:rPr>
              <a:t>AIMEE’S CHALLENGE!!!</a:t>
            </a:r>
          </a:p>
        </p:txBody>
      </p:sp>
      <p:pic>
        <p:nvPicPr>
          <p:cNvPr id="32" name="Picture 31" descr="A cartoon character wearing a person hat&#10;&#10;AI-generated content may be incorrect.">
            <a:extLst>
              <a:ext uri="{FF2B5EF4-FFF2-40B4-BE49-F238E27FC236}">
                <a16:creationId xmlns:a16="http://schemas.microsoft.com/office/drawing/2014/main" id="{FD512993-E46D-D54B-D868-E84175DB071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265127" y="103554"/>
            <a:ext cx="1406976" cy="1744498"/>
          </a:xfrm>
          <a:prstGeom prst="rect">
            <a:avLst/>
          </a:prstGeom>
        </p:spPr>
      </p:pic>
    </p:spTree>
    <p:extLst>
      <p:ext uri="{BB962C8B-B14F-4D97-AF65-F5344CB8AC3E}">
        <p14:creationId xmlns:p14="http://schemas.microsoft.com/office/powerpoint/2010/main" val="19583319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nodeType="withEffect">
                                  <p:stCondLst>
                                    <p:cond delay="0"/>
                                  </p:stCondLst>
                                  <p:childTnLst>
                                    <p:animMotion origin="layout" path="M 0.22161 -0.12176 L 6.25E-7 3.7037E-7 " pathEditMode="relative" rAng="0" ptsTypes="AA">
                                      <p:cBhvr>
                                        <p:cTn id="6" dur="5000" fill="hold"/>
                                        <p:tgtEl>
                                          <p:spTgt spid="32"/>
                                        </p:tgtEl>
                                        <p:attrNameLst>
                                          <p:attrName>ppt_x</p:attrName>
                                          <p:attrName>ppt_y</p:attrName>
                                        </p:attrNameLst>
                                      </p:cBhvr>
                                      <p:rCtr x="-11081" y="6088"/>
                                    </p:animMotion>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502993EB-BEC5-A1F4-818A-FAC580D80C7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graphicFrame>
        <p:nvGraphicFramePr>
          <p:cNvPr id="7" name="Table 4">
            <a:extLst>
              <a:ext uri="{FF2B5EF4-FFF2-40B4-BE49-F238E27FC236}">
                <a16:creationId xmlns:a16="http://schemas.microsoft.com/office/drawing/2014/main" id="{F27B061C-BBB5-7253-90D7-E79123DB55D3}"/>
              </a:ext>
            </a:extLst>
          </p:cNvPr>
          <p:cNvGraphicFramePr>
            <a:graphicFrameLocks/>
          </p:cNvGraphicFramePr>
          <p:nvPr/>
        </p:nvGraphicFramePr>
        <p:xfrm>
          <a:off x="0" y="0"/>
          <a:ext cx="12186080" cy="6343404"/>
        </p:xfrm>
        <a:graphic>
          <a:graphicData uri="http://schemas.openxmlformats.org/drawingml/2006/table">
            <a:tbl>
              <a:tblPr firstRow="1" bandRow="1">
                <a:tableStyleId>{5C22544A-7EE6-4342-B048-85BDC9FD1C3A}</a:tableStyleId>
              </a:tblPr>
              <a:tblGrid>
                <a:gridCol w="3882452">
                  <a:extLst>
                    <a:ext uri="{9D8B030D-6E8A-4147-A177-3AD203B41FA5}">
                      <a16:colId xmlns:a16="http://schemas.microsoft.com/office/drawing/2014/main" val="3074923577"/>
                    </a:ext>
                  </a:extLst>
                </a:gridCol>
                <a:gridCol w="3717561">
                  <a:extLst>
                    <a:ext uri="{9D8B030D-6E8A-4147-A177-3AD203B41FA5}">
                      <a16:colId xmlns:a16="http://schemas.microsoft.com/office/drawing/2014/main" val="3218423113"/>
                    </a:ext>
                  </a:extLst>
                </a:gridCol>
                <a:gridCol w="2455740">
                  <a:extLst>
                    <a:ext uri="{9D8B030D-6E8A-4147-A177-3AD203B41FA5}">
                      <a16:colId xmlns:a16="http://schemas.microsoft.com/office/drawing/2014/main" val="556942734"/>
                    </a:ext>
                  </a:extLst>
                </a:gridCol>
                <a:gridCol w="2130327">
                  <a:extLst>
                    <a:ext uri="{9D8B030D-6E8A-4147-A177-3AD203B41FA5}">
                      <a16:colId xmlns:a16="http://schemas.microsoft.com/office/drawing/2014/main" val="118736995"/>
                    </a:ext>
                  </a:extLst>
                </a:gridCol>
              </a:tblGrid>
              <a:tr h="457014">
                <a:tc>
                  <a:txBody>
                    <a:bodyPr/>
                    <a:lstStyle/>
                    <a:p>
                      <a:r>
                        <a:rPr lang="en-GB" sz="2000" b="1" kern="1200" dirty="0">
                          <a:solidFill>
                            <a:schemeClr val="lt1"/>
                          </a:solidFill>
                          <a:latin typeface="+mn-lt"/>
                          <a:ea typeface="+mn-ea"/>
                          <a:cs typeface="+mn-cs"/>
                        </a:rPr>
                        <a:t>Determiners</a:t>
                      </a:r>
                    </a:p>
                  </a:txBody>
                  <a:tcPr>
                    <a:solidFill>
                      <a:srgbClr val="7030A0"/>
                    </a:solidFill>
                  </a:tcPr>
                </a:tc>
                <a:tc gridSpan="2">
                  <a:txBody>
                    <a:bodyPr/>
                    <a:lstStyle/>
                    <a:p>
                      <a:pPr algn="ctr"/>
                      <a:r>
                        <a:rPr lang="en-GB" sz="2000" dirty="0"/>
                        <a:t>Example Question</a:t>
                      </a:r>
                    </a:p>
                  </a:txBody>
                  <a:tcPr>
                    <a:solidFill>
                      <a:srgbClr val="7030A0"/>
                    </a:solidFill>
                  </a:tcPr>
                </a:tc>
                <a:tc hMerge="1">
                  <a:txBody>
                    <a:bodyPr/>
                    <a:lstStyle/>
                    <a:p>
                      <a:pPr algn="ctr"/>
                      <a:endParaRPr lang="en-GB" sz="2400" dirty="0"/>
                    </a:p>
                  </a:txBody>
                  <a:tcPr>
                    <a:solidFill>
                      <a:srgbClr val="7030A0"/>
                    </a:solidFill>
                  </a:tcPr>
                </a:tc>
                <a:tc>
                  <a:txBody>
                    <a:bodyPr/>
                    <a:lstStyle/>
                    <a:p>
                      <a:pPr algn="ctr"/>
                      <a:r>
                        <a:rPr lang="en-GB" sz="2000" dirty="0"/>
                        <a:t>Code</a:t>
                      </a:r>
                    </a:p>
                  </a:txBody>
                  <a:tcPr>
                    <a:solidFill>
                      <a:srgbClr val="7030A0"/>
                    </a:solidFill>
                  </a:tcPr>
                </a:tc>
                <a:extLst>
                  <a:ext uri="{0D108BD9-81ED-4DB2-BD59-A6C34878D82A}">
                    <a16:rowId xmlns:a16="http://schemas.microsoft.com/office/drawing/2014/main" val="1080527238"/>
                  </a:ext>
                </a:extLst>
              </a:tr>
              <a:tr h="400236">
                <a:tc>
                  <a:txBody>
                    <a:bodyPr/>
                    <a:lstStyle/>
                    <a:p>
                      <a:r>
                        <a:rPr lang="en-GB" sz="1800" dirty="0"/>
                        <a:t>A or an? 1</a:t>
                      </a:r>
                    </a:p>
                  </a:txBody>
                  <a:tcPr anchor="ct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GB" sz="1800" dirty="0">
                          <a:effectLst/>
                        </a:rPr>
                        <a:t>____ apple.</a:t>
                      </a:r>
                    </a:p>
                    <a:p>
                      <a:pPr marL="0" marR="0" lvl="0" indent="0" algn="l" defTabSz="914400" rtl="0" eaLnBrk="1" fontAlgn="b" latinLnBrk="0" hangingPunct="1">
                        <a:lnSpc>
                          <a:spcPct val="100000"/>
                        </a:lnSpc>
                        <a:spcBef>
                          <a:spcPts val="0"/>
                        </a:spcBef>
                        <a:spcAft>
                          <a:spcPts val="0"/>
                        </a:spcAft>
                        <a:buClrTx/>
                        <a:buSzTx/>
                        <a:buFontTx/>
                        <a:buNone/>
                        <a:tabLst/>
                        <a:defRPr/>
                      </a:pPr>
                      <a:endParaRPr lang="en-GB" sz="1800" dirty="0">
                        <a:effectLst/>
                      </a:endParaRPr>
                    </a:p>
                  </a:txBody>
                  <a:tcPr marL="28575" marR="28575" marT="0" marB="0" anchor="ctr"/>
                </a:tc>
                <a:tc>
                  <a:txBody>
                    <a:bodyPr/>
                    <a:lstStyle/>
                    <a:p>
                      <a:pPr algn="l" rtl="0" fontAlgn="b">
                        <a:buNone/>
                      </a:pPr>
                      <a:r>
                        <a:rPr lang="en-GB" sz="1800" dirty="0">
                          <a:effectLst/>
                        </a:rPr>
                        <a:t>a/an</a:t>
                      </a:r>
                    </a:p>
                  </a:txBody>
                  <a:tcPr marL="28575" marR="28575" marT="0" marB="0" anchor="ctr"/>
                </a:tc>
                <a:tc>
                  <a:txBody>
                    <a:bodyPr/>
                    <a:lstStyle/>
                    <a:p>
                      <a:pPr algn="l"/>
                      <a:r>
                        <a:rPr lang="en-GB" sz="1800" kern="1200" dirty="0">
                          <a:solidFill>
                            <a:schemeClr val="dk1"/>
                          </a:solidFill>
                          <a:effectLst/>
                          <a:latin typeface="+mn-lt"/>
                          <a:ea typeface="+mn-ea"/>
                          <a:cs typeface="+mn-cs"/>
                        </a:rPr>
                        <a:t>GAorAN3</a:t>
                      </a:r>
                    </a:p>
                  </a:txBody>
                  <a:tcPr anchor="ctr"/>
                </a:tc>
                <a:extLst>
                  <a:ext uri="{0D108BD9-81ED-4DB2-BD59-A6C34878D82A}">
                    <a16:rowId xmlns:a16="http://schemas.microsoft.com/office/drawing/2014/main" val="3827501023"/>
                  </a:ext>
                </a:extLst>
              </a:tr>
              <a:tr h="33337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t>A or an? 2</a:t>
                      </a:r>
                    </a:p>
                  </a:txBody>
                  <a:tcPr anchor="ct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GB" sz="1800" dirty="0">
                          <a:effectLst/>
                        </a:rPr>
                        <a:t>What word is missing from the sentence "</a:t>
                      </a:r>
                      <a:r>
                        <a:rPr lang="en-GB" sz="1800" b="1" dirty="0">
                          <a:effectLst/>
                        </a:rPr>
                        <a:t>a</a:t>
                      </a:r>
                      <a:r>
                        <a:rPr lang="en-GB" sz="1800" dirty="0">
                          <a:effectLst/>
                        </a:rPr>
                        <a:t>" or "</a:t>
                      </a:r>
                      <a:r>
                        <a:rPr lang="en-GB" sz="1800" b="1" dirty="0">
                          <a:effectLst/>
                        </a:rPr>
                        <a:t>an</a:t>
                      </a:r>
                      <a:r>
                        <a:rPr lang="en-GB" sz="1800" dirty="0">
                          <a:effectLst/>
                        </a:rPr>
                        <a:t>"?</a:t>
                      </a:r>
                    </a:p>
                  </a:txBody>
                  <a:tcPr marL="28575" marR="28575" marT="0" marB="0" anchor="ctr"/>
                </a:tc>
                <a:tc>
                  <a:txBody>
                    <a:bodyPr/>
                    <a:lstStyle/>
                    <a:p>
                      <a:pPr rtl="0" fontAlgn="b">
                        <a:buNone/>
                      </a:pPr>
                      <a:r>
                        <a:rPr lang="en-GB" sz="1800" dirty="0">
                          <a:effectLst/>
                        </a:rPr>
                        <a:t>I have ____ cat.</a:t>
                      </a:r>
                    </a:p>
                  </a:txBody>
                  <a:tcPr marL="28575" marR="28575" marT="0" marB="0" anchor="ctr"/>
                </a:tc>
                <a:tc>
                  <a:txBody>
                    <a:bodyPr/>
                    <a:lstStyle/>
                    <a:p>
                      <a:pPr algn="l"/>
                      <a:r>
                        <a:rPr lang="en-GB" sz="1800" kern="1200" dirty="0">
                          <a:solidFill>
                            <a:schemeClr val="dk1"/>
                          </a:solidFill>
                          <a:latin typeface="+mn-lt"/>
                          <a:ea typeface="+mn-ea"/>
                          <a:cs typeface="+mn-cs"/>
                        </a:rPr>
                        <a:t>GAAn</a:t>
                      </a:r>
                    </a:p>
                  </a:txBody>
                  <a:tcPr anchor="ctr"/>
                </a:tc>
                <a:extLst>
                  <a:ext uri="{0D108BD9-81ED-4DB2-BD59-A6C34878D82A}">
                    <a16:rowId xmlns:a16="http://schemas.microsoft.com/office/drawing/2014/main" val="1800653337"/>
                  </a:ext>
                </a:extLst>
              </a:tr>
              <a:tr h="55784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t>A or an? 3</a:t>
                      </a:r>
                    </a:p>
                  </a:txBody>
                  <a:tcPr anchor="ct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GB" sz="1800" dirty="0">
                          <a:effectLst/>
                        </a:rPr>
                        <a:t>Which is the correct indefinite article for the noun:</a:t>
                      </a:r>
                    </a:p>
                  </a:txBody>
                  <a:tcPr marL="28575" marR="28575" marT="0" marB="0" anchor="ctr"/>
                </a:tc>
                <a:tc>
                  <a:txBody>
                    <a:bodyPr/>
                    <a:lstStyle/>
                    <a:p>
                      <a:pPr rtl="0" fontAlgn="b">
                        <a:buNone/>
                      </a:pPr>
                      <a:r>
                        <a:rPr lang="en-GB" sz="1800" dirty="0">
                          <a:effectLst/>
                        </a:rPr>
                        <a:t>apple</a:t>
                      </a:r>
                    </a:p>
                    <a:p>
                      <a:pPr rtl="0" fontAlgn="b">
                        <a:buNone/>
                      </a:pPr>
                      <a:endParaRPr lang="en-GB" sz="1800" dirty="0">
                        <a:effectLst/>
                      </a:endParaRPr>
                    </a:p>
                  </a:txBody>
                  <a:tcPr marL="28575" marR="28575" marT="0" marB="0" anchor="ctr"/>
                </a:tc>
                <a:tc>
                  <a:txBody>
                    <a:bodyPr/>
                    <a:lstStyle/>
                    <a:p>
                      <a:pPr algn="l"/>
                      <a:r>
                        <a:rPr lang="en-GB" sz="1800" kern="1200" dirty="0">
                          <a:solidFill>
                            <a:schemeClr val="dk1"/>
                          </a:solidFill>
                          <a:latin typeface="+mn-lt"/>
                          <a:ea typeface="+mn-ea"/>
                          <a:cs typeface="+mn-cs"/>
                        </a:rPr>
                        <a:t>GAorAN1</a:t>
                      </a:r>
                    </a:p>
                  </a:txBody>
                  <a:tcPr anchor="ctr"/>
                </a:tc>
                <a:extLst>
                  <a:ext uri="{0D108BD9-81ED-4DB2-BD59-A6C34878D82A}">
                    <a16:rowId xmlns:a16="http://schemas.microsoft.com/office/drawing/2014/main" val="686086147"/>
                  </a:ext>
                </a:extLst>
              </a:tr>
              <a:tr h="557846">
                <a:tc>
                  <a:txBody>
                    <a:bodyPr/>
                    <a:lstStyle/>
                    <a:p>
                      <a:pPr marL="0" algn="l" defTabSz="914400" rtl="0" eaLnBrk="1" latinLnBrk="0" hangingPunct="1"/>
                      <a:r>
                        <a:rPr lang="en-GB" sz="1800" kern="1200" noProof="0" dirty="0">
                          <a:solidFill>
                            <a:schemeClr val="dk1"/>
                          </a:solidFill>
                          <a:latin typeface="+mn-lt"/>
                          <a:ea typeface="+mn-ea"/>
                          <a:cs typeface="+mn-cs"/>
                        </a:rPr>
                        <a:t>A or an - In a sentence</a:t>
                      </a:r>
                    </a:p>
                  </a:txBody>
                  <a:tcPr anchor="ct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GB" sz="1800" dirty="0">
                          <a:effectLst/>
                        </a:rPr>
                        <a:t>There is ____ apple on the table.</a:t>
                      </a:r>
                    </a:p>
                  </a:txBody>
                  <a:tcPr marL="28575" marR="28575" marT="0" marB="0" anchor="ct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GB" sz="1800" dirty="0">
                          <a:effectLst/>
                        </a:rPr>
                        <a:t>a/an</a:t>
                      </a:r>
                    </a:p>
                  </a:txBody>
                  <a:tcPr marL="28575" marR="28575" marT="0" marB="0" anchor="ctr"/>
                </a:tc>
                <a:tc>
                  <a:txBody>
                    <a:bodyPr/>
                    <a:lstStyle/>
                    <a:p>
                      <a:pPr algn="l"/>
                      <a:r>
                        <a:rPr lang="en-GB" sz="1800" kern="1200" dirty="0">
                          <a:solidFill>
                            <a:schemeClr val="dk1"/>
                          </a:solidFill>
                          <a:latin typeface="+mn-lt"/>
                          <a:ea typeface="+mn-ea"/>
                          <a:cs typeface="+mn-cs"/>
                        </a:rPr>
                        <a:t>GAorAN2</a:t>
                      </a:r>
                    </a:p>
                  </a:txBody>
                  <a:tcPr anchor="ctr"/>
                </a:tc>
                <a:extLst>
                  <a:ext uri="{0D108BD9-81ED-4DB2-BD59-A6C34878D82A}">
                    <a16:rowId xmlns:a16="http://schemas.microsoft.com/office/drawing/2014/main" val="4034643559"/>
                  </a:ext>
                </a:extLst>
              </a:tr>
              <a:tr h="538597">
                <a:tc>
                  <a:txBody>
                    <a:bodyPr/>
                    <a:lstStyle/>
                    <a:p>
                      <a:pPr marL="0" algn="l" defTabSz="914400" rtl="0" eaLnBrk="1" latinLnBrk="0" hangingPunct="1"/>
                      <a:r>
                        <a:rPr lang="en-GB" sz="1800" kern="1200" dirty="0">
                          <a:solidFill>
                            <a:schemeClr val="dk1"/>
                          </a:solidFill>
                          <a:latin typeface="+mn-lt"/>
                          <a:ea typeface="+mn-ea"/>
                          <a:cs typeface="+mn-cs"/>
                        </a:rPr>
                        <a:t>Spot the determiner – </a:t>
                      </a:r>
                      <a:br>
                        <a:rPr lang="en-GB" sz="1800" kern="1200" dirty="0">
                          <a:solidFill>
                            <a:schemeClr val="dk1"/>
                          </a:solidFill>
                          <a:latin typeface="+mn-lt"/>
                          <a:ea typeface="+mn-ea"/>
                          <a:cs typeface="+mn-cs"/>
                        </a:rPr>
                      </a:br>
                      <a:r>
                        <a:rPr lang="en-GB" sz="1800" kern="1200" dirty="0">
                          <a:solidFill>
                            <a:schemeClr val="dk1"/>
                          </a:solidFill>
                          <a:latin typeface="+mn-lt"/>
                          <a:ea typeface="+mn-ea"/>
                          <a:cs typeface="+mn-cs"/>
                        </a:rPr>
                        <a:t>Subject | Verb | Object</a:t>
                      </a:r>
                    </a:p>
                  </a:txBody>
                  <a:tcPr anchor="ct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GB" sz="1800" dirty="0">
                          <a:effectLst/>
                        </a:rPr>
                        <a:t>Spot the determiner in the sentence:</a:t>
                      </a:r>
                    </a:p>
                  </a:txBody>
                  <a:tcPr marL="28575" marR="28575" marT="0" marB="0" anchor="ct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GB" sz="1800" dirty="0">
                          <a:effectLst/>
                        </a:rPr>
                        <a:t>Alice saw a rabbit.</a:t>
                      </a:r>
                    </a:p>
                  </a:txBody>
                  <a:tcPr marL="28575" marR="28575" marT="0" marB="0" anchor="ctr"/>
                </a:tc>
                <a:tc>
                  <a:txBody>
                    <a:bodyPr/>
                    <a:lstStyle/>
                    <a:p>
                      <a:pPr algn="l"/>
                      <a:r>
                        <a:rPr lang="en-GB" sz="1800" kern="1200" dirty="0">
                          <a:solidFill>
                            <a:schemeClr val="dk1"/>
                          </a:solidFill>
                          <a:latin typeface="+mn-lt"/>
                          <a:ea typeface="+mn-ea"/>
                          <a:cs typeface="+mn-cs"/>
                        </a:rPr>
                        <a:t>GSpotDet2</a:t>
                      </a:r>
                    </a:p>
                  </a:txBody>
                  <a:tcPr anchor="ctr"/>
                </a:tc>
                <a:extLst>
                  <a:ext uri="{0D108BD9-81ED-4DB2-BD59-A6C34878D82A}">
                    <a16:rowId xmlns:a16="http://schemas.microsoft.com/office/drawing/2014/main" val="1192761514"/>
                  </a:ext>
                </a:extLst>
              </a:tr>
              <a:tr h="658192">
                <a:tc>
                  <a:txBody>
                    <a:bodyPr/>
                    <a:lstStyle/>
                    <a:p>
                      <a:pPr marL="0" algn="l" defTabSz="914400" rtl="0" eaLnBrk="1" latinLnBrk="0" hangingPunct="1"/>
                      <a:r>
                        <a:rPr lang="en-GB" sz="1800" kern="1200" dirty="0">
                          <a:solidFill>
                            <a:schemeClr val="dk1"/>
                          </a:solidFill>
                          <a:latin typeface="+mn-lt"/>
                          <a:ea typeface="+mn-ea"/>
                          <a:cs typeface="+mn-cs"/>
                        </a:rPr>
                        <a:t>Articles - a, an, the</a:t>
                      </a:r>
                    </a:p>
                  </a:txBody>
                  <a:tcPr anchor="ct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GB" sz="1800" dirty="0">
                          <a:effectLst/>
                        </a:rPr>
                        <a:t>Spot the article in the sentence.</a:t>
                      </a:r>
                    </a:p>
                  </a:txBody>
                  <a:tcPr marL="28575" marR="28575" marT="0" marB="0" anchor="ctr"/>
                </a:tc>
                <a:tc>
                  <a:txBody>
                    <a:bodyPr/>
                    <a:lstStyle/>
                    <a:p>
                      <a:pPr rtl="0" fontAlgn="b">
                        <a:buNone/>
                      </a:pPr>
                      <a:r>
                        <a:rPr lang="en-GB" sz="1800" dirty="0">
                          <a:effectLst/>
                        </a:rPr>
                        <a:t>There has been an accident.</a:t>
                      </a:r>
                    </a:p>
                  </a:txBody>
                  <a:tcPr marL="28575" marR="28575" marT="0" marB="0" anchor="ctr"/>
                </a:tc>
                <a:tc>
                  <a:txBody>
                    <a:bodyPr/>
                    <a:lstStyle/>
                    <a:p>
                      <a:pPr algn="l"/>
                      <a:r>
                        <a:rPr lang="en-GB" sz="1800" kern="1200" dirty="0" err="1">
                          <a:solidFill>
                            <a:schemeClr val="dk1"/>
                          </a:solidFill>
                          <a:latin typeface="+mn-lt"/>
                          <a:ea typeface="+mn-ea"/>
                          <a:cs typeface="+mn-cs"/>
                        </a:rPr>
                        <a:t>Garticles</a:t>
                      </a:r>
                      <a:r>
                        <a:rPr lang="en-GB" sz="1800" kern="1200" dirty="0">
                          <a:solidFill>
                            <a:schemeClr val="dk1"/>
                          </a:solidFill>
                          <a:latin typeface="+mn-lt"/>
                          <a:ea typeface="+mn-ea"/>
                          <a:cs typeface="+mn-cs"/>
                        </a:rPr>
                        <a:t>, Garticles1</a:t>
                      </a:r>
                    </a:p>
                  </a:txBody>
                  <a:tcPr anchor="ctr"/>
                </a:tc>
                <a:extLst>
                  <a:ext uri="{0D108BD9-81ED-4DB2-BD59-A6C34878D82A}">
                    <a16:rowId xmlns:a16="http://schemas.microsoft.com/office/drawing/2014/main" val="2044580630"/>
                  </a:ext>
                </a:extLst>
              </a:tr>
              <a:tr h="730373">
                <a:tc>
                  <a:txBody>
                    <a:bodyPr/>
                    <a:lstStyle/>
                    <a:p>
                      <a:pPr marL="0" algn="l" defTabSz="914400" rtl="0" eaLnBrk="1" latinLnBrk="0" hangingPunct="1"/>
                      <a:r>
                        <a:rPr lang="en-GB" sz="1800" kern="1200" noProof="0" dirty="0">
                          <a:solidFill>
                            <a:schemeClr val="dk1"/>
                          </a:solidFill>
                          <a:latin typeface="+mn-lt"/>
                          <a:ea typeface="+mn-ea"/>
                          <a:cs typeface="+mn-cs"/>
                        </a:rPr>
                        <a:t>Spot the definite article! </a:t>
                      </a:r>
                      <a:br>
                        <a:rPr lang="en-GB" sz="1800" kern="1200" noProof="0" dirty="0">
                          <a:solidFill>
                            <a:schemeClr val="dk1"/>
                          </a:solidFill>
                          <a:latin typeface="+mn-lt"/>
                          <a:ea typeface="+mn-ea"/>
                          <a:cs typeface="+mn-cs"/>
                        </a:rPr>
                      </a:br>
                      <a:r>
                        <a:rPr lang="en-GB" sz="1800" kern="1200" noProof="0" dirty="0">
                          <a:solidFill>
                            <a:schemeClr val="dk1"/>
                          </a:solidFill>
                          <a:latin typeface="+mn-lt"/>
                          <a:ea typeface="+mn-ea"/>
                          <a:cs typeface="+mn-cs"/>
                        </a:rPr>
                        <a:t>Subject | Verb | Object</a:t>
                      </a:r>
                    </a:p>
                  </a:txBody>
                  <a:tcPr anchor="ct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GB" sz="1800" kern="1200" noProof="0" dirty="0">
                          <a:solidFill>
                            <a:schemeClr val="dk1"/>
                          </a:solidFill>
                          <a:latin typeface="+mn-lt"/>
                          <a:ea typeface="+mn-ea"/>
                          <a:cs typeface="+mn-cs"/>
                        </a:rPr>
                        <a:t>Spot the definite article! </a:t>
                      </a:r>
                      <a:endParaRPr lang="en-GB" sz="1800" dirty="0">
                        <a:effectLst/>
                      </a:endParaRPr>
                    </a:p>
                  </a:txBody>
                  <a:tcPr marL="28575" marR="28575" marT="0" marB="0" anchor="ctr"/>
                </a:tc>
                <a:tc>
                  <a:txBody>
                    <a:bodyPr/>
                    <a:lstStyle/>
                    <a:p>
                      <a:pPr rtl="0" fontAlgn="b">
                        <a:buNone/>
                      </a:pPr>
                      <a:r>
                        <a:rPr lang="en-GB" sz="1800" dirty="0">
                          <a:effectLst/>
                        </a:rPr>
                        <a:t>The cat sees a dog.</a:t>
                      </a:r>
                    </a:p>
                  </a:txBody>
                  <a:tcPr marL="28575" marR="28575" marT="0" marB="0"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kern="1200" dirty="0">
                          <a:solidFill>
                            <a:schemeClr val="dk1"/>
                          </a:solidFill>
                          <a:latin typeface="+mn-lt"/>
                          <a:ea typeface="+mn-ea"/>
                          <a:cs typeface="+mn-cs"/>
                        </a:rPr>
                        <a:t>GDefArt1, GDefArt2</a:t>
                      </a:r>
                    </a:p>
                  </a:txBody>
                  <a:tcPr anchor="ctr"/>
                </a:tc>
                <a:extLst>
                  <a:ext uri="{0D108BD9-81ED-4DB2-BD59-A6C34878D82A}">
                    <a16:rowId xmlns:a16="http://schemas.microsoft.com/office/drawing/2014/main" val="3889829558"/>
                  </a:ext>
                </a:extLst>
              </a:tr>
              <a:tr h="73037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kern="1200" noProof="0" dirty="0">
                          <a:solidFill>
                            <a:schemeClr val="dk1"/>
                          </a:solidFill>
                          <a:latin typeface="+mn-lt"/>
                          <a:ea typeface="+mn-ea"/>
                          <a:cs typeface="+mn-cs"/>
                        </a:rPr>
                        <a:t>Spot the definite articles! </a:t>
                      </a:r>
                      <a:br>
                        <a:rPr lang="en-GB" sz="1800" kern="1200" noProof="0" dirty="0">
                          <a:solidFill>
                            <a:schemeClr val="dk1"/>
                          </a:solidFill>
                          <a:latin typeface="+mn-lt"/>
                          <a:ea typeface="+mn-ea"/>
                          <a:cs typeface="+mn-cs"/>
                        </a:rPr>
                      </a:br>
                      <a:r>
                        <a:rPr lang="en-GB" sz="1800" kern="1200" noProof="0" dirty="0">
                          <a:solidFill>
                            <a:schemeClr val="dk1"/>
                          </a:solidFill>
                          <a:latin typeface="+mn-lt"/>
                          <a:ea typeface="+mn-ea"/>
                          <a:cs typeface="+mn-cs"/>
                        </a:rPr>
                        <a:t>Subject | Verb | Object</a:t>
                      </a:r>
                    </a:p>
                  </a:txBody>
                  <a:tcPr anchor="ct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GB" sz="1800" dirty="0">
                          <a:effectLst/>
                        </a:rPr>
                        <a:t>Spot the definite articles!</a:t>
                      </a:r>
                    </a:p>
                  </a:txBody>
                  <a:tcPr marL="28575" marR="28575" marT="0" marB="0" anchor="ctr"/>
                </a:tc>
                <a:tc>
                  <a:txBody>
                    <a:bodyPr/>
                    <a:lstStyle/>
                    <a:p>
                      <a:pPr rtl="0" fontAlgn="b">
                        <a:buNone/>
                      </a:pPr>
                      <a:r>
                        <a:rPr lang="en-GB" sz="1800" dirty="0">
                          <a:effectLst/>
                        </a:rPr>
                        <a:t>The cat sees the dog.</a:t>
                      </a:r>
                    </a:p>
                  </a:txBody>
                  <a:tcPr marL="28575" marR="28575" marT="0" marB="0" anchor="ctr"/>
                </a:tc>
                <a:tc>
                  <a:txBody>
                    <a:bodyPr/>
                    <a:lstStyle/>
                    <a:p>
                      <a:pPr algn="l"/>
                      <a:r>
                        <a:rPr lang="en-GB" sz="1800" kern="1200" dirty="0">
                          <a:solidFill>
                            <a:schemeClr val="dk1"/>
                          </a:solidFill>
                          <a:latin typeface="+mn-lt"/>
                          <a:ea typeface="+mn-ea"/>
                          <a:cs typeface="+mn-cs"/>
                        </a:rPr>
                        <a:t>GDefArt3</a:t>
                      </a:r>
                    </a:p>
                  </a:txBody>
                  <a:tcPr anchor="ctr"/>
                </a:tc>
                <a:extLst>
                  <a:ext uri="{0D108BD9-81ED-4DB2-BD59-A6C34878D82A}">
                    <a16:rowId xmlns:a16="http://schemas.microsoft.com/office/drawing/2014/main" val="544161963"/>
                  </a:ext>
                </a:extLst>
              </a:tr>
              <a:tr h="730373">
                <a:tc>
                  <a:txBody>
                    <a:bodyPr/>
                    <a:lstStyle/>
                    <a:p>
                      <a:pPr marL="0" algn="l" defTabSz="914400" rtl="0" eaLnBrk="1" latinLnBrk="0" hangingPunct="1"/>
                      <a:r>
                        <a:rPr lang="en-GB" sz="1800" kern="1200" dirty="0">
                          <a:solidFill>
                            <a:schemeClr val="dk1"/>
                          </a:solidFill>
                          <a:latin typeface="+mn-lt"/>
                          <a:ea typeface="+mn-ea"/>
                          <a:cs typeface="+mn-cs"/>
                        </a:rPr>
                        <a:t>Spot the indefinite articles! Subject | Verb | Object</a:t>
                      </a:r>
                    </a:p>
                  </a:txBody>
                  <a:tcPr anchor="ct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GB" sz="1800" dirty="0">
                          <a:effectLst/>
                        </a:rPr>
                        <a:t>Spot the indefinite articles!</a:t>
                      </a:r>
                    </a:p>
                  </a:txBody>
                  <a:tcPr marL="28575" marR="28575" marT="0" marB="0" anchor="ctr"/>
                </a:tc>
                <a:tc>
                  <a:txBody>
                    <a:bodyPr/>
                    <a:lstStyle/>
                    <a:p>
                      <a:pPr rtl="0" fontAlgn="b">
                        <a:buNone/>
                      </a:pPr>
                      <a:r>
                        <a:rPr lang="en-GB" sz="1800" dirty="0">
                          <a:effectLst/>
                        </a:rPr>
                        <a:t>A cat sees a dog.</a:t>
                      </a:r>
                    </a:p>
                  </a:txBody>
                  <a:tcPr marL="28575" marR="28575" marT="0" marB="0" anchor="ctr"/>
                </a:tc>
                <a:tc>
                  <a:txBody>
                    <a:bodyPr/>
                    <a:lstStyle/>
                    <a:p>
                      <a:pPr algn="l"/>
                      <a:r>
                        <a:rPr lang="en-GB" sz="1800" kern="1200" dirty="0">
                          <a:solidFill>
                            <a:schemeClr val="dk1"/>
                          </a:solidFill>
                          <a:latin typeface="+mn-lt"/>
                          <a:ea typeface="+mn-ea"/>
                          <a:cs typeface="+mn-cs"/>
                        </a:rPr>
                        <a:t>GIndefArt1</a:t>
                      </a:r>
                    </a:p>
                    <a:p>
                      <a:pPr algn="l"/>
                      <a:r>
                        <a:rPr lang="en-GB" sz="1800" kern="1200" dirty="0">
                          <a:solidFill>
                            <a:schemeClr val="dk1"/>
                          </a:solidFill>
                          <a:latin typeface="+mn-lt"/>
                          <a:ea typeface="+mn-ea"/>
                          <a:cs typeface="+mn-cs"/>
                        </a:rPr>
                        <a:t>GIndefArt2</a:t>
                      </a:r>
                    </a:p>
                    <a:p>
                      <a:pPr algn="l"/>
                      <a:r>
                        <a:rPr lang="en-GB" sz="1800" kern="1200" dirty="0">
                          <a:solidFill>
                            <a:schemeClr val="dk1"/>
                          </a:solidFill>
                          <a:latin typeface="+mn-lt"/>
                          <a:ea typeface="+mn-ea"/>
                          <a:cs typeface="+mn-cs"/>
                        </a:rPr>
                        <a:t>GIndefArt3</a:t>
                      </a:r>
                    </a:p>
                  </a:txBody>
                  <a:tcPr anchor="ctr"/>
                </a:tc>
                <a:extLst>
                  <a:ext uri="{0D108BD9-81ED-4DB2-BD59-A6C34878D82A}">
                    <a16:rowId xmlns:a16="http://schemas.microsoft.com/office/drawing/2014/main" val="139989400"/>
                  </a:ext>
                </a:extLst>
              </a:tr>
            </a:tbl>
          </a:graphicData>
        </a:graphic>
      </p:graphicFrame>
      <p:sp>
        <p:nvSpPr>
          <p:cNvPr id="2" name="Rectangle: Rounded Corners 1">
            <a:hlinkClick r:id="rId3"/>
            <a:extLst>
              <a:ext uri="{FF2B5EF4-FFF2-40B4-BE49-F238E27FC236}">
                <a16:creationId xmlns:a16="http://schemas.microsoft.com/office/drawing/2014/main" id="{0D861451-32EC-A82C-4800-4079B569781D}"/>
              </a:ext>
            </a:extLst>
          </p:cNvPr>
          <p:cNvSpPr/>
          <p:nvPr/>
        </p:nvSpPr>
        <p:spPr>
          <a:xfrm>
            <a:off x="3502085" y="6325849"/>
            <a:ext cx="5530727" cy="425613"/>
          </a:xfrm>
          <a:prstGeom prst="roundRect">
            <a:avLst/>
          </a:prstGeom>
          <a:solidFill>
            <a:srgbClr val="FF0000"/>
          </a:solidFill>
          <a:effectLst>
            <a:outerShdw blurRad="635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400" b="1" dirty="0">
                <a:solidFill>
                  <a:schemeClr val="bg1"/>
                </a:solidFill>
              </a:rPr>
              <a:t>Rate this resource.</a:t>
            </a:r>
            <a:endParaRPr lang="en-GB" sz="800" b="1" dirty="0">
              <a:solidFill>
                <a:schemeClr val="bg1"/>
              </a:solidFill>
            </a:endParaRPr>
          </a:p>
        </p:txBody>
      </p:sp>
    </p:spTree>
    <p:extLst>
      <p:ext uri="{BB962C8B-B14F-4D97-AF65-F5344CB8AC3E}">
        <p14:creationId xmlns:p14="http://schemas.microsoft.com/office/powerpoint/2010/main" val="213835797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3F6BFF-605C-5A61-0458-5C3E3D78EC67}"/>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73AE4345-5D51-BE2C-FE03-11CAEA4BC6D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1B4EB47C-990D-BBE5-012A-5C5853F7657A}"/>
              </a:ext>
            </a:extLst>
          </p:cNvPr>
          <p:cNvSpPr txBox="1">
            <a:spLocks/>
          </p:cNvSpPr>
          <p:nvPr/>
        </p:nvSpPr>
        <p:spPr>
          <a:xfrm>
            <a:off x="6172199" y="3322531"/>
            <a:ext cx="5770417" cy="3181350"/>
          </a:xfrm>
          <a:prstGeom prst="roundRect">
            <a:avLst>
              <a:gd name="adj" fmla="val 8408"/>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4. What is wrong with this sentence?</a:t>
            </a:r>
            <a:br>
              <a:rPr lang="en-GB" sz="2400" dirty="0">
                <a:solidFill>
                  <a:schemeClr val="bg1"/>
                </a:solidFill>
                <a:latin typeface="+mn-lt"/>
                <a:ea typeface="Andika"/>
                <a:cs typeface="Andika"/>
              </a:rPr>
            </a:br>
            <a:endParaRPr lang="en-GB" sz="2400" dirty="0">
              <a:solidFill>
                <a:schemeClr val="bg1"/>
              </a:solidFill>
              <a:latin typeface="+mn-lt"/>
              <a:ea typeface="Andika"/>
              <a:cs typeface="Andika"/>
            </a:endParaRPr>
          </a:p>
          <a:p>
            <a:br>
              <a:rPr lang="en-GB" sz="4000" dirty="0">
                <a:solidFill>
                  <a:schemeClr val="bg1"/>
                </a:solidFill>
                <a:latin typeface="+mn-lt"/>
                <a:ea typeface="Andika"/>
                <a:cs typeface="Andika"/>
              </a:rPr>
            </a:br>
            <a:br>
              <a:rPr lang="en-GB" sz="4000" dirty="0">
                <a:solidFill>
                  <a:schemeClr val="bg1"/>
                </a:solidFill>
                <a:latin typeface="+mn-lt"/>
                <a:ea typeface="Andika"/>
                <a:cs typeface="Andika"/>
              </a:rPr>
            </a:br>
            <a:r>
              <a:rPr lang="en-GB" sz="4000" dirty="0" err="1">
                <a:solidFill>
                  <a:schemeClr val="bg1"/>
                </a:solidFill>
                <a:latin typeface="+mn-lt"/>
                <a:ea typeface="Andika"/>
                <a:cs typeface="Andika"/>
              </a:rPr>
              <a:t>wheres</a:t>
            </a:r>
            <a:r>
              <a:rPr lang="en-GB" sz="4000" dirty="0">
                <a:solidFill>
                  <a:schemeClr val="bg1"/>
                </a:solidFill>
                <a:latin typeface="+mn-lt"/>
                <a:ea typeface="Andika"/>
                <a:cs typeface="Andika"/>
              </a:rPr>
              <a:t> everyone</a:t>
            </a:r>
          </a:p>
        </p:txBody>
      </p:sp>
      <p:sp>
        <p:nvSpPr>
          <p:cNvPr id="4" name="Title 1">
            <a:extLst>
              <a:ext uri="{FF2B5EF4-FFF2-40B4-BE49-F238E27FC236}">
                <a16:creationId xmlns:a16="http://schemas.microsoft.com/office/drawing/2014/main" id="{D0A2185E-6341-76F1-1B2D-7B7844ED4FD0}"/>
              </a:ext>
            </a:extLst>
          </p:cNvPr>
          <p:cNvSpPr txBox="1">
            <a:spLocks/>
          </p:cNvSpPr>
          <p:nvPr/>
        </p:nvSpPr>
        <p:spPr>
          <a:xfrm>
            <a:off x="297008" y="3322531"/>
            <a:ext cx="5675167" cy="3181350"/>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3. Can you spot the verb in this sentence? </a:t>
            </a:r>
          </a:p>
          <a:p>
            <a:r>
              <a:rPr lang="en-GB" sz="2400" dirty="0">
                <a:solidFill>
                  <a:schemeClr val="bg1"/>
                </a:solidFill>
                <a:latin typeface="+mn-lt"/>
                <a:ea typeface="Andika"/>
                <a:cs typeface="Andika"/>
              </a:rPr>
              <a:t>    </a:t>
            </a:r>
          </a:p>
          <a:p>
            <a:endParaRPr lang="en-GB" sz="4000" dirty="0">
              <a:solidFill>
                <a:schemeClr val="bg1"/>
              </a:solidFill>
              <a:latin typeface="+mn-lt"/>
              <a:ea typeface="Andika"/>
              <a:cs typeface="Andika"/>
            </a:endParaRPr>
          </a:p>
          <a:p>
            <a:r>
              <a:rPr lang="en-GB" sz="4000" dirty="0">
                <a:solidFill>
                  <a:schemeClr val="bg1"/>
                </a:solidFill>
                <a:latin typeface="+mn-lt"/>
                <a:ea typeface="Andika"/>
                <a:cs typeface="Andika"/>
              </a:rPr>
              <a:t>Aimee solves difficult problems.</a:t>
            </a:r>
          </a:p>
        </p:txBody>
      </p:sp>
      <p:sp>
        <p:nvSpPr>
          <p:cNvPr id="5" name="Title 1">
            <a:extLst>
              <a:ext uri="{FF2B5EF4-FFF2-40B4-BE49-F238E27FC236}">
                <a16:creationId xmlns:a16="http://schemas.microsoft.com/office/drawing/2014/main" id="{270B8D3F-3C64-D70A-FDC3-61D777626914}"/>
              </a:ext>
            </a:extLst>
          </p:cNvPr>
          <p:cNvSpPr txBox="1">
            <a:spLocks/>
          </p:cNvSpPr>
          <p:nvPr/>
        </p:nvSpPr>
        <p:spPr>
          <a:xfrm>
            <a:off x="6172199" y="285750"/>
            <a:ext cx="5770417" cy="2893906"/>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2. What type of word is “difficult”?</a:t>
            </a:r>
            <a:br>
              <a:rPr lang="en-GB" sz="4000" dirty="0">
                <a:solidFill>
                  <a:schemeClr val="bg1"/>
                </a:solidFill>
                <a:latin typeface="+mn-lt"/>
                <a:ea typeface="Andika"/>
                <a:cs typeface="Andika"/>
              </a:rPr>
            </a:br>
            <a:endParaRPr lang="en-GB" sz="4000" dirty="0">
              <a:solidFill>
                <a:schemeClr val="bg1"/>
              </a:solidFill>
              <a:latin typeface="+mn-lt"/>
              <a:ea typeface="Andika"/>
              <a:cs typeface="Andika"/>
            </a:endParaRPr>
          </a:p>
          <a:p>
            <a:endParaRPr lang="en-GB" sz="4000" dirty="0">
              <a:solidFill>
                <a:schemeClr val="bg1"/>
              </a:solidFill>
              <a:latin typeface="+mn-lt"/>
              <a:ea typeface="Andika"/>
              <a:cs typeface="Andika"/>
            </a:endParaRPr>
          </a:p>
          <a:p>
            <a:r>
              <a:rPr lang="en-GB" sz="4000" dirty="0">
                <a:solidFill>
                  <a:schemeClr val="bg1"/>
                </a:solidFill>
                <a:latin typeface="+mn-lt"/>
                <a:ea typeface="Andika"/>
                <a:cs typeface="Andika"/>
              </a:rPr>
              <a:t>Aimee solves difficult problems.</a:t>
            </a:r>
          </a:p>
        </p:txBody>
      </p:sp>
      <p:sp>
        <p:nvSpPr>
          <p:cNvPr id="6" name="Title 1">
            <a:extLst>
              <a:ext uri="{FF2B5EF4-FFF2-40B4-BE49-F238E27FC236}">
                <a16:creationId xmlns:a16="http://schemas.microsoft.com/office/drawing/2014/main" id="{AEA7D71A-B5CA-A473-7AB4-1F18B9D0B17E}"/>
              </a:ext>
            </a:extLst>
          </p:cNvPr>
          <p:cNvSpPr txBox="1">
            <a:spLocks/>
          </p:cNvSpPr>
          <p:nvPr/>
        </p:nvSpPr>
        <p:spPr>
          <a:xfrm>
            <a:off x="297008" y="285750"/>
            <a:ext cx="5675167" cy="2893906"/>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t">
            <a:normAutofit fontScale="9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457200" indent="-457200">
              <a:buAutoNum type="arabicPeriod"/>
            </a:pPr>
            <a:r>
              <a:rPr lang="en-GB" sz="2400" dirty="0">
                <a:solidFill>
                  <a:schemeClr val="bg1"/>
                </a:solidFill>
                <a:latin typeface="+mn-lt"/>
                <a:ea typeface="Andika"/>
                <a:cs typeface="Andika"/>
              </a:rPr>
              <a:t>Can you spot the </a:t>
            </a:r>
            <a:r>
              <a:rPr lang="en-GB" sz="2400" dirty="0">
                <a:solidFill>
                  <a:srgbClr val="FFFF00"/>
                </a:solidFill>
                <a:latin typeface="+mn-lt"/>
                <a:ea typeface="Andika"/>
                <a:cs typeface="Andika"/>
              </a:rPr>
              <a:t>nouns</a:t>
            </a:r>
            <a:r>
              <a:rPr lang="en-GB" sz="2400" dirty="0">
                <a:solidFill>
                  <a:schemeClr val="bg1"/>
                </a:solidFill>
                <a:latin typeface="+mn-lt"/>
                <a:ea typeface="Andika"/>
                <a:cs typeface="Andika"/>
              </a:rPr>
              <a:t>?</a:t>
            </a:r>
          </a:p>
          <a:p>
            <a:r>
              <a:rPr lang="en-GB" sz="2400" dirty="0">
                <a:solidFill>
                  <a:schemeClr val="bg1"/>
                </a:solidFill>
                <a:latin typeface="+mn-lt"/>
                <a:ea typeface="Andika"/>
                <a:cs typeface="Andika"/>
              </a:rPr>
              <a:t>What type of nouns are they – common, proper, abstract or collective ?</a:t>
            </a:r>
          </a:p>
          <a:p>
            <a:r>
              <a:rPr lang="en-GB" sz="2400" dirty="0">
                <a:solidFill>
                  <a:schemeClr val="bg1"/>
                </a:solidFill>
                <a:latin typeface="+mn-lt"/>
                <a:ea typeface="Andika"/>
                <a:cs typeface="Andika"/>
              </a:rPr>
              <a:t>      </a:t>
            </a:r>
            <a:br>
              <a:rPr lang="en-GB" sz="2400" dirty="0">
                <a:solidFill>
                  <a:schemeClr val="bg1"/>
                </a:solidFill>
                <a:latin typeface="+mn-lt"/>
                <a:ea typeface="Andika"/>
                <a:cs typeface="Andika"/>
              </a:rPr>
            </a:br>
            <a:endParaRPr lang="en-GB" sz="2400" dirty="0">
              <a:solidFill>
                <a:schemeClr val="bg1"/>
              </a:solidFill>
              <a:latin typeface="+mn-lt"/>
              <a:ea typeface="Andika"/>
              <a:cs typeface="Andika"/>
            </a:endParaRPr>
          </a:p>
          <a:p>
            <a:r>
              <a:rPr lang="en-GB" sz="4000" dirty="0">
                <a:solidFill>
                  <a:srgbClr val="FFFF00"/>
                </a:solidFill>
                <a:latin typeface="+mn-lt"/>
                <a:ea typeface="Andika"/>
                <a:cs typeface="Andika"/>
              </a:rPr>
              <a:t>Aimee</a:t>
            </a:r>
            <a:r>
              <a:rPr lang="en-GB" sz="4000" dirty="0">
                <a:solidFill>
                  <a:schemeClr val="bg1"/>
                </a:solidFill>
                <a:latin typeface="+mn-lt"/>
                <a:ea typeface="Andika"/>
                <a:cs typeface="Andika"/>
              </a:rPr>
              <a:t> solves difficult </a:t>
            </a:r>
            <a:r>
              <a:rPr lang="en-GB" sz="4000" dirty="0">
                <a:solidFill>
                  <a:srgbClr val="FFFF00"/>
                </a:solidFill>
                <a:latin typeface="+mn-lt"/>
                <a:ea typeface="Andika"/>
                <a:cs typeface="Andika"/>
              </a:rPr>
              <a:t>problems</a:t>
            </a:r>
            <a:r>
              <a:rPr lang="en-GB" sz="4000" dirty="0">
                <a:solidFill>
                  <a:schemeClr val="bg1"/>
                </a:solidFill>
                <a:latin typeface="+mn-lt"/>
                <a:ea typeface="Andika"/>
                <a:cs typeface="Andika"/>
              </a:rPr>
              <a:t>.</a:t>
            </a:r>
          </a:p>
        </p:txBody>
      </p:sp>
    </p:spTree>
    <p:extLst>
      <p:ext uri="{BB962C8B-B14F-4D97-AF65-F5344CB8AC3E}">
        <p14:creationId xmlns:p14="http://schemas.microsoft.com/office/powerpoint/2010/main" val="3331379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20D60F-C5F1-3E12-CE12-4DA216373957}"/>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C6DA472A-EAB5-7803-CF2A-7A644B4EADE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AECFB7E2-50E7-8E7C-9799-4D5EE0697F02}"/>
              </a:ext>
            </a:extLst>
          </p:cNvPr>
          <p:cNvSpPr txBox="1">
            <a:spLocks/>
          </p:cNvSpPr>
          <p:nvPr/>
        </p:nvSpPr>
        <p:spPr>
          <a:xfrm>
            <a:off x="6172199" y="3322531"/>
            <a:ext cx="5770417" cy="3181350"/>
          </a:xfrm>
          <a:prstGeom prst="roundRect">
            <a:avLst>
              <a:gd name="adj" fmla="val 8408"/>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4. What is wrong with this sentence?</a:t>
            </a:r>
            <a:br>
              <a:rPr lang="en-GB" sz="2400" dirty="0">
                <a:solidFill>
                  <a:schemeClr val="bg1"/>
                </a:solidFill>
                <a:latin typeface="+mn-lt"/>
                <a:ea typeface="Andika"/>
                <a:cs typeface="Andika"/>
              </a:rPr>
            </a:br>
            <a:endParaRPr lang="en-GB" sz="2400" dirty="0">
              <a:solidFill>
                <a:schemeClr val="bg1"/>
              </a:solidFill>
              <a:latin typeface="+mn-lt"/>
              <a:ea typeface="Andika"/>
              <a:cs typeface="Andika"/>
            </a:endParaRPr>
          </a:p>
          <a:p>
            <a:br>
              <a:rPr lang="en-GB" sz="4000" dirty="0">
                <a:solidFill>
                  <a:schemeClr val="bg1"/>
                </a:solidFill>
                <a:latin typeface="+mn-lt"/>
                <a:ea typeface="Andika"/>
                <a:cs typeface="Andika"/>
              </a:rPr>
            </a:br>
            <a:br>
              <a:rPr lang="en-GB" sz="4000" dirty="0">
                <a:solidFill>
                  <a:schemeClr val="bg1"/>
                </a:solidFill>
                <a:latin typeface="+mn-lt"/>
                <a:ea typeface="Andika"/>
                <a:cs typeface="Andika"/>
              </a:rPr>
            </a:br>
            <a:r>
              <a:rPr lang="en-GB" sz="4000" dirty="0" err="1">
                <a:solidFill>
                  <a:schemeClr val="bg1"/>
                </a:solidFill>
                <a:latin typeface="+mn-lt"/>
                <a:ea typeface="Andika"/>
                <a:cs typeface="Andika"/>
              </a:rPr>
              <a:t>wheres</a:t>
            </a:r>
            <a:r>
              <a:rPr lang="en-GB" sz="4000" dirty="0">
                <a:solidFill>
                  <a:schemeClr val="bg1"/>
                </a:solidFill>
                <a:latin typeface="+mn-lt"/>
                <a:ea typeface="Andika"/>
                <a:cs typeface="Andika"/>
              </a:rPr>
              <a:t> everyone</a:t>
            </a:r>
          </a:p>
        </p:txBody>
      </p:sp>
      <p:sp>
        <p:nvSpPr>
          <p:cNvPr id="4" name="Title 1">
            <a:extLst>
              <a:ext uri="{FF2B5EF4-FFF2-40B4-BE49-F238E27FC236}">
                <a16:creationId xmlns:a16="http://schemas.microsoft.com/office/drawing/2014/main" id="{35249440-F5B4-9BCA-FBCC-B6998C0E2FDB}"/>
              </a:ext>
            </a:extLst>
          </p:cNvPr>
          <p:cNvSpPr txBox="1">
            <a:spLocks/>
          </p:cNvSpPr>
          <p:nvPr/>
        </p:nvSpPr>
        <p:spPr>
          <a:xfrm>
            <a:off x="297008" y="3322531"/>
            <a:ext cx="5675167" cy="3181350"/>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3. Can you spot the verb in this sentence? </a:t>
            </a:r>
          </a:p>
          <a:p>
            <a:r>
              <a:rPr lang="en-GB" sz="2400" dirty="0">
                <a:solidFill>
                  <a:schemeClr val="bg1"/>
                </a:solidFill>
                <a:latin typeface="+mn-lt"/>
                <a:ea typeface="Andika"/>
                <a:cs typeface="Andika"/>
              </a:rPr>
              <a:t>    </a:t>
            </a:r>
          </a:p>
          <a:p>
            <a:endParaRPr lang="en-GB" sz="4000" dirty="0">
              <a:solidFill>
                <a:schemeClr val="bg1"/>
              </a:solidFill>
              <a:latin typeface="+mn-lt"/>
              <a:ea typeface="Andika"/>
              <a:cs typeface="Andika"/>
            </a:endParaRPr>
          </a:p>
          <a:p>
            <a:r>
              <a:rPr lang="en-GB" sz="4000" dirty="0">
                <a:solidFill>
                  <a:schemeClr val="bg1"/>
                </a:solidFill>
                <a:latin typeface="+mn-lt"/>
                <a:ea typeface="Andika"/>
                <a:cs typeface="Andika"/>
              </a:rPr>
              <a:t>Aimee solves difficult problems.</a:t>
            </a:r>
          </a:p>
        </p:txBody>
      </p:sp>
      <p:sp>
        <p:nvSpPr>
          <p:cNvPr id="5" name="Title 1">
            <a:extLst>
              <a:ext uri="{FF2B5EF4-FFF2-40B4-BE49-F238E27FC236}">
                <a16:creationId xmlns:a16="http://schemas.microsoft.com/office/drawing/2014/main" id="{9472446E-737B-E610-7A49-79E14EDEF204}"/>
              </a:ext>
            </a:extLst>
          </p:cNvPr>
          <p:cNvSpPr txBox="1">
            <a:spLocks/>
          </p:cNvSpPr>
          <p:nvPr/>
        </p:nvSpPr>
        <p:spPr>
          <a:xfrm>
            <a:off x="6172199" y="285750"/>
            <a:ext cx="5770417" cy="2893906"/>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2. What type of word is “difficult”?</a:t>
            </a:r>
            <a:br>
              <a:rPr lang="en-GB" sz="4000" dirty="0">
                <a:solidFill>
                  <a:schemeClr val="bg1"/>
                </a:solidFill>
                <a:latin typeface="+mn-lt"/>
                <a:ea typeface="Andika"/>
                <a:cs typeface="Andika"/>
              </a:rPr>
            </a:br>
            <a:endParaRPr lang="en-GB" sz="4000" dirty="0">
              <a:solidFill>
                <a:schemeClr val="bg1"/>
              </a:solidFill>
              <a:latin typeface="+mn-lt"/>
              <a:ea typeface="Andika"/>
              <a:cs typeface="Andika"/>
            </a:endParaRPr>
          </a:p>
          <a:p>
            <a:endParaRPr lang="en-GB" sz="4000" dirty="0">
              <a:solidFill>
                <a:schemeClr val="bg1"/>
              </a:solidFill>
              <a:latin typeface="+mn-lt"/>
              <a:ea typeface="Andika"/>
              <a:cs typeface="Andika"/>
            </a:endParaRPr>
          </a:p>
          <a:p>
            <a:r>
              <a:rPr lang="en-GB" sz="4000" dirty="0">
                <a:solidFill>
                  <a:schemeClr val="bg1"/>
                </a:solidFill>
                <a:latin typeface="+mn-lt"/>
                <a:ea typeface="Andika"/>
                <a:cs typeface="Andika"/>
              </a:rPr>
              <a:t>Aimee solves </a:t>
            </a:r>
            <a:r>
              <a:rPr lang="en-GB" sz="4000" dirty="0">
                <a:solidFill>
                  <a:srgbClr val="FFFF00"/>
                </a:solidFill>
                <a:latin typeface="+mn-lt"/>
                <a:ea typeface="Andika"/>
                <a:cs typeface="Andika"/>
              </a:rPr>
              <a:t>difficult</a:t>
            </a:r>
            <a:r>
              <a:rPr lang="en-GB" sz="4000" dirty="0">
                <a:solidFill>
                  <a:schemeClr val="bg1"/>
                </a:solidFill>
                <a:latin typeface="+mn-lt"/>
                <a:ea typeface="Andika"/>
                <a:cs typeface="Andika"/>
              </a:rPr>
              <a:t> problems.</a:t>
            </a:r>
          </a:p>
        </p:txBody>
      </p:sp>
      <p:sp>
        <p:nvSpPr>
          <p:cNvPr id="6" name="Title 1">
            <a:extLst>
              <a:ext uri="{FF2B5EF4-FFF2-40B4-BE49-F238E27FC236}">
                <a16:creationId xmlns:a16="http://schemas.microsoft.com/office/drawing/2014/main" id="{A7F2B017-18FF-8E64-A8B9-16BD9931874E}"/>
              </a:ext>
            </a:extLst>
          </p:cNvPr>
          <p:cNvSpPr txBox="1">
            <a:spLocks/>
          </p:cNvSpPr>
          <p:nvPr/>
        </p:nvSpPr>
        <p:spPr>
          <a:xfrm>
            <a:off x="297008" y="285750"/>
            <a:ext cx="5675167" cy="2893906"/>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t">
            <a:normAutofit fontScale="9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457200" indent="-457200">
              <a:buAutoNum type="arabicPeriod"/>
            </a:pPr>
            <a:r>
              <a:rPr lang="en-GB" sz="2400" dirty="0">
                <a:solidFill>
                  <a:schemeClr val="bg1"/>
                </a:solidFill>
                <a:latin typeface="+mn-lt"/>
                <a:ea typeface="Andika"/>
                <a:cs typeface="Andika"/>
              </a:rPr>
              <a:t>Can you spot the </a:t>
            </a:r>
            <a:r>
              <a:rPr lang="en-GB" sz="2400" dirty="0">
                <a:solidFill>
                  <a:srgbClr val="FFFF00"/>
                </a:solidFill>
                <a:latin typeface="+mn-lt"/>
                <a:ea typeface="Andika"/>
                <a:cs typeface="Andika"/>
              </a:rPr>
              <a:t>nouns</a:t>
            </a:r>
            <a:r>
              <a:rPr lang="en-GB" sz="2400" dirty="0">
                <a:solidFill>
                  <a:schemeClr val="bg1"/>
                </a:solidFill>
                <a:latin typeface="+mn-lt"/>
                <a:ea typeface="Andika"/>
                <a:cs typeface="Andika"/>
              </a:rPr>
              <a:t>?</a:t>
            </a:r>
          </a:p>
          <a:p>
            <a:r>
              <a:rPr lang="en-GB" sz="2400" dirty="0">
                <a:solidFill>
                  <a:schemeClr val="bg1"/>
                </a:solidFill>
                <a:latin typeface="+mn-lt"/>
                <a:ea typeface="Andika"/>
                <a:cs typeface="Andika"/>
              </a:rPr>
              <a:t>What type of nouns are they – </a:t>
            </a:r>
            <a:r>
              <a:rPr lang="en-GB" sz="2400" dirty="0">
                <a:solidFill>
                  <a:srgbClr val="00B0F0"/>
                </a:solidFill>
                <a:latin typeface="+mn-lt"/>
                <a:ea typeface="Andika"/>
                <a:cs typeface="Andika"/>
              </a:rPr>
              <a:t>common</a:t>
            </a:r>
            <a:r>
              <a:rPr lang="en-GB" sz="2400" dirty="0">
                <a:solidFill>
                  <a:schemeClr val="bg1"/>
                </a:solidFill>
                <a:latin typeface="+mn-lt"/>
                <a:ea typeface="Andika"/>
                <a:cs typeface="Andika"/>
              </a:rPr>
              <a:t>, </a:t>
            </a:r>
            <a:r>
              <a:rPr lang="en-GB" sz="2400" dirty="0">
                <a:solidFill>
                  <a:srgbClr val="EF8023"/>
                </a:solidFill>
                <a:latin typeface="+mn-lt"/>
                <a:ea typeface="Andika"/>
                <a:cs typeface="Andika"/>
              </a:rPr>
              <a:t>proper</a:t>
            </a:r>
            <a:r>
              <a:rPr lang="en-GB" sz="2400" dirty="0">
                <a:solidFill>
                  <a:schemeClr val="bg1"/>
                </a:solidFill>
                <a:latin typeface="+mn-lt"/>
                <a:ea typeface="Andika"/>
                <a:cs typeface="Andika"/>
              </a:rPr>
              <a:t>, abstract or collective ?</a:t>
            </a:r>
          </a:p>
          <a:p>
            <a:r>
              <a:rPr lang="en-GB" sz="2400" dirty="0">
                <a:solidFill>
                  <a:schemeClr val="bg1"/>
                </a:solidFill>
                <a:latin typeface="+mn-lt"/>
                <a:ea typeface="Andika"/>
                <a:cs typeface="Andika"/>
              </a:rPr>
              <a:t>      </a:t>
            </a:r>
            <a:br>
              <a:rPr lang="en-GB" sz="2400" dirty="0">
                <a:solidFill>
                  <a:schemeClr val="bg1"/>
                </a:solidFill>
                <a:latin typeface="+mn-lt"/>
                <a:ea typeface="Andika"/>
                <a:cs typeface="Andika"/>
              </a:rPr>
            </a:br>
            <a:endParaRPr lang="en-GB" sz="2400" dirty="0">
              <a:solidFill>
                <a:schemeClr val="bg1"/>
              </a:solidFill>
              <a:latin typeface="+mn-lt"/>
              <a:ea typeface="Andika"/>
              <a:cs typeface="Andika"/>
            </a:endParaRPr>
          </a:p>
          <a:p>
            <a:r>
              <a:rPr lang="en-GB" sz="4000" dirty="0">
                <a:solidFill>
                  <a:srgbClr val="EF8023"/>
                </a:solidFill>
                <a:latin typeface="+mn-lt"/>
                <a:ea typeface="Andika"/>
                <a:cs typeface="Andika"/>
              </a:rPr>
              <a:t>Aimee</a:t>
            </a:r>
            <a:r>
              <a:rPr lang="en-GB" sz="4000" dirty="0">
                <a:solidFill>
                  <a:schemeClr val="bg1"/>
                </a:solidFill>
                <a:latin typeface="+mn-lt"/>
                <a:ea typeface="Andika"/>
                <a:cs typeface="Andika"/>
              </a:rPr>
              <a:t> solves difficult </a:t>
            </a:r>
            <a:r>
              <a:rPr lang="en-GB" sz="4000" dirty="0">
                <a:solidFill>
                  <a:srgbClr val="00B0F0"/>
                </a:solidFill>
                <a:latin typeface="+mn-lt"/>
                <a:ea typeface="Andika"/>
                <a:cs typeface="Andika"/>
              </a:rPr>
              <a:t>problems</a:t>
            </a:r>
            <a:r>
              <a:rPr lang="en-GB" sz="4000" dirty="0">
                <a:solidFill>
                  <a:schemeClr val="bg1"/>
                </a:solidFill>
                <a:latin typeface="+mn-lt"/>
                <a:ea typeface="Andika"/>
                <a:cs typeface="Andika"/>
              </a:rPr>
              <a:t>.</a:t>
            </a:r>
          </a:p>
        </p:txBody>
      </p:sp>
    </p:spTree>
    <p:extLst>
      <p:ext uri="{BB962C8B-B14F-4D97-AF65-F5344CB8AC3E}">
        <p14:creationId xmlns:p14="http://schemas.microsoft.com/office/powerpoint/2010/main" val="17006802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2C29F2-EFA3-92CE-2ED2-D6590E91F188}"/>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C842092E-828D-5574-B453-E806D9F9D0B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F72DBD7B-F791-7036-C80E-F7244D372D5F}"/>
              </a:ext>
            </a:extLst>
          </p:cNvPr>
          <p:cNvSpPr txBox="1">
            <a:spLocks/>
          </p:cNvSpPr>
          <p:nvPr/>
        </p:nvSpPr>
        <p:spPr>
          <a:xfrm>
            <a:off x="6172199" y="3322531"/>
            <a:ext cx="5770417" cy="3181350"/>
          </a:xfrm>
          <a:prstGeom prst="roundRect">
            <a:avLst>
              <a:gd name="adj" fmla="val 8408"/>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4. What is wrong with this sentence?</a:t>
            </a:r>
            <a:br>
              <a:rPr lang="en-GB" sz="2400" dirty="0">
                <a:solidFill>
                  <a:schemeClr val="bg1"/>
                </a:solidFill>
                <a:latin typeface="+mn-lt"/>
                <a:ea typeface="Andika"/>
                <a:cs typeface="Andika"/>
              </a:rPr>
            </a:br>
            <a:endParaRPr lang="en-GB" sz="2400" dirty="0">
              <a:solidFill>
                <a:schemeClr val="bg1"/>
              </a:solidFill>
              <a:latin typeface="+mn-lt"/>
              <a:ea typeface="Andika"/>
              <a:cs typeface="Andika"/>
            </a:endParaRPr>
          </a:p>
          <a:p>
            <a:br>
              <a:rPr lang="en-GB" sz="4000" dirty="0">
                <a:solidFill>
                  <a:schemeClr val="bg1"/>
                </a:solidFill>
                <a:latin typeface="+mn-lt"/>
                <a:ea typeface="Andika"/>
                <a:cs typeface="Andika"/>
              </a:rPr>
            </a:br>
            <a:br>
              <a:rPr lang="en-GB" sz="4000" dirty="0">
                <a:solidFill>
                  <a:schemeClr val="bg1"/>
                </a:solidFill>
                <a:latin typeface="+mn-lt"/>
                <a:ea typeface="Andika"/>
                <a:cs typeface="Andika"/>
              </a:rPr>
            </a:br>
            <a:r>
              <a:rPr lang="en-GB" sz="4000" dirty="0" err="1">
                <a:solidFill>
                  <a:schemeClr val="bg1"/>
                </a:solidFill>
                <a:latin typeface="+mn-lt"/>
                <a:ea typeface="Andika"/>
                <a:cs typeface="Andika"/>
              </a:rPr>
              <a:t>wheres</a:t>
            </a:r>
            <a:r>
              <a:rPr lang="en-GB" sz="4000" dirty="0">
                <a:solidFill>
                  <a:schemeClr val="bg1"/>
                </a:solidFill>
                <a:latin typeface="+mn-lt"/>
                <a:ea typeface="Andika"/>
                <a:cs typeface="Andika"/>
              </a:rPr>
              <a:t> everyone</a:t>
            </a:r>
          </a:p>
        </p:txBody>
      </p:sp>
      <p:sp>
        <p:nvSpPr>
          <p:cNvPr id="4" name="Title 1">
            <a:extLst>
              <a:ext uri="{FF2B5EF4-FFF2-40B4-BE49-F238E27FC236}">
                <a16:creationId xmlns:a16="http://schemas.microsoft.com/office/drawing/2014/main" id="{9AB321A9-3909-E72E-5E28-9CF89663E0DB}"/>
              </a:ext>
            </a:extLst>
          </p:cNvPr>
          <p:cNvSpPr txBox="1">
            <a:spLocks/>
          </p:cNvSpPr>
          <p:nvPr/>
        </p:nvSpPr>
        <p:spPr>
          <a:xfrm>
            <a:off x="297008" y="3322531"/>
            <a:ext cx="5675167" cy="3181350"/>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3. Can you spot the verb in this sentence? </a:t>
            </a:r>
          </a:p>
          <a:p>
            <a:r>
              <a:rPr lang="en-GB" sz="2400" dirty="0">
                <a:solidFill>
                  <a:schemeClr val="bg1"/>
                </a:solidFill>
                <a:latin typeface="+mn-lt"/>
                <a:ea typeface="Andika"/>
                <a:cs typeface="Andika"/>
              </a:rPr>
              <a:t>    </a:t>
            </a:r>
          </a:p>
          <a:p>
            <a:endParaRPr lang="en-GB" sz="4000" dirty="0">
              <a:solidFill>
                <a:schemeClr val="bg1"/>
              </a:solidFill>
              <a:latin typeface="+mn-lt"/>
              <a:ea typeface="Andika"/>
              <a:cs typeface="Andika"/>
            </a:endParaRPr>
          </a:p>
          <a:p>
            <a:r>
              <a:rPr lang="en-GB" sz="4000" dirty="0">
                <a:solidFill>
                  <a:schemeClr val="bg1"/>
                </a:solidFill>
                <a:latin typeface="+mn-lt"/>
                <a:ea typeface="Andika"/>
                <a:cs typeface="Andika"/>
              </a:rPr>
              <a:t>Aimee solves difficult problems.</a:t>
            </a:r>
          </a:p>
        </p:txBody>
      </p:sp>
      <p:sp>
        <p:nvSpPr>
          <p:cNvPr id="5" name="Title 1">
            <a:extLst>
              <a:ext uri="{FF2B5EF4-FFF2-40B4-BE49-F238E27FC236}">
                <a16:creationId xmlns:a16="http://schemas.microsoft.com/office/drawing/2014/main" id="{4B035671-DEEB-E9C7-1B8D-BE609923A072}"/>
              </a:ext>
            </a:extLst>
          </p:cNvPr>
          <p:cNvSpPr txBox="1">
            <a:spLocks/>
          </p:cNvSpPr>
          <p:nvPr/>
        </p:nvSpPr>
        <p:spPr>
          <a:xfrm>
            <a:off x="6172199" y="285750"/>
            <a:ext cx="5770417" cy="2893906"/>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t">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2. What type of word is “difficult”?</a:t>
            </a:r>
          </a:p>
          <a:p>
            <a:r>
              <a:rPr lang="en-GB" sz="2400" dirty="0">
                <a:solidFill>
                  <a:schemeClr val="bg1"/>
                </a:solidFill>
                <a:latin typeface="+mn-lt"/>
                <a:ea typeface="Andika"/>
                <a:cs typeface="Andika"/>
              </a:rPr>
              <a:t>“Difficult” is an </a:t>
            </a:r>
            <a:r>
              <a:rPr lang="en-GB" sz="2400" u="sng" dirty="0">
                <a:solidFill>
                  <a:srgbClr val="FFFF00"/>
                </a:solidFill>
                <a:latin typeface="+mn-lt"/>
                <a:ea typeface="Andika"/>
                <a:cs typeface="Andika"/>
              </a:rPr>
              <a:t>adjective</a:t>
            </a:r>
            <a:r>
              <a:rPr lang="en-GB" sz="2400" dirty="0">
                <a:solidFill>
                  <a:schemeClr val="bg1"/>
                </a:solidFill>
                <a:latin typeface="+mn-lt"/>
                <a:ea typeface="Andika"/>
                <a:cs typeface="Andika"/>
              </a:rPr>
              <a:t>.</a:t>
            </a:r>
            <a:br>
              <a:rPr lang="en-GB" sz="4000" dirty="0">
                <a:solidFill>
                  <a:schemeClr val="bg1"/>
                </a:solidFill>
                <a:latin typeface="+mn-lt"/>
                <a:ea typeface="Andika"/>
                <a:cs typeface="Andika"/>
              </a:rPr>
            </a:br>
            <a:endParaRPr lang="en-GB" sz="4000" dirty="0">
              <a:solidFill>
                <a:schemeClr val="bg1"/>
              </a:solidFill>
              <a:latin typeface="+mn-lt"/>
              <a:ea typeface="Andika"/>
              <a:cs typeface="Andika"/>
            </a:endParaRPr>
          </a:p>
          <a:p>
            <a:endParaRPr lang="en-GB" sz="4000" dirty="0">
              <a:solidFill>
                <a:schemeClr val="bg1"/>
              </a:solidFill>
              <a:latin typeface="+mn-lt"/>
              <a:ea typeface="Andika"/>
              <a:cs typeface="Andika"/>
            </a:endParaRPr>
          </a:p>
          <a:p>
            <a:r>
              <a:rPr lang="en-GB" sz="4000" dirty="0">
                <a:solidFill>
                  <a:schemeClr val="bg1"/>
                </a:solidFill>
                <a:latin typeface="+mn-lt"/>
                <a:ea typeface="Andika"/>
                <a:cs typeface="Andika"/>
              </a:rPr>
              <a:t>Aimee solves </a:t>
            </a:r>
            <a:r>
              <a:rPr lang="en-GB" sz="4000" dirty="0">
                <a:solidFill>
                  <a:srgbClr val="FFFF00"/>
                </a:solidFill>
                <a:latin typeface="+mn-lt"/>
                <a:ea typeface="Andika"/>
                <a:cs typeface="Andika"/>
              </a:rPr>
              <a:t>difficult</a:t>
            </a:r>
            <a:r>
              <a:rPr lang="en-GB" sz="4000" dirty="0">
                <a:solidFill>
                  <a:schemeClr val="bg1"/>
                </a:solidFill>
                <a:latin typeface="+mn-lt"/>
                <a:ea typeface="Andika"/>
                <a:cs typeface="Andika"/>
              </a:rPr>
              <a:t> problems.</a:t>
            </a:r>
          </a:p>
        </p:txBody>
      </p:sp>
      <p:sp>
        <p:nvSpPr>
          <p:cNvPr id="6" name="Title 1">
            <a:extLst>
              <a:ext uri="{FF2B5EF4-FFF2-40B4-BE49-F238E27FC236}">
                <a16:creationId xmlns:a16="http://schemas.microsoft.com/office/drawing/2014/main" id="{23C13891-4707-2A7E-379C-155C2FE27443}"/>
              </a:ext>
            </a:extLst>
          </p:cNvPr>
          <p:cNvSpPr txBox="1">
            <a:spLocks/>
          </p:cNvSpPr>
          <p:nvPr/>
        </p:nvSpPr>
        <p:spPr>
          <a:xfrm>
            <a:off x="297008" y="285750"/>
            <a:ext cx="5675167" cy="2893906"/>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t">
            <a:normAutofit fontScale="9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457200" indent="-457200">
              <a:buAutoNum type="arabicPeriod"/>
            </a:pPr>
            <a:r>
              <a:rPr lang="en-GB" sz="2400" dirty="0">
                <a:solidFill>
                  <a:schemeClr val="bg1"/>
                </a:solidFill>
                <a:latin typeface="+mn-lt"/>
                <a:ea typeface="Andika"/>
                <a:cs typeface="Andika"/>
              </a:rPr>
              <a:t>Can you spot the </a:t>
            </a:r>
            <a:r>
              <a:rPr lang="en-GB" sz="2400" dirty="0">
                <a:solidFill>
                  <a:srgbClr val="FFFF00"/>
                </a:solidFill>
                <a:latin typeface="+mn-lt"/>
                <a:ea typeface="Andika"/>
                <a:cs typeface="Andika"/>
              </a:rPr>
              <a:t>nouns</a:t>
            </a:r>
            <a:r>
              <a:rPr lang="en-GB" sz="2400" dirty="0">
                <a:solidFill>
                  <a:schemeClr val="bg1"/>
                </a:solidFill>
                <a:latin typeface="+mn-lt"/>
                <a:ea typeface="Andika"/>
                <a:cs typeface="Andika"/>
              </a:rPr>
              <a:t>?</a:t>
            </a:r>
          </a:p>
          <a:p>
            <a:r>
              <a:rPr lang="en-GB" sz="2400" dirty="0">
                <a:solidFill>
                  <a:schemeClr val="bg1"/>
                </a:solidFill>
                <a:latin typeface="+mn-lt"/>
                <a:ea typeface="Andika"/>
                <a:cs typeface="Andika"/>
              </a:rPr>
              <a:t>What type of nouns are they – </a:t>
            </a:r>
            <a:r>
              <a:rPr lang="en-GB" sz="2400" dirty="0">
                <a:solidFill>
                  <a:srgbClr val="00B0F0"/>
                </a:solidFill>
                <a:latin typeface="+mn-lt"/>
                <a:ea typeface="Andika"/>
                <a:cs typeface="Andika"/>
              </a:rPr>
              <a:t>common</a:t>
            </a:r>
            <a:r>
              <a:rPr lang="en-GB" sz="2400" dirty="0">
                <a:solidFill>
                  <a:schemeClr val="bg1"/>
                </a:solidFill>
                <a:latin typeface="+mn-lt"/>
                <a:ea typeface="Andika"/>
                <a:cs typeface="Andika"/>
              </a:rPr>
              <a:t>, </a:t>
            </a:r>
            <a:r>
              <a:rPr lang="en-GB" sz="2400" dirty="0">
                <a:solidFill>
                  <a:srgbClr val="EF8023"/>
                </a:solidFill>
                <a:latin typeface="+mn-lt"/>
                <a:ea typeface="Andika"/>
                <a:cs typeface="Andika"/>
              </a:rPr>
              <a:t>proper</a:t>
            </a:r>
            <a:r>
              <a:rPr lang="en-GB" sz="2400" dirty="0">
                <a:solidFill>
                  <a:schemeClr val="bg1"/>
                </a:solidFill>
                <a:latin typeface="+mn-lt"/>
                <a:ea typeface="Andika"/>
                <a:cs typeface="Andika"/>
              </a:rPr>
              <a:t>, abstract or collective ?</a:t>
            </a:r>
          </a:p>
          <a:p>
            <a:r>
              <a:rPr lang="en-GB" sz="2400" dirty="0">
                <a:solidFill>
                  <a:schemeClr val="bg1"/>
                </a:solidFill>
                <a:latin typeface="+mn-lt"/>
                <a:ea typeface="Andika"/>
                <a:cs typeface="Andika"/>
              </a:rPr>
              <a:t>      </a:t>
            </a:r>
            <a:br>
              <a:rPr lang="en-GB" sz="2400" dirty="0">
                <a:solidFill>
                  <a:schemeClr val="bg1"/>
                </a:solidFill>
                <a:latin typeface="+mn-lt"/>
                <a:ea typeface="Andika"/>
                <a:cs typeface="Andika"/>
              </a:rPr>
            </a:br>
            <a:endParaRPr lang="en-GB" sz="2400" dirty="0">
              <a:solidFill>
                <a:schemeClr val="bg1"/>
              </a:solidFill>
              <a:latin typeface="+mn-lt"/>
              <a:ea typeface="Andika"/>
              <a:cs typeface="Andika"/>
            </a:endParaRPr>
          </a:p>
          <a:p>
            <a:r>
              <a:rPr lang="en-GB" sz="4000" dirty="0">
                <a:solidFill>
                  <a:srgbClr val="EF8023"/>
                </a:solidFill>
                <a:latin typeface="+mn-lt"/>
                <a:ea typeface="Andika"/>
                <a:cs typeface="Andika"/>
              </a:rPr>
              <a:t>Aimee</a:t>
            </a:r>
            <a:r>
              <a:rPr lang="en-GB" sz="4000" dirty="0">
                <a:solidFill>
                  <a:schemeClr val="bg1"/>
                </a:solidFill>
                <a:latin typeface="+mn-lt"/>
                <a:ea typeface="Andika"/>
                <a:cs typeface="Andika"/>
              </a:rPr>
              <a:t> solves difficult </a:t>
            </a:r>
            <a:r>
              <a:rPr lang="en-GB" sz="4000" dirty="0">
                <a:solidFill>
                  <a:srgbClr val="00B0F0"/>
                </a:solidFill>
                <a:latin typeface="+mn-lt"/>
                <a:ea typeface="Andika"/>
                <a:cs typeface="Andika"/>
              </a:rPr>
              <a:t>problems</a:t>
            </a:r>
            <a:r>
              <a:rPr lang="en-GB" sz="4000" dirty="0">
                <a:solidFill>
                  <a:schemeClr val="bg1"/>
                </a:solidFill>
                <a:latin typeface="+mn-lt"/>
                <a:ea typeface="Andika"/>
                <a:cs typeface="Andika"/>
              </a:rPr>
              <a:t>.</a:t>
            </a:r>
          </a:p>
        </p:txBody>
      </p:sp>
    </p:spTree>
    <p:extLst>
      <p:ext uri="{BB962C8B-B14F-4D97-AF65-F5344CB8AC3E}">
        <p14:creationId xmlns:p14="http://schemas.microsoft.com/office/powerpoint/2010/main" val="35761975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B074E7-680D-0E82-9B10-452BC04326CB}"/>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B299FA08-12BC-699D-CDDB-FA936F77E9B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A830C8E6-BAA0-8114-21D8-0320E47369D8}"/>
              </a:ext>
            </a:extLst>
          </p:cNvPr>
          <p:cNvSpPr txBox="1">
            <a:spLocks/>
          </p:cNvSpPr>
          <p:nvPr/>
        </p:nvSpPr>
        <p:spPr>
          <a:xfrm>
            <a:off x="6172199" y="3322531"/>
            <a:ext cx="5770417" cy="3181350"/>
          </a:xfrm>
          <a:prstGeom prst="roundRect">
            <a:avLst>
              <a:gd name="adj" fmla="val 8408"/>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4. What is wrong with this sentence?</a:t>
            </a:r>
            <a:br>
              <a:rPr lang="en-GB" sz="2400" dirty="0">
                <a:solidFill>
                  <a:schemeClr val="bg1"/>
                </a:solidFill>
                <a:latin typeface="+mn-lt"/>
                <a:ea typeface="Andika"/>
                <a:cs typeface="Andika"/>
              </a:rPr>
            </a:br>
            <a:endParaRPr lang="en-GB" sz="2400" dirty="0">
              <a:solidFill>
                <a:schemeClr val="bg1"/>
              </a:solidFill>
              <a:latin typeface="+mn-lt"/>
              <a:ea typeface="Andika"/>
              <a:cs typeface="Andika"/>
            </a:endParaRPr>
          </a:p>
          <a:p>
            <a:br>
              <a:rPr lang="en-GB" sz="4000" dirty="0">
                <a:solidFill>
                  <a:schemeClr val="bg1"/>
                </a:solidFill>
                <a:latin typeface="+mn-lt"/>
                <a:ea typeface="Andika"/>
                <a:cs typeface="Andika"/>
              </a:rPr>
            </a:br>
            <a:br>
              <a:rPr lang="en-GB" sz="4000" dirty="0">
                <a:solidFill>
                  <a:schemeClr val="bg1"/>
                </a:solidFill>
                <a:latin typeface="+mn-lt"/>
                <a:ea typeface="Andika"/>
                <a:cs typeface="Andika"/>
              </a:rPr>
            </a:br>
            <a:r>
              <a:rPr lang="en-GB" sz="4000" dirty="0" err="1">
                <a:solidFill>
                  <a:schemeClr val="bg1"/>
                </a:solidFill>
                <a:latin typeface="+mn-lt"/>
                <a:ea typeface="Andika"/>
                <a:cs typeface="Andika"/>
              </a:rPr>
              <a:t>wheres</a:t>
            </a:r>
            <a:r>
              <a:rPr lang="en-GB" sz="4000" dirty="0">
                <a:solidFill>
                  <a:schemeClr val="bg1"/>
                </a:solidFill>
                <a:latin typeface="+mn-lt"/>
                <a:ea typeface="Andika"/>
                <a:cs typeface="Andika"/>
              </a:rPr>
              <a:t> everyone</a:t>
            </a:r>
          </a:p>
        </p:txBody>
      </p:sp>
      <p:sp>
        <p:nvSpPr>
          <p:cNvPr id="4" name="Title 1">
            <a:extLst>
              <a:ext uri="{FF2B5EF4-FFF2-40B4-BE49-F238E27FC236}">
                <a16:creationId xmlns:a16="http://schemas.microsoft.com/office/drawing/2014/main" id="{77BB70A7-85A6-0488-F3EA-4FF1429E8370}"/>
              </a:ext>
            </a:extLst>
          </p:cNvPr>
          <p:cNvSpPr txBox="1">
            <a:spLocks/>
          </p:cNvSpPr>
          <p:nvPr/>
        </p:nvSpPr>
        <p:spPr>
          <a:xfrm>
            <a:off x="297008" y="3322531"/>
            <a:ext cx="5675167" cy="3181350"/>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3. Can you spot the </a:t>
            </a:r>
            <a:r>
              <a:rPr lang="en-GB" sz="2400" dirty="0">
                <a:solidFill>
                  <a:srgbClr val="FFFF00"/>
                </a:solidFill>
                <a:latin typeface="+mn-lt"/>
                <a:ea typeface="Andika"/>
                <a:cs typeface="Andika"/>
              </a:rPr>
              <a:t>verb</a:t>
            </a:r>
            <a:r>
              <a:rPr lang="en-GB" sz="2400" dirty="0">
                <a:solidFill>
                  <a:schemeClr val="bg1"/>
                </a:solidFill>
                <a:latin typeface="+mn-lt"/>
                <a:ea typeface="Andika"/>
                <a:cs typeface="Andika"/>
              </a:rPr>
              <a:t> in this sentence? </a:t>
            </a:r>
          </a:p>
          <a:p>
            <a:r>
              <a:rPr lang="en-GB" sz="2400" dirty="0">
                <a:solidFill>
                  <a:schemeClr val="bg1"/>
                </a:solidFill>
                <a:latin typeface="+mn-lt"/>
                <a:ea typeface="Andika"/>
                <a:cs typeface="Andika"/>
              </a:rPr>
              <a:t>    </a:t>
            </a:r>
          </a:p>
          <a:p>
            <a:endParaRPr lang="en-GB" sz="4000" dirty="0">
              <a:solidFill>
                <a:schemeClr val="bg1"/>
              </a:solidFill>
              <a:latin typeface="+mn-lt"/>
              <a:ea typeface="Andika"/>
              <a:cs typeface="Andika"/>
            </a:endParaRPr>
          </a:p>
          <a:p>
            <a:r>
              <a:rPr lang="en-GB" sz="4000" dirty="0">
                <a:solidFill>
                  <a:schemeClr val="bg1"/>
                </a:solidFill>
                <a:latin typeface="+mn-lt"/>
                <a:ea typeface="Andika"/>
                <a:cs typeface="Andika"/>
              </a:rPr>
              <a:t>Aimee </a:t>
            </a:r>
            <a:r>
              <a:rPr lang="en-GB" sz="4000" dirty="0">
                <a:solidFill>
                  <a:srgbClr val="FFFF00"/>
                </a:solidFill>
                <a:latin typeface="+mn-lt"/>
                <a:ea typeface="Andika"/>
                <a:cs typeface="Andika"/>
              </a:rPr>
              <a:t>solves</a:t>
            </a:r>
            <a:r>
              <a:rPr lang="en-GB" sz="4000" dirty="0">
                <a:solidFill>
                  <a:schemeClr val="bg1"/>
                </a:solidFill>
                <a:latin typeface="+mn-lt"/>
                <a:ea typeface="Andika"/>
                <a:cs typeface="Andika"/>
              </a:rPr>
              <a:t> difficult problems.</a:t>
            </a:r>
          </a:p>
        </p:txBody>
      </p:sp>
      <p:sp>
        <p:nvSpPr>
          <p:cNvPr id="5" name="Title 1">
            <a:extLst>
              <a:ext uri="{FF2B5EF4-FFF2-40B4-BE49-F238E27FC236}">
                <a16:creationId xmlns:a16="http://schemas.microsoft.com/office/drawing/2014/main" id="{A5596D0C-B18F-6377-AB67-E044CAF06859}"/>
              </a:ext>
            </a:extLst>
          </p:cNvPr>
          <p:cNvSpPr txBox="1">
            <a:spLocks/>
          </p:cNvSpPr>
          <p:nvPr/>
        </p:nvSpPr>
        <p:spPr>
          <a:xfrm>
            <a:off x="6172199" y="285750"/>
            <a:ext cx="5770417" cy="2893906"/>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t">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2. What type of word is “difficult”?</a:t>
            </a:r>
          </a:p>
          <a:p>
            <a:r>
              <a:rPr lang="en-GB" sz="2400" dirty="0">
                <a:solidFill>
                  <a:schemeClr val="bg1"/>
                </a:solidFill>
                <a:latin typeface="+mn-lt"/>
                <a:ea typeface="Andika"/>
                <a:cs typeface="Andika"/>
              </a:rPr>
              <a:t>“Difficult” is an </a:t>
            </a:r>
            <a:r>
              <a:rPr lang="en-GB" sz="2400" u="sng" dirty="0">
                <a:solidFill>
                  <a:srgbClr val="FFFF00"/>
                </a:solidFill>
                <a:latin typeface="+mn-lt"/>
                <a:ea typeface="Andika"/>
                <a:cs typeface="Andika"/>
              </a:rPr>
              <a:t>adjective</a:t>
            </a:r>
            <a:r>
              <a:rPr lang="en-GB" sz="2400" dirty="0">
                <a:solidFill>
                  <a:schemeClr val="bg1"/>
                </a:solidFill>
                <a:latin typeface="+mn-lt"/>
                <a:ea typeface="Andika"/>
                <a:cs typeface="Andika"/>
              </a:rPr>
              <a:t>.</a:t>
            </a:r>
            <a:br>
              <a:rPr lang="en-GB" sz="4000" dirty="0">
                <a:solidFill>
                  <a:schemeClr val="bg1"/>
                </a:solidFill>
                <a:latin typeface="+mn-lt"/>
                <a:ea typeface="Andika"/>
                <a:cs typeface="Andika"/>
              </a:rPr>
            </a:br>
            <a:endParaRPr lang="en-GB" sz="4000" dirty="0">
              <a:solidFill>
                <a:schemeClr val="bg1"/>
              </a:solidFill>
              <a:latin typeface="+mn-lt"/>
              <a:ea typeface="Andika"/>
              <a:cs typeface="Andika"/>
            </a:endParaRPr>
          </a:p>
          <a:p>
            <a:endParaRPr lang="en-GB" sz="4000" dirty="0">
              <a:solidFill>
                <a:schemeClr val="bg1"/>
              </a:solidFill>
              <a:latin typeface="+mn-lt"/>
              <a:ea typeface="Andika"/>
              <a:cs typeface="Andika"/>
            </a:endParaRPr>
          </a:p>
          <a:p>
            <a:r>
              <a:rPr lang="en-GB" sz="4000" dirty="0">
                <a:solidFill>
                  <a:schemeClr val="bg1"/>
                </a:solidFill>
                <a:latin typeface="+mn-lt"/>
                <a:ea typeface="Andika"/>
                <a:cs typeface="Andika"/>
              </a:rPr>
              <a:t>Aimee solves </a:t>
            </a:r>
            <a:r>
              <a:rPr lang="en-GB" sz="4000" dirty="0">
                <a:solidFill>
                  <a:srgbClr val="FFFF00"/>
                </a:solidFill>
                <a:latin typeface="+mn-lt"/>
                <a:ea typeface="Andika"/>
                <a:cs typeface="Andika"/>
              </a:rPr>
              <a:t>difficult</a:t>
            </a:r>
            <a:r>
              <a:rPr lang="en-GB" sz="4000" dirty="0">
                <a:solidFill>
                  <a:schemeClr val="bg1"/>
                </a:solidFill>
                <a:latin typeface="+mn-lt"/>
                <a:ea typeface="Andika"/>
                <a:cs typeface="Andika"/>
              </a:rPr>
              <a:t> problems.</a:t>
            </a:r>
          </a:p>
        </p:txBody>
      </p:sp>
      <p:sp>
        <p:nvSpPr>
          <p:cNvPr id="6" name="Title 1">
            <a:extLst>
              <a:ext uri="{FF2B5EF4-FFF2-40B4-BE49-F238E27FC236}">
                <a16:creationId xmlns:a16="http://schemas.microsoft.com/office/drawing/2014/main" id="{F4ED1B58-4BD4-B13D-1C19-9CB6367039D9}"/>
              </a:ext>
            </a:extLst>
          </p:cNvPr>
          <p:cNvSpPr txBox="1">
            <a:spLocks/>
          </p:cNvSpPr>
          <p:nvPr/>
        </p:nvSpPr>
        <p:spPr>
          <a:xfrm>
            <a:off x="297008" y="285750"/>
            <a:ext cx="5675167" cy="2893906"/>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t">
            <a:normAutofit fontScale="9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457200" indent="-457200">
              <a:buAutoNum type="arabicPeriod"/>
            </a:pPr>
            <a:r>
              <a:rPr lang="en-GB" sz="2400" dirty="0">
                <a:solidFill>
                  <a:schemeClr val="bg1"/>
                </a:solidFill>
                <a:latin typeface="+mn-lt"/>
                <a:ea typeface="Andika"/>
                <a:cs typeface="Andika"/>
              </a:rPr>
              <a:t>Can you spot the </a:t>
            </a:r>
            <a:r>
              <a:rPr lang="en-GB" sz="2400" dirty="0">
                <a:solidFill>
                  <a:srgbClr val="FFFF00"/>
                </a:solidFill>
                <a:latin typeface="+mn-lt"/>
                <a:ea typeface="Andika"/>
                <a:cs typeface="Andika"/>
              </a:rPr>
              <a:t>nouns</a:t>
            </a:r>
            <a:r>
              <a:rPr lang="en-GB" sz="2400" dirty="0">
                <a:solidFill>
                  <a:schemeClr val="bg1"/>
                </a:solidFill>
                <a:latin typeface="+mn-lt"/>
                <a:ea typeface="Andika"/>
                <a:cs typeface="Andika"/>
              </a:rPr>
              <a:t>?</a:t>
            </a:r>
          </a:p>
          <a:p>
            <a:r>
              <a:rPr lang="en-GB" sz="2400" dirty="0">
                <a:solidFill>
                  <a:schemeClr val="bg1"/>
                </a:solidFill>
                <a:latin typeface="+mn-lt"/>
                <a:ea typeface="Andika"/>
                <a:cs typeface="Andika"/>
              </a:rPr>
              <a:t>What type of nouns are they – </a:t>
            </a:r>
            <a:r>
              <a:rPr lang="en-GB" sz="2400" dirty="0">
                <a:solidFill>
                  <a:srgbClr val="00B0F0"/>
                </a:solidFill>
                <a:latin typeface="+mn-lt"/>
                <a:ea typeface="Andika"/>
                <a:cs typeface="Andika"/>
              </a:rPr>
              <a:t>common</a:t>
            </a:r>
            <a:r>
              <a:rPr lang="en-GB" sz="2400" dirty="0">
                <a:solidFill>
                  <a:schemeClr val="bg1"/>
                </a:solidFill>
                <a:latin typeface="+mn-lt"/>
                <a:ea typeface="Andika"/>
                <a:cs typeface="Andika"/>
              </a:rPr>
              <a:t>, </a:t>
            </a:r>
            <a:r>
              <a:rPr lang="en-GB" sz="2400" dirty="0">
                <a:solidFill>
                  <a:srgbClr val="EF8023"/>
                </a:solidFill>
                <a:latin typeface="+mn-lt"/>
                <a:ea typeface="Andika"/>
                <a:cs typeface="Andika"/>
              </a:rPr>
              <a:t>proper</a:t>
            </a:r>
            <a:r>
              <a:rPr lang="en-GB" sz="2400" dirty="0">
                <a:solidFill>
                  <a:schemeClr val="bg1"/>
                </a:solidFill>
                <a:latin typeface="+mn-lt"/>
                <a:ea typeface="Andika"/>
                <a:cs typeface="Andika"/>
              </a:rPr>
              <a:t>, abstract or collective ?</a:t>
            </a:r>
          </a:p>
          <a:p>
            <a:r>
              <a:rPr lang="en-GB" sz="2400" dirty="0">
                <a:solidFill>
                  <a:schemeClr val="bg1"/>
                </a:solidFill>
                <a:latin typeface="+mn-lt"/>
                <a:ea typeface="Andika"/>
                <a:cs typeface="Andika"/>
              </a:rPr>
              <a:t>      </a:t>
            </a:r>
            <a:br>
              <a:rPr lang="en-GB" sz="2400" dirty="0">
                <a:solidFill>
                  <a:schemeClr val="bg1"/>
                </a:solidFill>
                <a:latin typeface="+mn-lt"/>
                <a:ea typeface="Andika"/>
                <a:cs typeface="Andika"/>
              </a:rPr>
            </a:br>
            <a:endParaRPr lang="en-GB" sz="2400" dirty="0">
              <a:solidFill>
                <a:schemeClr val="bg1"/>
              </a:solidFill>
              <a:latin typeface="+mn-lt"/>
              <a:ea typeface="Andika"/>
              <a:cs typeface="Andika"/>
            </a:endParaRPr>
          </a:p>
          <a:p>
            <a:r>
              <a:rPr lang="en-GB" sz="4000" dirty="0">
                <a:solidFill>
                  <a:srgbClr val="EF8023"/>
                </a:solidFill>
                <a:latin typeface="+mn-lt"/>
                <a:ea typeface="Andika"/>
                <a:cs typeface="Andika"/>
              </a:rPr>
              <a:t>Aimee</a:t>
            </a:r>
            <a:r>
              <a:rPr lang="en-GB" sz="4000" dirty="0">
                <a:solidFill>
                  <a:schemeClr val="bg1"/>
                </a:solidFill>
                <a:latin typeface="+mn-lt"/>
                <a:ea typeface="Andika"/>
                <a:cs typeface="Andika"/>
              </a:rPr>
              <a:t> solves difficult </a:t>
            </a:r>
            <a:r>
              <a:rPr lang="en-GB" sz="4000" dirty="0">
                <a:solidFill>
                  <a:srgbClr val="00B0F0"/>
                </a:solidFill>
                <a:latin typeface="+mn-lt"/>
                <a:ea typeface="Andika"/>
                <a:cs typeface="Andika"/>
              </a:rPr>
              <a:t>problems</a:t>
            </a:r>
            <a:r>
              <a:rPr lang="en-GB" sz="4000" dirty="0">
                <a:solidFill>
                  <a:schemeClr val="bg1"/>
                </a:solidFill>
                <a:latin typeface="+mn-lt"/>
                <a:ea typeface="Andika"/>
                <a:cs typeface="Andika"/>
              </a:rPr>
              <a:t>.</a:t>
            </a:r>
          </a:p>
        </p:txBody>
      </p:sp>
    </p:spTree>
    <p:extLst>
      <p:ext uri="{BB962C8B-B14F-4D97-AF65-F5344CB8AC3E}">
        <p14:creationId xmlns:p14="http://schemas.microsoft.com/office/powerpoint/2010/main" val="6788829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4524776-BF0C-F711-3619-C58060E45C62}"/>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7819018D-BD68-F3BA-D1E4-C182F64AE5F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70155708-AC49-6CEC-07C3-E6F2D26C665A}"/>
              </a:ext>
            </a:extLst>
          </p:cNvPr>
          <p:cNvSpPr txBox="1">
            <a:spLocks/>
          </p:cNvSpPr>
          <p:nvPr/>
        </p:nvSpPr>
        <p:spPr>
          <a:xfrm>
            <a:off x="6172199" y="3322531"/>
            <a:ext cx="5770417" cy="3181350"/>
          </a:xfrm>
          <a:prstGeom prst="roundRect">
            <a:avLst>
              <a:gd name="adj" fmla="val 8408"/>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4. What is wrong with this sentence?</a:t>
            </a:r>
            <a:br>
              <a:rPr lang="en-GB" sz="2400" dirty="0">
                <a:solidFill>
                  <a:schemeClr val="bg1"/>
                </a:solidFill>
                <a:latin typeface="+mn-lt"/>
                <a:ea typeface="Andika"/>
                <a:cs typeface="Andika"/>
              </a:rPr>
            </a:br>
            <a:endParaRPr lang="en-GB" sz="2400" dirty="0">
              <a:solidFill>
                <a:schemeClr val="bg1"/>
              </a:solidFill>
              <a:latin typeface="+mn-lt"/>
              <a:ea typeface="Andika"/>
              <a:cs typeface="Andika"/>
            </a:endParaRPr>
          </a:p>
          <a:p>
            <a:br>
              <a:rPr lang="en-GB" sz="4000" dirty="0">
                <a:solidFill>
                  <a:schemeClr val="bg1"/>
                </a:solidFill>
                <a:latin typeface="+mn-lt"/>
                <a:ea typeface="Andika"/>
                <a:cs typeface="Andika"/>
              </a:rPr>
            </a:br>
            <a:br>
              <a:rPr lang="en-GB" sz="4000" dirty="0">
                <a:solidFill>
                  <a:schemeClr val="bg1"/>
                </a:solidFill>
                <a:latin typeface="+mn-lt"/>
                <a:ea typeface="Andika"/>
                <a:cs typeface="Andika"/>
              </a:rPr>
            </a:br>
            <a:r>
              <a:rPr lang="en-GB" sz="4000" dirty="0" err="1">
                <a:solidFill>
                  <a:schemeClr val="bg1"/>
                </a:solidFill>
                <a:latin typeface="+mn-lt"/>
                <a:ea typeface="Andika"/>
                <a:cs typeface="Andika"/>
              </a:rPr>
              <a:t>wheres</a:t>
            </a:r>
            <a:r>
              <a:rPr lang="en-GB" sz="4000" dirty="0">
                <a:solidFill>
                  <a:schemeClr val="bg1"/>
                </a:solidFill>
                <a:latin typeface="+mn-lt"/>
                <a:ea typeface="Andika"/>
                <a:cs typeface="Andika"/>
              </a:rPr>
              <a:t> everyone</a:t>
            </a:r>
          </a:p>
        </p:txBody>
      </p:sp>
      <p:sp>
        <p:nvSpPr>
          <p:cNvPr id="4" name="Title 1">
            <a:extLst>
              <a:ext uri="{FF2B5EF4-FFF2-40B4-BE49-F238E27FC236}">
                <a16:creationId xmlns:a16="http://schemas.microsoft.com/office/drawing/2014/main" id="{8A166606-5023-0D8C-41EA-646000A48395}"/>
              </a:ext>
            </a:extLst>
          </p:cNvPr>
          <p:cNvSpPr txBox="1">
            <a:spLocks/>
          </p:cNvSpPr>
          <p:nvPr/>
        </p:nvSpPr>
        <p:spPr>
          <a:xfrm>
            <a:off x="297008" y="3322531"/>
            <a:ext cx="5675167" cy="3181350"/>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t">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3. Can you spot the </a:t>
            </a:r>
            <a:r>
              <a:rPr lang="en-GB" sz="2400" dirty="0">
                <a:solidFill>
                  <a:srgbClr val="FFFF00"/>
                </a:solidFill>
                <a:latin typeface="+mn-lt"/>
                <a:ea typeface="Andika"/>
                <a:cs typeface="Andika"/>
              </a:rPr>
              <a:t>verb</a:t>
            </a:r>
            <a:r>
              <a:rPr lang="en-GB" sz="2400" dirty="0">
                <a:solidFill>
                  <a:schemeClr val="bg1"/>
                </a:solidFill>
                <a:latin typeface="+mn-lt"/>
                <a:ea typeface="Andika"/>
                <a:cs typeface="Andika"/>
              </a:rPr>
              <a:t> in this sentence? </a:t>
            </a:r>
          </a:p>
          <a:p>
            <a:r>
              <a:rPr lang="en-GB" sz="2400" dirty="0">
                <a:solidFill>
                  <a:schemeClr val="bg1"/>
                </a:solidFill>
                <a:latin typeface="+mn-lt"/>
                <a:ea typeface="Andika"/>
                <a:cs typeface="Andika"/>
              </a:rPr>
              <a:t>What tense is the verb – past or present ?    </a:t>
            </a:r>
          </a:p>
          <a:p>
            <a:endParaRPr lang="en-GB" sz="4000" dirty="0">
              <a:solidFill>
                <a:schemeClr val="bg1"/>
              </a:solidFill>
              <a:latin typeface="+mn-lt"/>
              <a:ea typeface="Andika"/>
              <a:cs typeface="Andika"/>
            </a:endParaRPr>
          </a:p>
          <a:p>
            <a:r>
              <a:rPr lang="en-GB" sz="4000" dirty="0">
                <a:solidFill>
                  <a:schemeClr val="bg1"/>
                </a:solidFill>
                <a:latin typeface="+mn-lt"/>
                <a:ea typeface="Andika"/>
                <a:cs typeface="Andika"/>
              </a:rPr>
              <a:t>Aimee </a:t>
            </a:r>
            <a:r>
              <a:rPr lang="en-GB" sz="4000" dirty="0">
                <a:solidFill>
                  <a:srgbClr val="FFFF00"/>
                </a:solidFill>
                <a:latin typeface="+mn-lt"/>
                <a:ea typeface="Andika"/>
                <a:cs typeface="Andika"/>
              </a:rPr>
              <a:t>solves</a:t>
            </a:r>
            <a:r>
              <a:rPr lang="en-GB" sz="4000" dirty="0">
                <a:solidFill>
                  <a:schemeClr val="bg1"/>
                </a:solidFill>
                <a:latin typeface="+mn-lt"/>
                <a:ea typeface="Andika"/>
                <a:cs typeface="Andika"/>
              </a:rPr>
              <a:t> difficult problems.</a:t>
            </a:r>
          </a:p>
        </p:txBody>
      </p:sp>
      <p:sp>
        <p:nvSpPr>
          <p:cNvPr id="5" name="Title 1">
            <a:extLst>
              <a:ext uri="{FF2B5EF4-FFF2-40B4-BE49-F238E27FC236}">
                <a16:creationId xmlns:a16="http://schemas.microsoft.com/office/drawing/2014/main" id="{E1D61EB8-716C-BCC8-E0E9-6DBE4750F254}"/>
              </a:ext>
            </a:extLst>
          </p:cNvPr>
          <p:cNvSpPr txBox="1">
            <a:spLocks/>
          </p:cNvSpPr>
          <p:nvPr/>
        </p:nvSpPr>
        <p:spPr>
          <a:xfrm>
            <a:off x="6172199" y="285750"/>
            <a:ext cx="5770417" cy="2893906"/>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t">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2. What type of word is “difficult”?</a:t>
            </a:r>
          </a:p>
          <a:p>
            <a:r>
              <a:rPr lang="en-GB" sz="2400" dirty="0">
                <a:solidFill>
                  <a:schemeClr val="bg1"/>
                </a:solidFill>
                <a:latin typeface="+mn-lt"/>
                <a:ea typeface="Andika"/>
                <a:cs typeface="Andika"/>
              </a:rPr>
              <a:t>“Difficult” is an </a:t>
            </a:r>
            <a:r>
              <a:rPr lang="en-GB" sz="2400" u="sng" dirty="0">
                <a:solidFill>
                  <a:srgbClr val="FFFF00"/>
                </a:solidFill>
                <a:latin typeface="+mn-lt"/>
                <a:ea typeface="Andika"/>
                <a:cs typeface="Andika"/>
              </a:rPr>
              <a:t>adjective</a:t>
            </a:r>
            <a:r>
              <a:rPr lang="en-GB" sz="2400" dirty="0">
                <a:solidFill>
                  <a:schemeClr val="bg1"/>
                </a:solidFill>
                <a:latin typeface="+mn-lt"/>
                <a:ea typeface="Andika"/>
                <a:cs typeface="Andika"/>
              </a:rPr>
              <a:t>.</a:t>
            </a:r>
            <a:br>
              <a:rPr lang="en-GB" sz="4000" dirty="0">
                <a:solidFill>
                  <a:schemeClr val="bg1"/>
                </a:solidFill>
                <a:latin typeface="+mn-lt"/>
                <a:ea typeface="Andika"/>
                <a:cs typeface="Andika"/>
              </a:rPr>
            </a:br>
            <a:endParaRPr lang="en-GB" sz="4000" dirty="0">
              <a:solidFill>
                <a:schemeClr val="bg1"/>
              </a:solidFill>
              <a:latin typeface="+mn-lt"/>
              <a:ea typeface="Andika"/>
              <a:cs typeface="Andika"/>
            </a:endParaRPr>
          </a:p>
          <a:p>
            <a:endParaRPr lang="en-GB" sz="4000" dirty="0">
              <a:solidFill>
                <a:schemeClr val="bg1"/>
              </a:solidFill>
              <a:latin typeface="+mn-lt"/>
              <a:ea typeface="Andika"/>
              <a:cs typeface="Andika"/>
            </a:endParaRPr>
          </a:p>
          <a:p>
            <a:r>
              <a:rPr lang="en-GB" sz="4000" dirty="0">
                <a:solidFill>
                  <a:schemeClr val="bg1"/>
                </a:solidFill>
                <a:latin typeface="+mn-lt"/>
                <a:ea typeface="Andika"/>
                <a:cs typeface="Andika"/>
              </a:rPr>
              <a:t>Aimee solves </a:t>
            </a:r>
            <a:r>
              <a:rPr lang="en-GB" sz="4000" dirty="0">
                <a:solidFill>
                  <a:srgbClr val="FFFF00"/>
                </a:solidFill>
                <a:latin typeface="+mn-lt"/>
                <a:ea typeface="Andika"/>
                <a:cs typeface="Andika"/>
              </a:rPr>
              <a:t>difficult</a:t>
            </a:r>
            <a:r>
              <a:rPr lang="en-GB" sz="4000" dirty="0">
                <a:solidFill>
                  <a:schemeClr val="bg1"/>
                </a:solidFill>
                <a:latin typeface="+mn-lt"/>
                <a:ea typeface="Andika"/>
                <a:cs typeface="Andika"/>
              </a:rPr>
              <a:t> problems.</a:t>
            </a:r>
          </a:p>
        </p:txBody>
      </p:sp>
      <p:sp>
        <p:nvSpPr>
          <p:cNvPr id="6" name="Title 1">
            <a:extLst>
              <a:ext uri="{FF2B5EF4-FFF2-40B4-BE49-F238E27FC236}">
                <a16:creationId xmlns:a16="http://schemas.microsoft.com/office/drawing/2014/main" id="{12566041-97E0-33B7-15C9-DF422B8C06CF}"/>
              </a:ext>
            </a:extLst>
          </p:cNvPr>
          <p:cNvSpPr txBox="1">
            <a:spLocks/>
          </p:cNvSpPr>
          <p:nvPr/>
        </p:nvSpPr>
        <p:spPr>
          <a:xfrm>
            <a:off x="297008" y="285750"/>
            <a:ext cx="5675167" cy="2893906"/>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t">
            <a:normAutofit fontScale="9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457200" indent="-457200">
              <a:buAutoNum type="arabicPeriod"/>
            </a:pPr>
            <a:r>
              <a:rPr lang="en-GB" sz="2400" dirty="0">
                <a:solidFill>
                  <a:schemeClr val="bg1"/>
                </a:solidFill>
                <a:latin typeface="+mn-lt"/>
                <a:ea typeface="Andika"/>
                <a:cs typeface="Andika"/>
              </a:rPr>
              <a:t>Can you spot the </a:t>
            </a:r>
            <a:r>
              <a:rPr lang="en-GB" sz="2400" dirty="0">
                <a:solidFill>
                  <a:srgbClr val="FFFF00"/>
                </a:solidFill>
                <a:latin typeface="+mn-lt"/>
                <a:ea typeface="Andika"/>
                <a:cs typeface="Andika"/>
              </a:rPr>
              <a:t>nouns</a:t>
            </a:r>
            <a:r>
              <a:rPr lang="en-GB" sz="2400" dirty="0">
                <a:solidFill>
                  <a:schemeClr val="bg1"/>
                </a:solidFill>
                <a:latin typeface="+mn-lt"/>
                <a:ea typeface="Andika"/>
                <a:cs typeface="Andika"/>
              </a:rPr>
              <a:t>?</a:t>
            </a:r>
          </a:p>
          <a:p>
            <a:r>
              <a:rPr lang="en-GB" sz="2400" dirty="0">
                <a:solidFill>
                  <a:schemeClr val="bg1"/>
                </a:solidFill>
                <a:latin typeface="+mn-lt"/>
                <a:ea typeface="Andika"/>
                <a:cs typeface="Andika"/>
              </a:rPr>
              <a:t>What type of nouns are they – </a:t>
            </a:r>
            <a:r>
              <a:rPr lang="en-GB" sz="2400" dirty="0">
                <a:solidFill>
                  <a:srgbClr val="00B0F0"/>
                </a:solidFill>
                <a:latin typeface="+mn-lt"/>
                <a:ea typeface="Andika"/>
                <a:cs typeface="Andika"/>
              </a:rPr>
              <a:t>common</a:t>
            </a:r>
            <a:r>
              <a:rPr lang="en-GB" sz="2400" dirty="0">
                <a:solidFill>
                  <a:schemeClr val="bg1"/>
                </a:solidFill>
                <a:latin typeface="+mn-lt"/>
                <a:ea typeface="Andika"/>
                <a:cs typeface="Andika"/>
              </a:rPr>
              <a:t>, </a:t>
            </a:r>
            <a:r>
              <a:rPr lang="en-GB" sz="2400" dirty="0">
                <a:solidFill>
                  <a:srgbClr val="EF8023"/>
                </a:solidFill>
                <a:latin typeface="+mn-lt"/>
                <a:ea typeface="Andika"/>
                <a:cs typeface="Andika"/>
              </a:rPr>
              <a:t>proper</a:t>
            </a:r>
            <a:r>
              <a:rPr lang="en-GB" sz="2400" dirty="0">
                <a:solidFill>
                  <a:schemeClr val="bg1"/>
                </a:solidFill>
                <a:latin typeface="+mn-lt"/>
                <a:ea typeface="Andika"/>
                <a:cs typeface="Andika"/>
              </a:rPr>
              <a:t>, abstract or collective ?</a:t>
            </a:r>
          </a:p>
          <a:p>
            <a:r>
              <a:rPr lang="en-GB" sz="2400" dirty="0">
                <a:solidFill>
                  <a:schemeClr val="bg1"/>
                </a:solidFill>
                <a:latin typeface="+mn-lt"/>
                <a:ea typeface="Andika"/>
                <a:cs typeface="Andika"/>
              </a:rPr>
              <a:t>      </a:t>
            </a:r>
            <a:br>
              <a:rPr lang="en-GB" sz="2400" dirty="0">
                <a:solidFill>
                  <a:schemeClr val="bg1"/>
                </a:solidFill>
                <a:latin typeface="+mn-lt"/>
                <a:ea typeface="Andika"/>
                <a:cs typeface="Andika"/>
              </a:rPr>
            </a:br>
            <a:endParaRPr lang="en-GB" sz="2400" dirty="0">
              <a:solidFill>
                <a:schemeClr val="bg1"/>
              </a:solidFill>
              <a:latin typeface="+mn-lt"/>
              <a:ea typeface="Andika"/>
              <a:cs typeface="Andika"/>
            </a:endParaRPr>
          </a:p>
          <a:p>
            <a:r>
              <a:rPr lang="en-GB" sz="4000" dirty="0">
                <a:solidFill>
                  <a:srgbClr val="EF8023"/>
                </a:solidFill>
                <a:latin typeface="+mn-lt"/>
                <a:ea typeface="Andika"/>
                <a:cs typeface="Andika"/>
              </a:rPr>
              <a:t>Aimee</a:t>
            </a:r>
            <a:r>
              <a:rPr lang="en-GB" sz="4000" dirty="0">
                <a:solidFill>
                  <a:schemeClr val="bg1"/>
                </a:solidFill>
                <a:latin typeface="+mn-lt"/>
                <a:ea typeface="Andika"/>
                <a:cs typeface="Andika"/>
              </a:rPr>
              <a:t> solves difficult </a:t>
            </a:r>
            <a:r>
              <a:rPr lang="en-GB" sz="4000" dirty="0">
                <a:solidFill>
                  <a:srgbClr val="00B0F0"/>
                </a:solidFill>
                <a:latin typeface="+mn-lt"/>
                <a:ea typeface="Andika"/>
                <a:cs typeface="Andika"/>
              </a:rPr>
              <a:t>problems</a:t>
            </a:r>
            <a:r>
              <a:rPr lang="en-GB" sz="4000" dirty="0">
                <a:solidFill>
                  <a:schemeClr val="bg1"/>
                </a:solidFill>
                <a:latin typeface="+mn-lt"/>
                <a:ea typeface="Andika"/>
                <a:cs typeface="Andika"/>
              </a:rPr>
              <a:t>.</a:t>
            </a:r>
          </a:p>
        </p:txBody>
      </p:sp>
    </p:spTree>
    <p:extLst>
      <p:ext uri="{BB962C8B-B14F-4D97-AF65-F5344CB8AC3E}">
        <p14:creationId xmlns:p14="http://schemas.microsoft.com/office/powerpoint/2010/main" val="41369997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0D1E1D5-27D4-99BC-E79E-B386C03168F5}"/>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818ECE8F-AF65-88CC-693A-2DE1D4613CB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8E3CF6B4-4C0D-DD87-AAAE-F997ADAE845B}"/>
              </a:ext>
            </a:extLst>
          </p:cNvPr>
          <p:cNvSpPr txBox="1">
            <a:spLocks/>
          </p:cNvSpPr>
          <p:nvPr/>
        </p:nvSpPr>
        <p:spPr>
          <a:xfrm>
            <a:off x="6172199" y="3322531"/>
            <a:ext cx="5770417" cy="3181350"/>
          </a:xfrm>
          <a:prstGeom prst="roundRect">
            <a:avLst>
              <a:gd name="adj" fmla="val 8408"/>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4. What is wrong with this sentence?</a:t>
            </a:r>
            <a:br>
              <a:rPr lang="en-GB" sz="2400" dirty="0">
                <a:solidFill>
                  <a:schemeClr val="bg1"/>
                </a:solidFill>
                <a:latin typeface="+mn-lt"/>
                <a:ea typeface="Andika"/>
                <a:cs typeface="Andika"/>
              </a:rPr>
            </a:br>
            <a:endParaRPr lang="en-GB" sz="2400" dirty="0">
              <a:solidFill>
                <a:schemeClr val="bg1"/>
              </a:solidFill>
              <a:latin typeface="+mn-lt"/>
              <a:ea typeface="Andika"/>
              <a:cs typeface="Andika"/>
            </a:endParaRPr>
          </a:p>
          <a:p>
            <a:br>
              <a:rPr lang="en-GB" sz="4000" dirty="0">
                <a:solidFill>
                  <a:schemeClr val="bg1"/>
                </a:solidFill>
                <a:latin typeface="+mn-lt"/>
                <a:ea typeface="Andika"/>
                <a:cs typeface="Andika"/>
              </a:rPr>
            </a:br>
            <a:br>
              <a:rPr lang="en-GB" sz="4000" dirty="0">
                <a:solidFill>
                  <a:schemeClr val="bg1"/>
                </a:solidFill>
                <a:latin typeface="+mn-lt"/>
                <a:ea typeface="Andika"/>
                <a:cs typeface="Andika"/>
              </a:rPr>
            </a:br>
            <a:r>
              <a:rPr lang="en-GB" sz="4000" dirty="0" err="1">
                <a:solidFill>
                  <a:schemeClr val="bg1"/>
                </a:solidFill>
                <a:latin typeface="+mn-lt"/>
                <a:ea typeface="Andika"/>
                <a:cs typeface="Andika"/>
              </a:rPr>
              <a:t>wheres</a:t>
            </a:r>
            <a:r>
              <a:rPr lang="en-GB" sz="4000" dirty="0">
                <a:solidFill>
                  <a:schemeClr val="bg1"/>
                </a:solidFill>
                <a:latin typeface="+mn-lt"/>
                <a:ea typeface="Andika"/>
                <a:cs typeface="Andika"/>
              </a:rPr>
              <a:t> everyone</a:t>
            </a:r>
          </a:p>
        </p:txBody>
      </p:sp>
      <p:sp>
        <p:nvSpPr>
          <p:cNvPr id="4" name="Title 1">
            <a:extLst>
              <a:ext uri="{FF2B5EF4-FFF2-40B4-BE49-F238E27FC236}">
                <a16:creationId xmlns:a16="http://schemas.microsoft.com/office/drawing/2014/main" id="{ED74BA77-A326-8657-C9E5-108B5AC4D350}"/>
              </a:ext>
            </a:extLst>
          </p:cNvPr>
          <p:cNvSpPr txBox="1">
            <a:spLocks/>
          </p:cNvSpPr>
          <p:nvPr/>
        </p:nvSpPr>
        <p:spPr>
          <a:xfrm>
            <a:off x="297008" y="3322531"/>
            <a:ext cx="5675167" cy="3181350"/>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t">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3. Can you spot the </a:t>
            </a:r>
            <a:r>
              <a:rPr lang="en-GB" sz="2400" dirty="0">
                <a:solidFill>
                  <a:srgbClr val="FFFF00"/>
                </a:solidFill>
                <a:latin typeface="+mn-lt"/>
                <a:ea typeface="Andika"/>
                <a:cs typeface="Andika"/>
              </a:rPr>
              <a:t>verb</a:t>
            </a:r>
            <a:r>
              <a:rPr lang="en-GB" sz="2400" dirty="0">
                <a:solidFill>
                  <a:schemeClr val="bg1"/>
                </a:solidFill>
                <a:latin typeface="+mn-lt"/>
                <a:ea typeface="Andika"/>
                <a:cs typeface="Andika"/>
              </a:rPr>
              <a:t> in this sentence? </a:t>
            </a:r>
          </a:p>
          <a:p>
            <a:r>
              <a:rPr lang="en-GB" sz="2400" dirty="0">
                <a:solidFill>
                  <a:schemeClr val="bg1"/>
                </a:solidFill>
                <a:latin typeface="+mn-lt"/>
                <a:ea typeface="Andika"/>
                <a:cs typeface="Andika"/>
              </a:rPr>
              <a:t>What tense is the verb – past or </a:t>
            </a:r>
            <a:r>
              <a:rPr lang="en-GB" sz="2400" dirty="0">
                <a:solidFill>
                  <a:srgbClr val="FFFF00"/>
                </a:solidFill>
                <a:latin typeface="+mn-lt"/>
                <a:ea typeface="Andika"/>
                <a:cs typeface="Andika"/>
              </a:rPr>
              <a:t>present</a:t>
            </a:r>
            <a:r>
              <a:rPr lang="en-GB" sz="2400" dirty="0">
                <a:solidFill>
                  <a:schemeClr val="bg1"/>
                </a:solidFill>
                <a:latin typeface="+mn-lt"/>
                <a:ea typeface="Andika"/>
                <a:cs typeface="Andika"/>
              </a:rPr>
              <a:t> ?    </a:t>
            </a:r>
          </a:p>
          <a:p>
            <a:endParaRPr lang="en-GB" sz="4000" dirty="0">
              <a:solidFill>
                <a:schemeClr val="bg1"/>
              </a:solidFill>
              <a:latin typeface="+mn-lt"/>
              <a:ea typeface="Andika"/>
              <a:cs typeface="Andika"/>
            </a:endParaRPr>
          </a:p>
          <a:p>
            <a:r>
              <a:rPr lang="en-GB" sz="4000" dirty="0">
                <a:solidFill>
                  <a:schemeClr val="bg1"/>
                </a:solidFill>
                <a:latin typeface="+mn-lt"/>
                <a:ea typeface="Andika"/>
                <a:cs typeface="Andika"/>
              </a:rPr>
              <a:t>Aimee </a:t>
            </a:r>
            <a:r>
              <a:rPr lang="en-GB" sz="4000" dirty="0">
                <a:solidFill>
                  <a:srgbClr val="FFFF00"/>
                </a:solidFill>
                <a:latin typeface="+mn-lt"/>
                <a:ea typeface="Andika"/>
                <a:cs typeface="Andika"/>
              </a:rPr>
              <a:t>solves</a:t>
            </a:r>
            <a:r>
              <a:rPr lang="en-GB" sz="4000" dirty="0">
                <a:solidFill>
                  <a:schemeClr val="bg1"/>
                </a:solidFill>
                <a:latin typeface="+mn-lt"/>
                <a:ea typeface="Andika"/>
                <a:cs typeface="Andika"/>
              </a:rPr>
              <a:t> difficult problems.</a:t>
            </a:r>
          </a:p>
        </p:txBody>
      </p:sp>
      <p:sp>
        <p:nvSpPr>
          <p:cNvPr id="5" name="Title 1">
            <a:extLst>
              <a:ext uri="{FF2B5EF4-FFF2-40B4-BE49-F238E27FC236}">
                <a16:creationId xmlns:a16="http://schemas.microsoft.com/office/drawing/2014/main" id="{BF25211C-DC31-2A77-7FFC-8E8689BF555E}"/>
              </a:ext>
            </a:extLst>
          </p:cNvPr>
          <p:cNvSpPr txBox="1">
            <a:spLocks/>
          </p:cNvSpPr>
          <p:nvPr/>
        </p:nvSpPr>
        <p:spPr>
          <a:xfrm>
            <a:off x="6172199" y="285750"/>
            <a:ext cx="5770417" cy="2893906"/>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t">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2. What type of word is “difficult”?</a:t>
            </a:r>
          </a:p>
          <a:p>
            <a:r>
              <a:rPr lang="en-GB" sz="2400" dirty="0">
                <a:solidFill>
                  <a:schemeClr val="bg1"/>
                </a:solidFill>
                <a:latin typeface="+mn-lt"/>
                <a:ea typeface="Andika"/>
                <a:cs typeface="Andika"/>
              </a:rPr>
              <a:t>“Difficult” is an </a:t>
            </a:r>
            <a:r>
              <a:rPr lang="en-GB" sz="2400" u="sng" dirty="0">
                <a:solidFill>
                  <a:srgbClr val="FFFF00"/>
                </a:solidFill>
                <a:latin typeface="+mn-lt"/>
                <a:ea typeface="Andika"/>
                <a:cs typeface="Andika"/>
              </a:rPr>
              <a:t>adjective</a:t>
            </a:r>
            <a:r>
              <a:rPr lang="en-GB" sz="2400" dirty="0">
                <a:solidFill>
                  <a:schemeClr val="bg1"/>
                </a:solidFill>
                <a:latin typeface="+mn-lt"/>
                <a:ea typeface="Andika"/>
                <a:cs typeface="Andika"/>
              </a:rPr>
              <a:t>.</a:t>
            </a:r>
            <a:br>
              <a:rPr lang="en-GB" sz="4000" dirty="0">
                <a:solidFill>
                  <a:schemeClr val="bg1"/>
                </a:solidFill>
                <a:latin typeface="+mn-lt"/>
                <a:ea typeface="Andika"/>
                <a:cs typeface="Andika"/>
              </a:rPr>
            </a:br>
            <a:endParaRPr lang="en-GB" sz="4000" dirty="0">
              <a:solidFill>
                <a:schemeClr val="bg1"/>
              </a:solidFill>
              <a:latin typeface="+mn-lt"/>
              <a:ea typeface="Andika"/>
              <a:cs typeface="Andika"/>
            </a:endParaRPr>
          </a:p>
          <a:p>
            <a:endParaRPr lang="en-GB" sz="4000" dirty="0">
              <a:solidFill>
                <a:schemeClr val="bg1"/>
              </a:solidFill>
              <a:latin typeface="+mn-lt"/>
              <a:ea typeface="Andika"/>
              <a:cs typeface="Andika"/>
            </a:endParaRPr>
          </a:p>
          <a:p>
            <a:r>
              <a:rPr lang="en-GB" sz="4000" dirty="0">
                <a:solidFill>
                  <a:schemeClr val="bg1"/>
                </a:solidFill>
                <a:latin typeface="+mn-lt"/>
                <a:ea typeface="Andika"/>
                <a:cs typeface="Andika"/>
              </a:rPr>
              <a:t>Aimee solves </a:t>
            </a:r>
            <a:r>
              <a:rPr lang="en-GB" sz="4000" dirty="0">
                <a:solidFill>
                  <a:srgbClr val="FFFF00"/>
                </a:solidFill>
                <a:latin typeface="+mn-lt"/>
                <a:ea typeface="Andika"/>
                <a:cs typeface="Andika"/>
              </a:rPr>
              <a:t>difficult</a:t>
            </a:r>
            <a:r>
              <a:rPr lang="en-GB" sz="4000" dirty="0">
                <a:solidFill>
                  <a:schemeClr val="bg1"/>
                </a:solidFill>
                <a:latin typeface="+mn-lt"/>
                <a:ea typeface="Andika"/>
                <a:cs typeface="Andika"/>
              </a:rPr>
              <a:t> problems.</a:t>
            </a:r>
          </a:p>
        </p:txBody>
      </p:sp>
      <p:sp>
        <p:nvSpPr>
          <p:cNvPr id="6" name="Title 1">
            <a:extLst>
              <a:ext uri="{FF2B5EF4-FFF2-40B4-BE49-F238E27FC236}">
                <a16:creationId xmlns:a16="http://schemas.microsoft.com/office/drawing/2014/main" id="{3B738D8F-1CE8-1476-169F-1B22345BFB1D}"/>
              </a:ext>
            </a:extLst>
          </p:cNvPr>
          <p:cNvSpPr txBox="1">
            <a:spLocks/>
          </p:cNvSpPr>
          <p:nvPr/>
        </p:nvSpPr>
        <p:spPr>
          <a:xfrm>
            <a:off x="297008" y="285750"/>
            <a:ext cx="5675167" cy="2893906"/>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t">
            <a:normAutofit fontScale="9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457200" indent="-457200">
              <a:buAutoNum type="arabicPeriod"/>
            </a:pPr>
            <a:r>
              <a:rPr lang="en-GB" sz="2400" dirty="0">
                <a:solidFill>
                  <a:schemeClr val="bg1"/>
                </a:solidFill>
                <a:latin typeface="+mn-lt"/>
                <a:ea typeface="Andika"/>
                <a:cs typeface="Andika"/>
              </a:rPr>
              <a:t>Can you spot the </a:t>
            </a:r>
            <a:r>
              <a:rPr lang="en-GB" sz="2400" dirty="0">
                <a:solidFill>
                  <a:srgbClr val="FFFF00"/>
                </a:solidFill>
                <a:latin typeface="+mn-lt"/>
                <a:ea typeface="Andika"/>
                <a:cs typeface="Andika"/>
              </a:rPr>
              <a:t>nouns</a:t>
            </a:r>
            <a:r>
              <a:rPr lang="en-GB" sz="2400" dirty="0">
                <a:solidFill>
                  <a:schemeClr val="bg1"/>
                </a:solidFill>
                <a:latin typeface="+mn-lt"/>
                <a:ea typeface="Andika"/>
                <a:cs typeface="Andika"/>
              </a:rPr>
              <a:t>?</a:t>
            </a:r>
          </a:p>
          <a:p>
            <a:r>
              <a:rPr lang="en-GB" sz="2400" dirty="0">
                <a:solidFill>
                  <a:schemeClr val="bg1"/>
                </a:solidFill>
                <a:latin typeface="+mn-lt"/>
                <a:ea typeface="Andika"/>
                <a:cs typeface="Andika"/>
              </a:rPr>
              <a:t>What type of nouns are they – </a:t>
            </a:r>
            <a:r>
              <a:rPr lang="en-GB" sz="2400" dirty="0">
                <a:solidFill>
                  <a:srgbClr val="00B0F0"/>
                </a:solidFill>
                <a:latin typeface="+mn-lt"/>
                <a:ea typeface="Andika"/>
                <a:cs typeface="Andika"/>
              </a:rPr>
              <a:t>common</a:t>
            </a:r>
            <a:r>
              <a:rPr lang="en-GB" sz="2400" dirty="0">
                <a:solidFill>
                  <a:schemeClr val="bg1"/>
                </a:solidFill>
                <a:latin typeface="+mn-lt"/>
                <a:ea typeface="Andika"/>
                <a:cs typeface="Andika"/>
              </a:rPr>
              <a:t>, </a:t>
            </a:r>
            <a:r>
              <a:rPr lang="en-GB" sz="2400" dirty="0">
                <a:solidFill>
                  <a:srgbClr val="EF8023"/>
                </a:solidFill>
                <a:latin typeface="+mn-lt"/>
                <a:ea typeface="Andika"/>
                <a:cs typeface="Andika"/>
              </a:rPr>
              <a:t>proper</a:t>
            </a:r>
            <a:r>
              <a:rPr lang="en-GB" sz="2400" dirty="0">
                <a:solidFill>
                  <a:schemeClr val="bg1"/>
                </a:solidFill>
                <a:latin typeface="+mn-lt"/>
                <a:ea typeface="Andika"/>
                <a:cs typeface="Andika"/>
              </a:rPr>
              <a:t>, abstract or collective ?</a:t>
            </a:r>
          </a:p>
          <a:p>
            <a:r>
              <a:rPr lang="en-GB" sz="2400" dirty="0">
                <a:solidFill>
                  <a:schemeClr val="bg1"/>
                </a:solidFill>
                <a:latin typeface="+mn-lt"/>
                <a:ea typeface="Andika"/>
                <a:cs typeface="Andika"/>
              </a:rPr>
              <a:t>      </a:t>
            </a:r>
            <a:br>
              <a:rPr lang="en-GB" sz="2400" dirty="0">
                <a:solidFill>
                  <a:schemeClr val="bg1"/>
                </a:solidFill>
                <a:latin typeface="+mn-lt"/>
                <a:ea typeface="Andika"/>
                <a:cs typeface="Andika"/>
              </a:rPr>
            </a:br>
            <a:endParaRPr lang="en-GB" sz="2400" dirty="0">
              <a:solidFill>
                <a:schemeClr val="bg1"/>
              </a:solidFill>
              <a:latin typeface="+mn-lt"/>
              <a:ea typeface="Andika"/>
              <a:cs typeface="Andika"/>
            </a:endParaRPr>
          </a:p>
          <a:p>
            <a:r>
              <a:rPr lang="en-GB" sz="4000" dirty="0">
                <a:solidFill>
                  <a:srgbClr val="EF8023"/>
                </a:solidFill>
                <a:latin typeface="+mn-lt"/>
                <a:ea typeface="Andika"/>
                <a:cs typeface="Andika"/>
              </a:rPr>
              <a:t>Aimee</a:t>
            </a:r>
            <a:r>
              <a:rPr lang="en-GB" sz="4000" dirty="0">
                <a:solidFill>
                  <a:schemeClr val="bg1"/>
                </a:solidFill>
                <a:latin typeface="+mn-lt"/>
                <a:ea typeface="Andika"/>
                <a:cs typeface="Andika"/>
              </a:rPr>
              <a:t> solves difficult </a:t>
            </a:r>
            <a:r>
              <a:rPr lang="en-GB" sz="4000" dirty="0">
                <a:solidFill>
                  <a:srgbClr val="00B0F0"/>
                </a:solidFill>
                <a:latin typeface="+mn-lt"/>
                <a:ea typeface="Andika"/>
                <a:cs typeface="Andika"/>
              </a:rPr>
              <a:t>problems</a:t>
            </a:r>
            <a:r>
              <a:rPr lang="en-GB" sz="4000" dirty="0">
                <a:solidFill>
                  <a:schemeClr val="bg1"/>
                </a:solidFill>
                <a:latin typeface="+mn-lt"/>
                <a:ea typeface="Andika"/>
                <a:cs typeface="Andika"/>
              </a:rPr>
              <a:t>.</a:t>
            </a:r>
          </a:p>
        </p:txBody>
      </p:sp>
    </p:spTree>
    <p:extLst>
      <p:ext uri="{BB962C8B-B14F-4D97-AF65-F5344CB8AC3E}">
        <p14:creationId xmlns:p14="http://schemas.microsoft.com/office/powerpoint/2010/main" val="31054284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ndika">
      <a:majorFont>
        <a:latin typeface="Andika"/>
        <a:ea typeface=""/>
        <a:cs typeface=""/>
      </a:majorFont>
      <a:minorFont>
        <a:latin typeface="Andik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2112</Words>
  <Application>Microsoft Office PowerPoint</Application>
  <PresentationFormat>Widescreen</PresentationFormat>
  <Paragraphs>346</Paragraphs>
  <Slides>36</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36</vt:i4>
      </vt:variant>
    </vt:vector>
  </HeadingPairs>
  <TitlesOfParts>
    <vt:vector size="39" baseType="lpstr">
      <vt:lpstr>Arial</vt:lpstr>
      <vt:lpstr>Andika</vt:lpstr>
      <vt:lpstr>Office Theme</vt:lpstr>
      <vt:lpstr> How to Use this PowerPoint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Determiners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AIMEE’S CHALLENGE!!!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Y5&amp;6 A –  Endings which sound like /ʃəs/ spelt –cious or –tious</dc:title>
  <dc:creator>Glen Jones</dc:creator>
  <cp:lastModifiedBy>Glen Jones</cp:lastModifiedBy>
  <cp:revision>3</cp:revision>
  <dcterms:created xsi:type="dcterms:W3CDTF">2022-05-31T09:42:07Z</dcterms:created>
  <dcterms:modified xsi:type="dcterms:W3CDTF">2025-12-22T09:44:08Z</dcterms:modified>
</cp:coreProperties>
</file>