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7"/>
  </p:notesMasterIdLst>
  <p:sldIdLst>
    <p:sldId id="390" r:id="rId2"/>
    <p:sldId id="407" r:id="rId3"/>
    <p:sldId id="428" r:id="rId4"/>
    <p:sldId id="429" r:id="rId5"/>
    <p:sldId id="430" r:id="rId6"/>
    <p:sldId id="432" r:id="rId7"/>
    <p:sldId id="431" r:id="rId8"/>
    <p:sldId id="433" r:id="rId9"/>
    <p:sldId id="434" r:id="rId10"/>
    <p:sldId id="435" r:id="rId11"/>
    <p:sldId id="436" r:id="rId12"/>
    <p:sldId id="437" r:id="rId13"/>
    <p:sldId id="468" r:id="rId14"/>
    <p:sldId id="492" r:id="rId15"/>
    <p:sldId id="493" r:id="rId16"/>
    <p:sldId id="494" r:id="rId17"/>
    <p:sldId id="469" r:id="rId18"/>
    <p:sldId id="495" r:id="rId19"/>
    <p:sldId id="470" r:id="rId20"/>
    <p:sldId id="274" r:id="rId21"/>
    <p:sldId id="409" r:id="rId22"/>
    <p:sldId id="413" r:id="rId23"/>
    <p:sldId id="416" r:id="rId24"/>
    <p:sldId id="418" r:id="rId25"/>
    <p:sldId id="411" r:id="rId26"/>
    <p:sldId id="425" r:id="rId27"/>
    <p:sldId id="426" r:id="rId28"/>
    <p:sldId id="427" r:id="rId29"/>
    <p:sldId id="363" r:id="rId30"/>
    <p:sldId id="365" r:id="rId31"/>
    <p:sldId id="364" r:id="rId32"/>
    <p:sldId id="375" r:id="rId33"/>
    <p:sldId id="376" r:id="rId34"/>
    <p:sldId id="374" r:id="rId35"/>
    <p:sldId id="373" r:id="rId36"/>
  </p:sldIdLst>
  <p:sldSz cx="12192000" cy="6858000"/>
  <p:notesSz cx="6858000" cy="9144000"/>
  <p:embeddedFontLst>
    <p:embeddedFont>
      <p:font typeface="Andika" panose="02000000000000000000" pitchFamily="2" charset="0"/>
      <p:regular r:id="rId38"/>
      <p:bold r:id="rId39"/>
      <p:italic r:id="rId40"/>
      <p:boldItalic r:id="rId4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32862D-58FB-41C1-A5C9-A869E04D8D1F}" v="2" dt="2025-12-09T11:51:51.9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102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font" Target="fonts/font4.fntdata"/></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FA0639C7-E857-4B5E-8350-A359670A2F54}">
      <dgm:prSet phldrT="[Text]" custT="1"/>
      <dgm:spPr/>
      <dgm:t>
        <a:bodyPr/>
        <a:lstStyle/>
        <a:p>
          <a:r>
            <a:rPr lang="en-GB" sz="1400" dirty="0"/>
            <a:t>Adjective</a:t>
          </a:r>
        </a:p>
      </dgm:t>
    </dgm:pt>
    <dgm:pt modelId="{06A1A8CD-DC5E-4D72-B804-1D53A45DB3F2}" type="parTrans" cxnId="{F22C9B29-604B-4FEB-854B-D50FAFBEAC9F}">
      <dgm:prSet/>
      <dgm:spPr/>
      <dgm:t>
        <a:bodyPr/>
        <a:lstStyle/>
        <a:p>
          <a:endParaRPr lang="en-GB"/>
        </a:p>
      </dgm:t>
    </dgm:pt>
    <dgm:pt modelId="{8700446B-FC36-4D20-B888-F1389046BC22}" type="sibTrans" cxnId="{F22C9B29-604B-4FEB-854B-D50FAFBEAC9F}">
      <dgm:prSet/>
      <dgm:spPr/>
      <dgm:t>
        <a:bodyPr/>
        <a:lstStyle/>
        <a:p>
          <a:endParaRPr lang="en-GB"/>
        </a:p>
      </dgm:t>
    </dgm:pt>
    <dgm:pt modelId="{3D3F9A80-863C-4ECC-9F80-A5EE13778B2E}">
      <dgm:prSet phldrT="[Text]" custT="1"/>
      <dgm:spPr/>
      <dgm:t>
        <a:bodyPr/>
        <a:lstStyle/>
        <a:p>
          <a:r>
            <a:rPr lang="en-GB" sz="1400" dirty="0"/>
            <a:t>Noun</a:t>
          </a:r>
        </a:p>
      </dgm:t>
    </dgm:pt>
    <dgm:pt modelId="{3EFCCB2E-A20C-4C1F-9EA3-92EF80446DAC}" type="parTrans" cxnId="{DA36EA20-534E-4041-B0C1-4853941CBE39}">
      <dgm:prSet/>
      <dgm:spPr/>
      <dgm:t>
        <a:bodyPr/>
        <a:lstStyle/>
        <a:p>
          <a:endParaRPr lang="en-GB"/>
        </a:p>
      </dgm:t>
    </dgm:pt>
    <dgm:pt modelId="{A6E1660A-7C7E-4E15-B1B4-F53DC3819872}" type="sibTrans" cxnId="{DA36EA20-534E-4041-B0C1-4853941CBE39}">
      <dgm:prSet/>
      <dgm:spPr/>
      <dgm:t>
        <a:bodyPr/>
        <a:lstStyle/>
        <a:p>
          <a:endParaRPr lang="en-GB"/>
        </a:p>
      </dgm:t>
    </dgm:pt>
    <dgm:pt modelId="{CA4CC870-5F8C-4950-9C3F-CDDD8D47B8FE}">
      <dgm:prSet phldrT="[Text]" custT="1"/>
      <dgm:spPr/>
      <dgm:t>
        <a:bodyPr/>
        <a:lstStyle/>
        <a:p>
          <a:r>
            <a:rPr lang="en-GB" sz="1400" dirty="0"/>
            <a:t>Noun Phrase</a:t>
          </a:r>
        </a:p>
      </dgm:t>
    </dgm:pt>
    <dgm:pt modelId="{B9A03DF8-68E6-4C0C-BC41-2DAD71A5D3A9}" type="sibTrans" cxnId="{6B2A43B0-3E44-4DBC-943F-26F42D1A5955}">
      <dgm:prSet/>
      <dgm:spPr/>
      <dgm:t>
        <a:bodyPr/>
        <a:lstStyle/>
        <a:p>
          <a:endParaRPr lang="en-GB" sz="1400"/>
        </a:p>
      </dgm:t>
    </dgm:pt>
    <dgm:pt modelId="{91FF6C16-4843-4FCD-BDA7-2EDCEEB4A38F}" type="parTrans" cxnId="{6B2A43B0-3E44-4DBC-943F-26F42D1A5955}">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E6116FF7-04F0-4E3E-B525-14D119FCFB76}" type="pres">
      <dgm:prSet presAssocID="{CA4CC870-5F8C-4950-9C3F-CDDD8D47B8FE}" presName="Name14" presStyleCnt="0"/>
      <dgm:spPr/>
    </dgm:pt>
    <dgm:pt modelId="{DC12AC4A-D868-4C66-B2F0-3A5A5C615266}" type="pres">
      <dgm:prSet presAssocID="{CA4CC870-5F8C-4950-9C3F-CDDD8D47B8FE}" presName="level1Shape" presStyleLbl="node0" presStyleIdx="0" presStyleCnt="1">
        <dgm:presLayoutVars>
          <dgm:chPref val="3"/>
        </dgm:presLayoutVars>
      </dgm:prSet>
      <dgm:spPr/>
    </dgm:pt>
    <dgm:pt modelId="{327931A4-FF38-4947-9859-3C1C55BA3DE5}" type="pres">
      <dgm:prSet presAssocID="{CA4CC870-5F8C-4950-9C3F-CDDD8D47B8FE}" presName="hierChild2" presStyleCnt="0"/>
      <dgm:spPr/>
    </dgm:pt>
    <dgm:pt modelId="{868DCF3E-F3D1-4782-92F1-EAD24D78ACE2}" type="pres">
      <dgm:prSet presAssocID="{06A1A8CD-DC5E-4D72-B804-1D53A45DB3F2}" presName="Name19" presStyleLbl="parChTrans1D2" presStyleIdx="0" presStyleCnt="3"/>
      <dgm:spPr/>
    </dgm:pt>
    <dgm:pt modelId="{E346AA36-8D6E-436D-B8EC-8026FC13E552}" type="pres">
      <dgm:prSet presAssocID="{FA0639C7-E857-4B5E-8350-A359670A2F54}" presName="Name21" presStyleCnt="0"/>
      <dgm:spPr/>
    </dgm:pt>
    <dgm:pt modelId="{802EC6A8-FE6B-4737-81D9-9D25572994F2}" type="pres">
      <dgm:prSet presAssocID="{FA0639C7-E857-4B5E-8350-A359670A2F54}" presName="level2Shape" presStyleLbl="node2" presStyleIdx="0" presStyleCnt="3"/>
      <dgm:spPr/>
    </dgm:pt>
    <dgm:pt modelId="{B52337E7-C7BF-41C8-87D9-614D3BC726C0}" type="pres">
      <dgm:prSet presAssocID="{FA0639C7-E857-4B5E-8350-A359670A2F54}" presName="hierChild3" presStyleCnt="0"/>
      <dgm:spPr/>
    </dgm:pt>
    <dgm:pt modelId="{BC2BF8E2-BC85-4328-9737-E1AD10646C6F}" type="pres">
      <dgm:prSet presAssocID="{3EFCCB2E-A20C-4C1F-9EA3-92EF80446DAC}" presName="Name19" presStyleLbl="parChTrans1D2" presStyleIdx="1" presStyleCnt="3"/>
      <dgm:spPr/>
    </dgm:pt>
    <dgm:pt modelId="{341F70AE-EE16-41A8-BFAA-1FE39BFEAB10}" type="pres">
      <dgm:prSet presAssocID="{3D3F9A80-863C-4ECC-9F80-A5EE13778B2E}" presName="Name21" presStyleCnt="0"/>
      <dgm:spPr/>
    </dgm:pt>
    <dgm:pt modelId="{9F657FA6-AEBF-42A0-8478-93FC597466B0}" type="pres">
      <dgm:prSet presAssocID="{3D3F9A80-863C-4ECC-9F80-A5EE13778B2E}" presName="level2Shape" presStyleLbl="node2" presStyleIdx="1" presStyleCnt="3"/>
      <dgm:spPr/>
    </dgm:pt>
    <dgm:pt modelId="{A2D195D8-F4E7-408E-8438-A1D01F514569}" type="pres">
      <dgm:prSet presAssocID="{3D3F9A80-863C-4ECC-9F80-A5EE13778B2E}"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2" destOrd="0" parTransId="{04975909-97A7-44ED-879F-6F6B103B99A4}" sibTransId="{5B3D1B14-A2D1-4FCB-8424-4FAF63AEE310}"/>
    <dgm:cxn modelId="{F5CAE011-0D7A-410F-AF3A-71CD2ABD0EC6}" type="presOf" srcId="{3EFCCB2E-A20C-4C1F-9EA3-92EF80446DAC}" destId="{BC2BF8E2-BC85-4328-9737-E1AD10646C6F}" srcOrd="0" destOrd="0" presId="urn:microsoft.com/office/officeart/2005/8/layout/hierarchy6"/>
    <dgm:cxn modelId="{DA36EA20-534E-4041-B0C1-4853941CBE39}" srcId="{CA4CC870-5F8C-4950-9C3F-CDDD8D47B8FE}" destId="{3D3F9A80-863C-4ECC-9F80-A5EE13778B2E}" srcOrd="1" destOrd="0" parTransId="{3EFCCB2E-A20C-4C1F-9EA3-92EF80446DAC}" sibTransId="{A6E1660A-7C7E-4E15-B1B4-F53DC3819872}"/>
    <dgm:cxn modelId="{F22C9B29-604B-4FEB-854B-D50FAFBEAC9F}" srcId="{CA4CC870-5F8C-4950-9C3F-CDDD8D47B8FE}" destId="{FA0639C7-E857-4B5E-8350-A359670A2F54}" srcOrd="0" destOrd="0" parTransId="{06A1A8CD-DC5E-4D72-B804-1D53A45DB3F2}" sibTransId="{8700446B-FC36-4D20-B888-F1389046BC22}"/>
    <dgm:cxn modelId="{5E9EBD32-AC3A-4357-8C22-42AB08093877}" type="presOf" srcId="{FA0639C7-E857-4B5E-8350-A359670A2F54}" destId="{802EC6A8-FE6B-4737-81D9-9D25572994F2}" srcOrd="0" destOrd="0" presId="urn:microsoft.com/office/officeart/2005/8/layout/hierarchy6"/>
    <dgm:cxn modelId="{C3A9A73B-064F-4861-9469-799AE89F7426}" type="presOf" srcId="{04975909-97A7-44ED-879F-6F6B103B99A4}" destId="{BCE54729-C23D-460A-B6D9-5B0F7AAAE094}" srcOrd="0" destOrd="0" presId="urn:microsoft.com/office/officeart/2005/8/layout/hierarchy6"/>
    <dgm:cxn modelId="{E129BD68-EAFC-47E1-9674-77AC6F10FE74}" type="presOf" srcId="{31AF8B68-B15A-4E4B-BDF6-198E0CF56D5A}" destId="{B35A15AA-AFED-4623-8F52-BB5DB86C9DDB}" srcOrd="0" destOrd="0" presId="urn:microsoft.com/office/officeart/2005/8/layout/hierarchy6"/>
    <dgm:cxn modelId="{8638817A-48C9-4BD4-9DEF-442CC9248E43}" type="presOf" srcId="{06A1A8CD-DC5E-4D72-B804-1D53A45DB3F2}" destId="{868DCF3E-F3D1-4782-92F1-EAD24D78ACE2}" srcOrd="0" destOrd="0" presId="urn:microsoft.com/office/officeart/2005/8/layout/hierarchy6"/>
    <dgm:cxn modelId="{784DD7AF-3807-42A9-BAA2-8712E4A08102}" type="presOf" srcId="{3D3F9A80-863C-4ECC-9F80-A5EE13778B2E}" destId="{9F657FA6-AEBF-42A0-8478-93FC597466B0}" srcOrd="0" destOrd="0" presId="urn:microsoft.com/office/officeart/2005/8/layout/hierarchy6"/>
    <dgm:cxn modelId="{6B2A43B0-3E44-4DBC-943F-26F42D1A5955}" srcId="{B00D88DA-D829-422F-A217-5740EE5A402F}" destId="{CA4CC870-5F8C-4950-9C3F-CDDD8D47B8FE}" srcOrd="0" destOrd="0" parTransId="{91FF6C16-4843-4FCD-BDA7-2EDCEEB4A38F}" sibTransId="{B9A03DF8-68E6-4C0C-BC41-2DAD71A5D3A9}"/>
    <dgm:cxn modelId="{2E44FAC0-F6E0-4426-B7B1-FEA793A87C08}" type="presOf" srcId="{CA4CC870-5F8C-4950-9C3F-CDDD8D47B8FE}" destId="{DC12AC4A-D868-4C66-B2F0-3A5A5C615266}"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2FCAF66C-271A-401B-86C2-777AC77E21F7}" type="presParOf" srcId="{9946BB4B-0D0D-4192-B468-E6FAAB5AE8F3}" destId="{E6116FF7-04F0-4E3E-B525-14D119FCFB76}" srcOrd="0" destOrd="0" presId="urn:microsoft.com/office/officeart/2005/8/layout/hierarchy6"/>
    <dgm:cxn modelId="{4AC408C1-6856-47D6-9467-4FF298308311}" type="presParOf" srcId="{E6116FF7-04F0-4E3E-B525-14D119FCFB76}" destId="{DC12AC4A-D868-4C66-B2F0-3A5A5C615266}" srcOrd="0" destOrd="0" presId="urn:microsoft.com/office/officeart/2005/8/layout/hierarchy6"/>
    <dgm:cxn modelId="{B61F7E9A-3C09-431E-9269-7F72D273713C}" type="presParOf" srcId="{E6116FF7-04F0-4E3E-B525-14D119FCFB76}" destId="{327931A4-FF38-4947-9859-3C1C55BA3DE5}" srcOrd="1" destOrd="0" presId="urn:microsoft.com/office/officeart/2005/8/layout/hierarchy6"/>
    <dgm:cxn modelId="{A84E1E90-35D8-4AD8-A4D6-DE584FF24746}" type="presParOf" srcId="{327931A4-FF38-4947-9859-3C1C55BA3DE5}" destId="{868DCF3E-F3D1-4782-92F1-EAD24D78ACE2}" srcOrd="0" destOrd="0" presId="urn:microsoft.com/office/officeart/2005/8/layout/hierarchy6"/>
    <dgm:cxn modelId="{9E52D0D7-3346-4FAE-A172-493D6ED36F2B}" type="presParOf" srcId="{327931A4-FF38-4947-9859-3C1C55BA3DE5}" destId="{E346AA36-8D6E-436D-B8EC-8026FC13E552}" srcOrd="1" destOrd="0" presId="urn:microsoft.com/office/officeart/2005/8/layout/hierarchy6"/>
    <dgm:cxn modelId="{896F62E2-D7A7-48AD-B09A-F4B1A700C70C}" type="presParOf" srcId="{E346AA36-8D6E-436D-B8EC-8026FC13E552}" destId="{802EC6A8-FE6B-4737-81D9-9D25572994F2}" srcOrd="0" destOrd="0" presId="urn:microsoft.com/office/officeart/2005/8/layout/hierarchy6"/>
    <dgm:cxn modelId="{FF13FCAD-9ABD-41BA-A631-1A278DE12DA6}" type="presParOf" srcId="{E346AA36-8D6E-436D-B8EC-8026FC13E552}" destId="{B52337E7-C7BF-41C8-87D9-614D3BC726C0}" srcOrd="1" destOrd="0" presId="urn:microsoft.com/office/officeart/2005/8/layout/hierarchy6"/>
    <dgm:cxn modelId="{62AFF88F-48A0-4255-B28F-F03D57780DBC}" type="presParOf" srcId="{327931A4-FF38-4947-9859-3C1C55BA3DE5}" destId="{BC2BF8E2-BC85-4328-9737-E1AD10646C6F}" srcOrd="2" destOrd="0" presId="urn:microsoft.com/office/officeart/2005/8/layout/hierarchy6"/>
    <dgm:cxn modelId="{7713EDAD-D5BB-4BC3-A268-47DFEF9835D0}" type="presParOf" srcId="{327931A4-FF38-4947-9859-3C1C55BA3DE5}" destId="{341F70AE-EE16-41A8-BFAA-1FE39BFEAB10}" srcOrd="3" destOrd="0" presId="urn:microsoft.com/office/officeart/2005/8/layout/hierarchy6"/>
    <dgm:cxn modelId="{A31499AC-DC11-4A8A-A8BB-A5E1A785F90E}" type="presParOf" srcId="{341F70AE-EE16-41A8-BFAA-1FE39BFEAB10}" destId="{9F657FA6-AEBF-42A0-8478-93FC597466B0}" srcOrd="0" destOrd="0" presId="urn:microsoft.com/office/officeart/2005/8/layout/hierarchy6"/>
    <dgm:cxn modelId="{BF9D8249-F886-482F-AA1F-D5F9C4D36C08}" type="presParOf" srcId="{341F70AE-EE16-41A8-BFAA-1FE39BFEAB10}" destId="{A2D195D8-F4E7-408E-8438-A1D01F514569}" srcOrd="1" destOrd="0" presId="urn:microsoft.com/office/officeart/2005/8/layout/hierarchy6"/>
    <dgm:cxn modelId="{39B8BC68-246C-4723-A10D-90AD2680B872}" type="presParOf" srcId="{327931A4-FF38-4947-9859-3C1C55BA3DE5}" destId="{BCE54729-C23D-460A-B6D9-5B0F7AAAE094}" srcOrd="4" destOrd="0" presId="urn:microsoft.com/office/officeart/2005/8/layout/hierarchy6"/>
    <dgm:cxn modelId="{AB725E72-D651-4AB1-A173-35F191E3DC5C}" type="presParOf" srcId="{327931A4-FF38-4947-9859-3C1C55BA3DE5}" destId="{89FF5C42-770A-400D-9FCE-12E0B7CF09F0}" srcOrd="5" destOrd="0" presId="urn:microsoft.com/office/officeart/2005/8/layout/hierarchy6"/>
    <dgm:cxn modelId="{7C90DC5A-DD33-4E8D-A047-F15B50FC9D55}" type="presParOf" srcId="{89FF5C42-770A-400D-9FCE-12E0B7CF09F0}" destId="{B35A15AA-AFED-4623-8F52-BB5DB86C9DDB}" srcOrd="0" destOrd="0" presId="urn:microsoft.com/office/officeart/2005/8/layout/hierarchy6"/>
    <dgm:cxn modelId="{B1147A39-9F5C-44E9-9EDF-978EB11259BE}"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BE612A5A-0173-4D56-9FE2-52EF705F98C3}">
      <dgm:prSet phldrT="[Text]" custT="1"/>
      <dgm:spPr/>
      <dgm:t>
        <a:bodyPr/>
        <a:lstStyle/>
        <a:p>
          <a:r>
            <a:rPr lang="en-GB" sz="1400" dirty="0"/>
            <a:t>Adjective – </a:t>
          </a:r>
        </a:p>
        <a:p>
          <a:r>
            <a:rPr lang="en-GB" sz="1400" dirty="0"/>
            <a:t>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66ED6162-BB9D-40EF-8F5A-F2BB6784266F}">
      <dgm:prSet phldrT="[Text]" custT="1"/>
      <dgm:spPr/>
      <dgm:t>
        <a:bodyPr/>
        <a:lstStyle/>
        <a:p>
          <a:r>
            <a:rPr lang="en-GB" sz="1400"/>
            <a:t>Pronoun</a:t>
          </a:r>
          <a:endParaRPr lang="en-GB" sz="1400" dirty="0"/>
        </a:p>
      </dgm:t>
    </dgm:pt>
    <dgm:pt modelId="{0DEF385C-B45A-44E7-AE6B-231C61662155}" type="parTrans" cxnId="{DAEE5046-79AA-458F-A9F1-C289B4AEFFF7}">
      <dgm:prSet/>
      <dgm:spPr/>
      <dgm:t>
        <a:bodyPr/>
        <a:lstStyle/>
        <a:p>
          <a:endParaRPr lang="en-GB"/>
        </a:p>
      </dgm:t>
    </dgm:pt>
    <dgm:pt modelId="{4B31361C-F1D9-4357-A9E9-441E70FED9AE}" type="sibTrans" cxnId="{DAEE5046-79AA-458F-A9F1-C289B4AEFFF7}">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0BF79E6B-F1BC-4993-9A0B-3C96F22C0A15}" type="pres">
      <dgm:prSet presAssocID="{CA4CC870-5F8C-4950-9C3F-CDDD8D47B8FE}" presName="Name14" presStyleCnt="0"/>
      <dgm:spPr/>
    </dgm:pt>
    <dgm:pt modelId="{9223C44E-E3C6-4FFF-9A45-E914CFF42431}" type="pres">
      <dgm:prSet presAssocID="{CA4CC870-5F8C-4950-9C3F-CDDD8D47B8FE}" presName="level1Shape" presStyleLbl="node0" presStyleIdx="0" presStyleCnt="1">
        <dgm:presLayoutVars>
          <dgm:chPref val="3"/>
        </dgm:presLayoutVars>
      </dgm:prSet>
      <dgm:spPr/>
    </dgm:pt>
    <dgm:pt modelId="{C2C00119-277A-44FA-A11C-ADEEAD5445B7}"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37EBDB31-E84F-4BC6-9D10-63E0363E4F67}" type="pres">
      <dgm:prSet presAssocID="{0DEF385C-B45A-44E7-AE6B-231C61662155}" presName="Name19" presStyleLbl="parChTrans1D2" presStyleIdx="2" presStyleCnt="3"/>
      <dgm:spPr/>
    </dgm:pt>
    <dgm:pt modelId="{60EC3EFA-6F55-43A1-88BE-16E217B3C578}" type="pres">
      <dgm:prSet presAssocID="{66ED6162-BB9D-40EF-8F5A-F2BB6784266F}" presName="Name21" presStyleCnt="0"/>
      <dgm:spPr/>
    </dgm:pt>
    <dgm:pt modelId="{0910A4A9-5110-4CD1-97AE-67736D344845}" type="pres">
      <dgm:prSet presAssocID="{66ED6162-BB9D-40EF-8F5A-F2BB6784266F}" presName="level2Shape" presStyleLbl="node2" presStyleIdx="2" presStyleCnt="3"/>
      <dgm:spPr/>
    </dgm:pt>
    <dgm:pt modelId="{E090E85E-C388-4FB0-9949-B9884982E474}" type="pres">
      <dgm:prSet presAssocID="{66ED6162-BB9D-40EF-8F5A-F2BB6784266F}" presName="hierChild3" presStyleCnt="0"/>
      <dgm:spPr/>
    </dgm:pt>
    <dgm:pt modelId="{01B7F2F2-C0CC-4AE7-A276-8E5DDF45CF20}" type="pres">
      <dgm:prSet presAssocID="{B00D88DA-D829-422F-A217-5740EE5A402F}" presName="bgShapesFlow" presStyleCnt="0"/>
      <dgm:spPr/>
    </dgm:pt>
  </dgm:ptLst>
  <dgm:cxnLst>
    <dgm:cxn modelId="{DA942913-44D9-4629-AFEA-2EBF54B20C8C}" type="presOf" srcId="{E332493F-D91B-49DB-8418-06BC74A445E8}" destId="{93868109-C16B-49AD-8BE1-0223FC44A474}" srcOrd="0" destOrd="0" presId="urn:microsoft.com/office/officeart/2005/8/layout/hierarchy6"/>
    <dgm:cxn modelId="{52CF3A3B-98B2-4ADD-8BFA-5248E79C17B3}" type="presOf" srcId="{0DEF385C-B45A-44E7-AE6B-231C61662155}" destId="{37EBDB31-E84F-4BC6-9D10-63E0363E4F67}" srcOrd="0" destOrd="0" presId="urn:microsoft.com/office/officeart/2005/8/layout/hierarchy6"/>
    <dgm:cxn modelId="{DAEE5046-79AA-458F-A9F1-C289B4AEFFF7}" srcId="{CA4CC870-5F8C-4950-9C3F-CDDD8D47B8FE}" destId="{66ED6162-BB9D-40EF-8F5A-F2BB6784266F}" srcOrd="2" destOrd="0" parTransId="{0DEF385C-B45A-44E7-AE6B-231C61662155}" sibTransId="{4B31361C-F1D9-4357-A9E9-441E70FED9AE}"/>
    <dgm:cxn modelId="{EEC86C48-2E26-4357-8B23-6CDCA7C3F0E4}" type="presOf" srcId="{BE612A5A-0173-4D56-9FE2-52EF705F98C3}" destId="{28B1A9C5-CA24-4E0F-8AD7-8D699745977D}"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6876F095-D548-4FFC-855D-66215748F243}" type="presOf" srcId="{070C0B21-49A9-4F52-9487-C7BD7ED6FD3D}" destId="{8E45D172-A16A-4213-8444-85A251E74905}"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F8658BAF-09F3-4BC1-A62B-64E4F5FA06F1}" type="presOf" srcId="{66ED6162-BB9D-40EF-8F5A-F2BB6784266F}" destId="{0910A4A9-5110-4CD1-97AE-67736D344845}" srcOrd="0" destOrd="0" presId="urn:microsoft.com/office/officeart/2005/8/layout/hierarchy6"/>
    <dgm:cxn modelId="{6B2A43B0-3E44-4DBC-943F-26F42D1A5955}" srcId="{B00D88DA-D829-422F-A217-5740EE5A402F}" destId="{CA4CC870-5F8C-4950-9C3F-CDDD8D47B8FE}" srcOrd="0" destOrd="0" parTransId="{91FF6C16-4843-4FCD-BDA7-2EDCEEB4A38F}" sibTransId="{B9A03DF8-68E6-4C0C-BC41-2DAD71A5D3A9}"/>
    <dgm:cxn modelId="{2886B4BA-236D-4CEC-AF07-30C2A16040A8}" type="presOf" srcId="{CA4CC870-5F8C-4950-9C3F-CDDD8D47B8FE}" destId="{9223C44E-E3C6-4FFF-9A45-E914CFF42431}"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2F726FA-3142-43C4-9DCF-5E6C04B5B900}" type="presOf" srcId="{85BDD772-84B0-4896-A9A6-F98A9E760DC3}" destId="{F760AC71-8D8E-43F7-94EF-078FB3BBB8A8}"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1832918A-8F8A-4FC6-AE78-4810B8BD6DA6}" type="presParOf" srcId="{9946BB4B-0D0D-4192-B468-E6FAAB5AE8F3}" destId="{0BF79E6B-F1BC-4993-9A0B-3C96F22C0A15}" srcOrd="0" destOrd="0" presId="urn:microsoft.com/office/officeart/2005/8/layout/hierarchy6"/>
    <dgm:cxn modelId="{AE6949FF-4D88-4C19-8359-9041B1F1CA6D}" type="presParOf" srcId="{0BF79E6B-F1BC-4993-9A0B-3C96F22C0A15}" destId="{9223C44E-E3C6-4FFF-9A45-E914CFF42431}" srcOrd="0" destOrd="0" presId="urn:microsoft.com/office/officeart/2005/8/layout/hierarchy6"/>
    <dgm:cxn modelId="{0F319FE3-5638-410E-9658-BB2D2FD3B247}" type="presParOf" srcId="{0BF79E6B-F1BC-4993-9A0B-3C96F22C0A15}" destId="{C2C00119-277A-44FA-A11C-ADEEAD5445B7}" srcOrd="1" destOrd="0" presId="urn:microsoft.com/office/officeart/2005/8/layout/hierarchy6"/>
    <dgm:cxn modelId="{7E336F01-3B2C-4C70-A171-2A4A79F6F915}" type="presParOf" srcId="{C2C00119-277A-44FA-A11C-ADEEAD5445B7}" destId="{93868109-C16B-49AD-8BE1-0223FC44A474}" srcOrd="0" destOrd="0" presId="urn:microsoft.com/office/officeart/2005/8/layout/hierarchy6"/>
    <dgm:cxn modelId="{4D8AAD9B-7C88-431A-A8CA-55D5C869223A}" type="presParOf" srcId="{C2C00119-277A-44FA-A11C-ADEEAD5445B7}" destId="{008E950A-AC58-4C0C-B0F1-808D6941CACD}" srcOrd="1" destOrd="0" presId="urn:microsoft.com/office/officeart/2005/8/layout/hierarchy6"/>
    <dgm:cxn modelId="{00D69CA6-4EB7-4DE6-B092-56A9FAA9CFC4}" type="presParOf" srcId="{008E950A-AC58-4C0C-B0F1-808D6941CACD}" destId="{28B1A9C5-CA24-4E0F-8AD7-8D699745977D}" srcOrd="0" destOrd="0" presId="urn:microsoft.com/office/officeart/2005/8/layout/hierarchy6"/>
    <dgm:cxn modelId="{2D5E3EEF-CFB5-4E52-9D5E-9C944109EABE}" type="presParOf" srcId="{008E950A-AC58-4C0C-B0F1-808D6941CACD}" destId="{722BAB3E-5169-4301-BC59-8D01ADAA92D8}" srcOrd="1" destOrd="0" presId="urn:microsoft.com/office/officeart/2005/8/layout/hierarchy6"/>
    <dgm:cxn modelId="{04E3EE0B-8746-4C97-8AC3-3ABA54016670}" type="presParOf" srcId="{C2C00119-277A-44FA-A11C-ADEEAD5445B7}" destId="{8E45D172-A16A-4213-8444-85A251E74905}" srcOrd="2" destOrd="0" presId="urn:microsoft.com/office/officeart/2005/8/layout/hierarchy6"/>
    <dgm:cxn modelId="{F8367358-4C2F-4EEC-926A-40A22487B40F}" type="presParOf" srcId="{C2C00119-277A-44FA-A11C-ADEEAD5445B7}" destId="{A88AD2EF-1A89-41BE-A53E-1AA00C8B3C23}" srcOrd="3" destOrd="0" presId="urn:microsoft.com/office/officeart/2005/8/layout/hierarchy6"/>
    <dgm:cxn modelId="{CB832C44-BBE9-48B2-9558-553825450D80}" type="presParOf" srcId="{A88AD2EF-1A89-41BE-A53E-1AA00C8B3C23}" destId="{F760AC71-8D8E-43F7-94EF-078FB3BBB8A8}" srcOrd="0" destOrd="0" presId="urn:microsoft.com/office/officeart/2005/8/layout/hierarchy6"/>
    <dgm:cxn modelId="{91F9F496-97FF-4CF3-9E4C-FDC31E84756C}" type="presParOf" srcId="{A88AD2EF-1A89-41BE-A53E-1AA00C8B3C23}" destId="{A9D2187E-EAC1-4894-8DA6-706AFDAE1F01}" srcOrd="1" destOrd="0" presId="urn:microsoft.com/office/officeart/2005/8/layout/hierarchy6"/>
    <dgm:cxn modelId="{383C36E2-C2B5-442C-B2D4-F65707218C96}" type="presParOf" srcId="{C2C00119-277A-44FA-A11C-ADEEAD5445B7}" destId="{37EBDB31-E84F-4BC6-9D10-63E0363E4F67}" srcOrd="4" destOrd="0" presId="urn:microsoft.com/office/officeart/2005/8/layout/hierarchy6"/>
    <dgm:cxn modelId="{B3FB5B40-870C-4D94-8ED1-D3A2B95C145D}" type="presParOf" srcId="{C2C00119-277A-44FA-A11C-ADEEAD5445B7}" destId="{60EC3EFA-6F55-43A1-88BE-16E217B3C578}" srcOrd="5" destOrd="0" presId="urn:microsoft.com/office/officeart/2005/8/layout/hierarchy6"/>
    <dgm:cxn modelId="{8F400D45-EF38-4007-A5A7-39D73BB53220}" type="presParOf" srcId="{60EC3EFA-6F55-43A1-88BE-16E217B3C578}" destId="{0910A4A9-5110-4CD1-97AE-67736D344845}" srcOrd="0" destOrd="0" presId="urn:microsoft.com/office/officeart/2005/8/layout/hierarchy6"/>
    <dgm:cxn modelId="{85C711B8-9492-4355-A95F-BD26F84104AB}" type="presParOf" srcId="{60EC3EFA-6F55-43A1-88BE-16E217B3C578}" destId="{E090E85E-C388-4FB0-9949-B9884982E474}"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BE612A5A-0173-4D56-9FE2-52EF705F98C3}">
      <dgm:prSet phldrT="[Text]" custT="1"/>
      <dgm:spPr/>
      <dgm:t>
        <a:bodyPr/>
        <a:lstStyle/>
        <a:p>
          <a:r>
            <a:rPr lang="en-GB" sz="1400" dirty="0"/>
            <a:t>Adjective – 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 – </a:t>
          </a:r>
          <a:br>
            <a:rPr lang="en-GB" sz="1400" dirty="0"/>
          </a:br>
          <a:r>
            <a:rPr lang="en-GB" sz="1400" dirty="0"/>
            <a:t>thing or object</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627B3BBB-E6A6-4C01-8002-019AD9489A45}" type="pres">
      <dgm:prSet presAssocID="{CA4CC870-5F8C-4950-9C3F-CDDD8D47B8FE}" presName="Name14" presStyleCnt="0"/>
      <dgm:spPr/>
    </dgm:pt>
    <dgm:pt modelId="{C013D0F5-B9FF-4403-BAC6-B15849BA25E2}" type="pres">
      <dgm:prSet presAssocID="{CA4CC870-5F8C-4950-9C3F-CDDD8D47B8FE}" presName="level1Shape" presStyleLbl="node0" presStyleIdx="0" presStyleCnt="1">
        <dgm:presLayoutVars>
          <dgm:chPref val="3"/>
        </dgm:presLayoutVars>
      </dgm:prSet>
      <dgm:spPr/>
    </dgm:pt>
    <dgm:pt modelId="{755C6C4A-C013-4F4F-B763-F0C83CC5A3DB}"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custScaleX="219317" custScaleY="130510"/>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D15F6901-EBC3-4B42-814B-8BE48FAB8DBF}" type="presOf" srcId="{E332493F-D91B-49DB-8418-06BC74A445E8}" destId="{93868109-C16B-49AD-8BE1-0223FC44A474}" srcOrd="0" destOrd="0" presId="urn:microsoft.com/office/officeart/2005/8/layout/hierarchy6"/>
    <dgm:cxn modelId="{FDA0E20E-A12D-438F-8FD2-EA7AC71CCAEF}" srcId="{CA4CC870-5F8C-4950-9C3F-CDDD8D47B8FE}" destId="{31AF8B68-B15A-4E4B-BDF6-198E0CF56D5A}" srcOrd="2" destOrd="0" parTransId="{04975909-97A7-44ED-879F-6F6B103B99A4}" sibTransId="{5B3D1B14-A2D1-4FCB-8424-4FAF63AEE310}"/>
    <dgm:cxn modelId="{28737F10-8223-4CE4-9ADF-06BD5269EAFA}" type="presOf" srcId="{CA4CC870-5F8C-4950-9C3F-CDDD8D47B8FE}" destId="{C013D0F5-B9FF-4403-BAC6-B15849BA25E2}" srcOrd="0" destOrd="0" presId="urn:microsoft.com/office/officeart/2005/8/layout/hierarchy6"/>
    <dgm:cxn modelId="{EF46112C-32E8-47DA-BCED-A088D976D4B5}" type="presOf" srcId="{31AF8B68-B15A-4E4B-BDF6-198E0CF56D5A}" destId="{B35A15AA-AFED-4623-8F52-BB5DB86C9DDB}" srcOrd="0" destOrd="0" presId="urn:microsoft.com/office/officeart/2005/8/layout/hierarchy6"/>
    <dgm:cxn modelId="{3E0C0456-DE95-481E-A182-30E0AD28005B}" type="presOf" srcId="{070C0B21-49A9-4F52-9487-C7BD7ED6FD3D}" destId="{8E45D172-A16A-4213-8444-85A251E74905}"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64A56690-5295-494D-AEE6-F678B048C108}" type="presOf" srcId="{85BDD772-84B0-4896-A9A6-F98A9E760DC3}" destId="{F760AC71-8D8E-43F7-94EF-078FB3BBB8A8}" srcOrd="0" destOrd="0" presId="urn:microsoft.com/office/officeart/2005/8/layout/hierarchy6"/>
    <dgm:cxn modelId="{C4FC7591-54C3-43A5-81F0-E88143518614}" type="presOf" srcId="{04975909-97A7-44ED-879F-6F6B103B99A4}" destId="{BCE54729-C23D-460A-B6D9-5B0F7AAAE094}" srcOrd="0" destOrd="0" presId="urn:microsoft.com/office/officeart/2005/8/layout/hierarchy6"/>
    <dgm:cxn modelId="{C5B8ABAB-BAFC-4C31-9406-75E0A59A935E}" type="presOf" srcId="{BE612A5A-0173-4D56-9FE2-52EF705F98C3}" destId="{28B1A9C5-CA24-4E0F-8AD7-8D699745977D}"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7766AEA0-2541-4700-970F-3055D7044D7E}" type="presParOf" srcId="{9946BB4B-0D0D-4192-B468-E6FAAB5AE8F3}" destId="{627B3BBB-E6A6-4C01-8002-019AD9489A45}" srcOrd="0" destOrd="0" presId="urn:microsoft.com/office/officeart/2005/8/layout/hierarchy6"/>
    <dgm:cxn modelId="{31046484-8FD8-461B-A538-330AC951FC0F}" type="presParOf" srcId="{627B3BBB-E6A6-4C01-8002-019AD9489A45}" destId="{C013D0F5-B9FF-4403-BAC6-B15849BA25E2}" srcOrd="0" destOrd="0" presId="urn:microsoft.com/office/officeart/2005/8/layout/hierarchy6"/>
    <dgm:cxn modelId="{B5D8D867-7ED9-4A11-80B3-9567BCFB5B88}" type="presParOf" srcId="{627B3BBB-E6A6-4C01-8002-019AD9489A45}" destId="{755C6C4A-C013-4F4F-B763-F0C83CC5A3DB}" srcOrd="1" destOrd="0" presId="urn:microsoft.com/office/officeart/2005/8/layout/hierarchy6"/>
    <dgm:cxn modelId="{E0C677A5-9742-49F2-A3BE-22F0C255FAC7}" type="presParOf" srcId="{755C6C4A-C013-4F4F-B763-F0C83CC5A3DB}" destId="{93868109-C16B-49AD-8BE1-0223FC44A474}" srcOrd="0" destOrd="0" presId="urn:microsoft.com/office/officeart/2005/8/layout/hierarchy6"/>
    <dgm:cxn modelId="{9BCA61E4-0C0C-4464-8CBC-A8761CBBD310}" type="presParOf" srcId="{755C6C4A-C013-4F4F-B763-F0C83CC5A3DB}" destId="{008E950A-AC58-4C0C-B0F1-808D6941CACD}" srcOrd="1" destOrd="0" presId="urn:microsoft.com/office/officeart/2005/8/layout/hierarchy6"/>
    <dgm:cxn modelId="{5CA38D91-B8E8-4F72-881E-CC9B259EBCC6}" type="presParOf" srcId="{008E950A-AC58-4C0C-B0F1-808D6941CACD}" destId="{28B1A9C5-CA24-4E0F-8AD7-8D699745977D}" srcOrd="0" destOrd="0" presId="urn:microsoft.com/office/officeart/2005/8/layout/hierarchy6"/>
    <dgm:cxn modelId="{764CA7C0-0578-4FEA-84FA-EEE2E1FC8E66}" type="presParOf" srcId="{008E950A-AC58-4C0C-B0F1-808D6941CACD}" destId="{722BAB3E-5169-4301-BC59-8D01ADAA92D8}" srcOrd="1" destOrd="0" presId="urn:microsoft.com/office/officeart/2005/8/layout/hierarchy6"/>
    <dgm:cxn modelId="{F739BB27-4B72-4C16-BFB0-838FBAABB6FB}" type="presParOf" srcId="{755C6C4A-C013-4F4F-B763-F0C83CC5A3DB}" destId="{8E45D172-A16A-4213-8444-85A251E74905}" srcOrd="2" destOrd="0" presId="urn:microsoft.com/office/officeart/2005/8/layout/hierarchy6"/>
    <dgm:cxn modelId="{569252F2-B49B-4439-B70C-85E82DEF6045}" type="presParOf" srcId="{755C6C4A-C013-4F4F-B763-F0C83CC5A3DB}" destId="{A88AD2EF-1A89-41BE-A53E-1AA00C8B3C23}" srcOrd="3" destOrd="0" presId="urn:microsoft.com/office/officeart/2005/8/layout/hierarchy6"/>
    <dgm:cxn modelId="{35CB61A7-8AC5-4297-BEFF-8257D48FFCF9}" type="presParOf" srcId="{A88AD2EF-1A89-41BE-A53E-1AA00C8B3C23}" destId="{F760AC71-8D8E-43F7-94EF-078FB3BBB8A8}" srcOrd="0" destOrd="0" presId="urn:microsoft.com/office/officeart/2005/8/layout/hierarchy6"/>
    <dgm:cxn modelId="{6F661A5C-7750-4F7C-9A90-C7D4FD9AC363}" type="presParOf" srcId="{A88AD2EF-1A89-41BE-A53E-1AA00C8B3C23}" destId="{A9D2187E-EAC1-4894-8DA6-706AFDAE1F01}" srcOrd="1" destOrd="0" presId="urn:microsoft.com/office/officeart/2005/8/layout/hierarchy6"/>
    <dgm:cxn modelId="{FE531996-3004-4DB7-909B-FF9F0918ACA2}" type="presParOf" srcId="{755C6C4A-C013-4F4F-B763-F0C83CC5A3DB}" destId="{BCE54729-C23D-460A-B6D9-5B0F7AAAE094}" srcOrd="4" destOrd="0" presId="urn:microsoft.com/office/officeart/2005/8/layout/hierarchy6"/>
    <dgm:cxn modelId="{F9B7D689-208A-42BA-B2A2-4294AAD6C076}" type="presParOf" srcId="{755C6C4A-C013-4F4F-B763-F0C83CC5A3DB}" destId="{89FF5C42-770A-400D-9FCE-12E0B7CF09F0}" srcOrd="5" destOrd="0" presId="urn:microsoft.com/office/officeart/2005/8/layout/hierarchy6"/>
    <dgm:cxn modelId="{1C2FEAA3-7661-4E06-B38D-2821EA87B2FC}" type="presParOf" srcId="{89FF5C42-770A-400D-9FCE-12E0B7CF09F0}" destId="{B35A15AA-AFED-4623-8F52-BB5DB86C9DDB}" srcOrd="0" destOrd="0" presId="urn:microsoft.com/office/officeart/2005/8/layout/hierarchy6"/>
    <dgm:cxn modelId="{C440C38D-27EE-4C1A-BF49-716C7ECE7C76}"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BE612A5A-0173-4D56-9FE2-52EF705F98C3}">
      <dgm:prSet phldrT="[Text]" custT="1"/>
      <dgm:spPr/>
      <dgm:t>
        <a:bodyPr/>
        <a:lstStyle/>
        <a:p>
          <a:r>
            <a:rPr lang="en-GB" sz="1400" dirty="0"/>
            <a:t>Adjective – 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 – </a:t>
          </a:r>
          <a:br>
            <a:rPr lang="en-GB" sz="1400" dirty="0"/>
          </a:br>
          <a:r>
            <a:rPr lang="en-GB" sz="1400" dirty="0"/>
            <a:t>thing or object</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1995A0E-AC7B-47A0-9863-3105317D7F25}" type="pres">
      <dgm:prSet presAssocID="{CA4CC870-5F8C-4950-9C3F-CDDD8D47B8FE}" presName="Name14" presStyleCnt="0"/>
      <dgm:spPr/>
    </dgm:pt>
    <dgm:pt modelId="{880B1C50-E399-428F-90CE-C4623085CF03}" type="pres">
      <dgm:prSet presAssocID="{CA4CC870-5F8C-4950-9C3F-CDDD8D47B8FE}" presName="level1Shape" presStyleLbl="node0" presStyleIdx="0" presStyleCnt="1">
        <dgm:presLayoutVars>
          <dgm:chPref val="3"/>
        </dgm:presLayoutVars>
      </dgm:prSet>
      <dgm:spPr/>
    </dgm:pt>
    <dgm:pt modelId="{A817FC81-4FBB-40B9-87F3-594CD692F0FE}"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custScaleX="219317" custScaleY="130510"/>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0A21E807-A8F6-4634-B442-B0442A8E629C}" type="presOf" srcId="{04975909-97A7-44ED-879F-6F6B103B99A4}" destId="{BCE54729-C23D-460A-B6D9-5B0F7AAAE094}" srcOrd="0" destOrd="0" presId="urn:microsoft.com/office/officeart/2005/8/layout/hierarchy6"/>
    <dgm:cxn modelId="{FDA0E20E-A12D-438F-8FD2-EA7AC71CCAEF}" srcId="{CA4CC870-5F8C-4950-9C3F-CDDD8D47B8FE}" destId="{31AF8B68-B15A-4E4B-BDF6-198E0CF56D5A}" srcOrd="2" destOrd="0" parTransId="{04975909-97A7-44ED-879F-6F6B103B99A4}" sibTransId="{5B3D1B14-A2D1-4FCB-8424-4FAF63AEE310}"/>
    <dgm:cxn modelId="{938BAD26-DDF2-49CD-977C-7DDB1EF90BBB}" type="presOf" srcId="{BE612A5A-0173-4D56-9FE2-52EF705F98C3}" destId="{28B1A9C5-CA24-4E0F-8AD7-8D699745977D}" srcOrd="0" destOrd="0" presId="urn:microsoft.com/office/officeart/2005/8/layout/hierarchy6"/>
    <dgm:cxn modelId="{A9782783-8A37-4F58-B6E8-9AFDC60B93B6}" type="presOf" srcId="{E332493F-D91B-49DB-8418-06BC74A445E8}" destId="{93868109-C16B-49AD-8BE1-0223FC44A474}"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571B1095-37E8-4EA5-9460-D9B57D6E6033}" type="presOf" srcId="{31AF8B68-B15A-4E4B-BDF6-198E0CF56D5A}" destId="{B35A15AA-AFED-4623-8F52-BB5DB86C9DDB}" srcOrd="0" destOrd="0" presId="urn:microsoft.com/office/officeart/2005/8/layout/hierarchy6"/>
    <dgm:cxn modelId="{0200DA9D-5584-43DB-B88F-CED3C1D1997A}" type="presOf" srcId="{85BDD772-84B0-4896-A9A6-F98A9E760DC3}" destId="{F760AC71-8D8E-43F7-94EF-078FB3BBB8A8}" srcOrd="0" destOrd="0" presId="urn:microsoft.com/office/officeart/2005/8/layout/hierarchy6"/>
    <dgm:cxn modelId="{532F96A4-AD85-47B2-A200-050A2F8E66B1}" type="presOf" srcId="{CA4CC870-5F8C-4950-9C3F-CDDD8D47B8FE}" destId="{880B1C50-E399-428F-90CE-C4623085CF03}"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E4E345EA-7719-427C-A7F3-BD53DC780759}" type="presOf" srcId="{070C0B21-49A9-4F52-9487-C7BD7ED6FD3D}" destId="{8E45D172-A16A-4213-8444-85A251E74905}"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E8FD615A-6D6E-4D09-B444-47BF501418C3}" type="presParOf" srcId="{9946BB4B-0D0D-4192-B468-E6FAAB5AE8F3}" destId="{71995A0E-AC7B-47A0-9863-3105317D7F25}" srcOrd="0" destOrd="0" presId="urn:microsoft.com/office/officeart/2005/8/layout/hierarchy6"/>
    <dgm:cxn modelId="{D47F72F9-C6DE-4219-994B-DDB1B734CEC2}" type="presParOf" srcId="{71995A0E-AC7B-47A0-9863-3105317D7F25}" destId="{880B1C50-E399-428F-90CE-C4623085CF03}" srcOrd="0" destOrd="0" presId="urn:microsoft.com/office/officeart/2005/8/layout/hierarchy6"/>
    <dgm:cxn modelId="{981B295A-DDC6-4C0A-A4F5-591445AE624B}" type="presParOf" srcId="{71995A0E-AC7B-47A0-9863-3105317D7F25}" destId="{A817FC81-4FBB-40B9-87F3-594CD692F0FE}" srcOrd="1" destOrd="0" presId="urn:microsoft.com/office/officeart/2005/8/layout/hierarchy6"/>
    <dgm:cxn modelId="{23BA3206-1075-40FF-84B1-DAAFB25658ED}" type="presParOf" srcId="{A817FC81-4FBB-40B9-87F3-594CD692F0FE}" destId="{93868109-C16B-49AD-8BE1-0223FC44A474}" srcOrd="0" destOrd="0" presId="urn:microsoft.com/office/officeart/2005/8/layout/hierarchy6"/>
    <dgm:cxn modelId="{AEF3F118-CE44-4FF5-959F-B4F70CD1E4F1}" type="presParOf" srcId="{A817FC81-4FBB-40B9-87F3-594CD692F0FE}" destId="{008E950A-AC58-4C0C-B0F1-808D6941CACD}" srcOrd="1" destOrd="0" presId="urn:microsoft.com/office/officeart/2005/8/layout/hierarchy6"/>
    <dgm:cxn modelId="{6625404F-8A0B-4C8A-9791-7D35B0DFE05C}" type="presParOf" srcId="{008E950A-AC58-4C0C-B0F1-808D6941CACD}" destId="{28B1A9C5-CA24-4E0F-8AD7-8D699745977D}" srcOrd="0" destOrd="0" presId="urn:microsoft.com/office/officeart/2005/8/layout/hierarchy6"/>
    <dgm:cxn modelId="{3CD94AB3-A189-4278-A07E-0BF5C792B64B}" type="presParOf" srcId="{008E950A-AC58-4C0C-B0F1-808D6941CACD}" destId="{722BAB3E-5169-4301-BC59-8D01ADAA92D8}" srcOrd="1" destOrd="0" presId="urn:microsoft.com/office/officeart/2005/8/layout/hierarchy6"/>
    <dgm:cxn modelId="{CFC5DA2C-E6F9-49B6-8CDE-C8C128213AC5}" type="presParOf" srcId="{A817FC81-4FBB-40B9-87F3-594CD692F0FE}" destId="{8E45D172-A16A-4213-8444-85A251E74905}" srcOrd="2" destOrd="0" presId="urn:microsoft.com/office/officeart/2005/8/layout/hierarchy6"/>
    <dgm:cxn modelId="{97203450-5C76-48FC-AA8C-2E679F87170F}" type="presParOf" srcId="{A817FC81-4FBB-40B9-87F3-594CD692F0FE}" destId="{A88AD2EF-1A89-41BE-A53E-1AA00C8B3C23}" srcOrd="3" destOrd="0" presId="urn:microsoft.com/office/officeart/2005/8/layout/hierarchy6"/>
    <dgm:cxn modelId="{4AD745B6-45D3-4508-A017-96A46781124A}" type="presParOf" srcId="{A88AD2EF-1A89-41BE-A53E-1AA00C8B3C23}" destId="{F760AC71-8D8E-43F7-94EF-078FB3BBB8A8}" srcOrd="0" destOrd="0" presId="urn:microsoft.com/office/officeart/2005/8/layout/hierarchy6"/>
    <dgm:cxn modelId="{C2C9A3F1-BF70-48BF-BF9D-7ACE84E2BEB3}" type="presParOf" srcId="{A88AD2EF-1A89-41BE-A53E-1AA00C8B3C23}" destId="{A9D2187E-EAC1-4894-8DA6-706AFDAE1F01}" srcOrd="1" destOrd="0" presId="urn:microsoft.com/office/officeart/2005/8/layout/hierarchy6"/>
    <dgm:cxn modelId="{13F3D74F-E89F-4C6C-8537-0A08E850A781}" type="presParOf" srcId="{A817FC81-4FBB-40B9-87F3-594CD692F0FE}" destId="{BCE54729-C23D-460A-B6D9-5B0F7AAAE094}" srcOrd="4" destOrd="0" presId="urn:microsoft.com/office/officeart/2005/8/layout/hierarchy6"/>
    <dgm:cxn modelId="{FFA02210-3B9A-468C-AA15-A4EDE775D533}" type="presParOf" srcId="{A817FC81-4FBB-40B9-87F3-594CD692F0FE}" destId="{89FF5C42-770A-400D-9FCE-12E0B7CF09F0}" srcOrd="5" destOrd="0" presId="urn:microsoft.com/office/officeart/2005/8/layout/hierarchy6"/>
    <dgm:cxn modelId="{06F480E7-CFB3-4D4B-86BF-ACBAF304829B}" type="presParOf" srcId="{89FF5C42-770A-400D-9FCE-12E0B7CF09F0}" destId="{B35A15AA-AFED-4623-8F52-BB5DB86C9DDB}" srcOrd="0" destOrd="0" presId="urn:microsoft.com/office/officeart/2005/8/layout/hierarchy6"/>
    <dgm:cxn modelId="{E7E91D0E-4D7D-41DE-B30F-4063F3D8D495}"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881343" y="322"/>
          <a:ext cx="6189669" cy="15819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927676" y="46655"/>
        <a:ext cx="6097003" cy="1489254"/>
      </dsp:txXfrm>
    </dsp:sp>
    <dsp:sp modelId="{33643D00-C75E-4DF5-A0F0-DFA21355EB8A}">
      <dsp:nvSpPr>
        <dsp:cNvPr id="0" name=""/>
        <dsp:cNvSpPr/>
      </dsp:nvSpPr>
      <dsp:spPr>
        <a:xfrm>
          <a:off x="2176442" y="1582242"/>
          <a:ext cx="2799735" cy="524831"/>
        </a:xfrm>
        <a:custGeom>
          <a:avLst/>
          <a:gdLst/>
          <a:ahLst/>
          <a:cxnLst/>
          <a:rect l="0" t="0" r="0" b="0"/>
          <a:pathLst>
            <a:path>
              <a:moveTo>
                <a:pt x="2799735" y="0"/>
              </a:moveTo>
              <a:lnTo>
                <a:pt x="2799735" y="262415"/>
              </a:lnTo>
              <a:lnTo>
                <a:pt x="0" y="262415"/>
              </a:lnTo>
              <a:lnTo>
                <a:pt x="0"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192383" y="2107074"/>
          <a:ext cx="1968117"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1230812" y="2145503"/>
        <a:ext cx="1891259" cy="1235220"/>
      </dsp:txXfrm>
    </dsp:sp>
    <dsp:sp modelId="{67357A81-5F47-46C8-8791-23DB6B665016}">
      <dsp:nvSpPr>
        <dsp:cNvPr id="0" name=""/>
        <dsp:cNvSpPr/>
      </dsp:nvSpPr>
      <dsp:spPr>
        <a:xfrm>
          <a:off x="4734995" y="1582242"/>
          <a:ext cx="241182" cy="524831"/>
        </a:xfrm>
        <a:custGeom>
          <a:avLst/>
          <a:gdLst/>
          <a:ahLst/>
          <a:cxnLst/>
          <a:rect l="0" t="0" r="0" b="0"/>
          <a:pathLst>
            <a:path>
              <a:moveTo>
                <a:pt x="241182" y="0"/>
              </a:moveTo>
              <a:lnTo>
                <a:pt x="241182" y="262415"/>
              </a:lnTo>
              <a:lnTo>
                <a:pt x="0" y="262415"/>
              </a:lnTo>
              <a:lnTo>
                <a:pt x="0"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750936" y="2107074"/>
          <a:ext cx="1968117"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789365" y="2145503"/>
        <a:ext cx="1891259" cy="1235220"/>
      </dsp:txXfrm>
    </dsp:sp>
    <dsp:sp modelId="{F7436063-BF3D-4400-ABDF-46A0C91AC2E1}">
      <dsp:nvSpPr>
        <dsp:cNvPr id="0" name=""/>
        <dsp:cNvSpPr/>
      </dsp:nvSpPr>
      <dsp:spPr>
        <a:xfrm>
          <a:off x="4976178" y="1582242"/>
          <a:ext cx="2558552" cy="524831"/>
        </a:xfrm>
        <a:custGeom>
          <a:avLst/>
          <a:gdLst/>
          <a:ahLst/>
          <a:cxnLst/>
          <a:rect l="0" t="0" r="0" b="0"/>
          <a:pathLst>
            <a:path>
              <a:moveTo>
                <a:pt x="0" y="0"/>
              </a:moveTo>
              <a:lnTo>
                <a:pt x="0" y="262415"/>
              </a:lnTo>
              <a:lnTo>
                <a:pt x="2558552" y="262415"/>
              </a:lnTo>
              <a:lnTo>
                <a:pt x="2558552"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09488" y="2107074"/>
          <a:ext cx="2450483"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347917" y="2145503"/>
        <a:ext cx="2373625" cy="12352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621529" y="182"/>
          <a:ext cx="6709296" cy="1714723"/>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671752" y="50405"/>
        <a:ext cx="6608850" cy="1614277"/>
      </dsp:txXfrm>
    </dsp:sp>
    <dsp:sp modelId="{33643D00-C75E-4DF5-A0F0-DFA21355EB8A}">
      <dsp:nvSpPr>
        <dsp:cNvPr id="0" name=""/>
        <dsp:cNvSpPr/>
      </dsp:nvSpPr>
      <dsp:spPr>
        <a:xfrm>
          <a:off x="1941403" y="1714905"/>
          <a:ext cx="3034774" cy="568891"/>
        </a:xfrm>
        <a:custGeom>
          <a:avLst/>
          <a:gdLst/>
          <a:ahLst/>
          <a:cxnLst/>
          <a:rect l="0" t="0" r="0" b="0"/>
          <a:pathLst>
            <a:path>
              <a:moveTo>
                <a:pt x="3034774" y="0"/>
              </a:moveTo>
              <a:lnTo>
                <a:pt x="3034774" y="284445"/>
              </a:lnTo>
              <a:lnTo>
                <a:pt x="0" y="284445"/>
              </a:lnTo>
              <a:lnTo>
                <a:pt x="0"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874732" y="2283796"/>
          <a:ext cx="2133341"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916388" y="2325452"/>
        <a:ext cx="2050029" cy="1338915"/>
      </dsp:txXfrm>
    </dsp:sp>
    <dsp:sp modelId="{67357A81-5F47-46C8-8791-23DB6B665016}">
      <dsp:nvSpPr>
        <dsp:cNvPr id="0" name=""/>
        <dsp:cNvSpPr/>
      </dsp:nvSpPr>
      <dsp:spPr>
        <a:xfrm>
          <a:off x="4714747" y="1714905"/>
          <a:ext cx="261430" cy="568891"/>
        </a:xfrm>
        <a:custGeom>
          <a:avLst/>
          <a:gdLst/>
          <a:ahLst/>
          <a:cxnLst/>
          <a:rect l="0" t="0" r="0" b="0"/>
          <a:pathLst>
            <a:path>
              <a:moveTo>
                <a:pt x="261430" y="0"/>
              </a:moveTo>
              <a:lnTo>
                <a:pt x="261430" y="284445"/>
              </a:lnTo>
              <a:lnTo>
                <a:pt x="0" y="284445"/>
              </a:lnTo>
              <a:lnTo>
                <a:pt x="0"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48076" y="2283796"/>
          <a:ext cx="2133341"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3689732" y="2325452"/>
        <a:ext cx="2050029" cy="1338915"/>
      </dsp:txXfrm>
    </dsp:sp>
    <dsp:sp modelId="{F7436063-BF3D-4400-ABDF-46A0C91AC2E1}">
      <dsp:nvSpPr>
        <dsp:cNvPr id="0" name=""/>
        <dsp:cNvSpPr/>
      </dsp:nvSpPr>
      <dsp:spPr>
        <a:xfrm>
          <a:off x="4976178" y="1714905"/>
          <a:ext cx="2773344" cy="568891"/>
        </a:xfrm>
        <a:custGeom>
          <a:avLst/>
          <a:gdLst/>
          <a:ahLst/>
          <a:cxnLst/>
          <a:rect l="0" t="0" r="0" b="0"/>
          <a:pathLst>
            <a:path>
              <a:moveTo>
                <a:pt x="0" y="0"/>
              </a:moveTo>
              <a:lnTo>
                <a:pt x="0" y="284445"/>
              </a:lnTo>
              <a:lnTo>
                <a:pt x="2773344" y="284445"/>
              </a:lnTo>
              <a:lnTo>
                <a:pt x="2773344"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421421" y="2283796"/>
          <a:ext cx="2656202"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63077" y="2325452"/>
        <a:ext cx="2572890" cy="13389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655916" y="125"/>
          <a:ext cx="6640522" cy="169714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05624" y="49833"/>
        <a:ext cx="6541106" cy="1597730"/>
      </dsp:txXfrm>
    </dsp:sp>
    <dsp:sp modelId="{33643D00-C75E-4DF5-A0F0-DFA21355EB8A}">
      <dsp:nvSpPr>
        <dsp:cNvPr id="0" name=""/>
        <dsp:cNvSpPr/>
      </dsp:nvSpPr>
      <dsp:spPr>
        <a:xfrm>
          <a:off x="1972511" y="1697272"/>
          <a:ext cx="3003666" cy="563059"/>
        </a:xfrm>
        <a:custGeom>
          <a:avLst/>
          <a:gdLst/>
          <a:ahLst/>
          <a:cxnLst/>
          <a:rect l="0" t="0" r="0" b="0"/>
          <a:pathLst>
            <a:path>
              <a:moveTo>
                <a:pt x="3003666" y="0"/>
              </a:moveTo>
              <a:lnTo>
                <a:pt x="3003666" y="281529"/>
              </a:lnTo>
              <a:lnTo>
                <a:pt x="0" y="281529"/>
              </a:lnTo>
              <a:lnTo>
                <a:pt x="0"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916774" y="2260331"/>
          <a:ext cx="2111473"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958003" y="2301560"/>
        <a:ext cx="2029015" cy="1325191"/>
      </dsp:txXfrm>
    </dsp:sp>
    <dsp:sp modelId="{67357A81-5F47-46C8-8791-23DB6B665016}">
      <dsp:nvSpPr>
        <dsp:cNvPr id="0" name=""/>
        <dsp:cNvSpPr/>
      </dsp:nvSpPr>
      <dsp:spPr>
        <a:xfrm>
          <a:off x="4717427" y="1697272"/>
          <a:ext cx="258750" cy="563059"/>
        </a:xfrm>
        <a:custGeom>
          <a:avLst/>
          <a:gdLst/>
          <a:ahLst/>
          <a:cxnLst/>
          <a:rect l="0" t="0" r="0" b="0"/>
          <a:pathLst>
            <a:path>
              <a:moveTo>
                <a:pt x="258750" y="0"/>
              </a:moveTo>
              <a:lnTo>
                <a:pt x="258750" y="281529"/>
              </a:lnTo>
              <a:lnTo>
                <a:pt x="0" y="281529"/>
              </a:lnTo>
              <a:lnTo>
                <a:pt x="0"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61690" y="2260331"/>
          <a:ext cx="2111473"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3702919" y="2301560"/>
        <a:ext cx="2029015" cy="1325191"/>
      </dsp:txXfrm>
    </dsp:sp>
    <dsp:sp modelId="{F7436063-BF3D-4400-ABDF-46A0C91AC2E1}">
      <dsp:nvSpPr>
        <dsp:cNvPr id="0" name=""/>
        <dsp:cNvSpPr/>
      </dsp:nvSpPr>
      <dsp:spPr>
        <a:xfrm>
          <a:off x="4976178" y="1697272"/>
          <a:ext cx="2744916" cy="563059"/>
        </a:xfrm>
        <a:custGeom>
          <a:avLst/>
          <a:gdLst/>
          <a:ahLst/>
          <a:cxnLst/>
          <a:rect l="0" t="0" r="0" b="0"/>
          <a:pathLst>
            <a:path>
              <a:moveTo>
                <a:pt x="0" y="0"/>
              </a:moveTo>
              <a:lnTo>
                <a:pt x="0" y="281529"/>
              </a:lnTo>
              <a:lnTo>
                <a:pt x="2744916" y="281529"/>
              </a:lnTo>
              <a:lnTo>
                <a:pt x="2744916"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406606" y="2260331"/>
          <a:ext cx="2628975"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6447835" y="2301560"/>
        <a:ext cx="2546517" cy="13251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12AC4A-D868-4C66-B2F0-3A5A5C615266}">
      <dsp:nvSpPr>
        <dsp:cNvPr id="0" name=""/>
        <dsp:cNvSpPr/>
      </dsp:nvSpPr>
      <dsp:spPr>
        <a:xfrm>
          <a:off x="3890068" y="538"/>
          <a:ext cx="2172218" cy="1448145"/>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932483" y="42953"/>
        <a:ext cx="2087388" cy="1363315"/>
      </dsp:txXfrm>
    </dsp:sp>
    <dsp:sp modelId="{868DCF3E-F3D1-4782-92F1-EAD24D78ACE2}">
      <dsp:nvSpPr>
        <dsp:cNvPr id="0" name=""/>
        <dsp:cNvSpPr/>
      </dsp:nvSpPr>
      <dsp:spPr>
        <a:xfrm>
          <a:off x="2152294" y="1448683"/>
          <a:ext cx="2823883" cy="579258"/>
        </a:xfrm>
        <a:custGeom>
          <a:avLst/>
          <a:gdLst/>
          <a:ahLst/>
          <a:cxnLst/>
          <a:rect l="0" t="0" r="0" b="0"/>
          <a:pathLst>
            <a:path>
              <a:moveTo>
                <a:pt x="2823883" y="0"/>
              </a:moveTo>
              <a:lnTo>
                <a:pt x="2823883" y="289629"/>
              </a:lnTo>
              <a:lnTo>
                <a:pt x="0" y="289629"/>
              </a:lnTo>
              <a:lnTo>
                <a:pt x="0"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2EC6A8-FE6B-4737-81D9-9D25572994F2}">
      <dsp:nvSpPr>
        <dsp:cNvPr id="0" name=""/>
        <dsp:cNvSpPr/>
      </dsp:nvSpPr>
      <dsp:spPr>
        <a:xfrm>
          <a:off x="1066185"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1108600" y="2070357"/>
        <a:ext cx="2087388" cy="1363315"/>
      </dsp:txXfrm>
    </dsp:sp>
    <dsp:sp modelId="{BC2BF8E2-BC85-4328-9737-E1AD10646C6F}">
      <dsp:nvSpPr>
        <dsp:cNvPr id="0" name=""/>
        <dsp:cNvSpPr/>
      </dsp:nvSpPr>
      <dsp:spPr>
        <a:xfrm>
          <a:off x="4930458" y="1448683"/>
          <a:ext cx="91440" cy="579258"/>
        </a:xfrm>
        <a:custGeom>
          <a:avLst/>
          <a:gdLst/>
          <a:ahLst/>
          <a:cxnLst/>
          <a:rect l="0" t="0" r="0" b="0"/>
          <a:pathLst>
            <a:path>
              <a:moveTo>
                <a:pt x="45720" y="0"/>
              </a:moveTo>
              <a:lnTo>
                <a:pt x="45720"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57FA6-AEBF-42A0-8478-93FC597466B0}">
      <dsp:nvSpPr>
        <dsp:cNvPr id="0" name=""/>
        <dsp:cNvSpPr/>
      </dsp:nvSpPr>
      <dsp:spPr>
        <a:xfrm>
          <a:off x="3890068"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3932483" y="2070357"/>
        <a:ext cx="2087388" cy="1363315"/>
      </dsp:txXfrm>
    </dsp:sp>
    <dsp:sp modelId="{BCE54729-C23D-460A-B6D9-5B0F7AAAE094}">
      <dsp:nvSpPr>
        <dsp:cNvPr id="0" name=""/>
        <dsp:cNvSpPr/>
      </dsp:nvSpPr>
      <dsp:spPr>
        <a:xfrm>
          <a:off x="4976178" y="1448683"/>
          <a:ext cx="2823883" cy="579258"/>
        </a:xfrm>
        <a:custGeom>
          <a:avLst/>
          <a:gdLst/>
          <a:ahLst/>
          <a:cxnLst/>
          <a:rect l="0" t="0" r="0" b="0"/>
          <a:pathLst>
            <a:path>
              <a:moveTo>
                <a:pt x="0" y="0"/>
              </a:moveTo>
              <a:lnTo>
                <a:pt x="0" y="289629"/>
              </a:lnTo>
              <a:lnTo>
                <a:pt x="2823883" y="289629"/>
              </a:lnTo>
              <a:lnTo>
                <a:pt x="2823883"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713952"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6756367" y="2070357"/>
        <a:ext cx="2087388" cy="136331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23C44E-E3C6-4FFF-9A45-E914CFF42431}">
      <dsp:nvSpPr>
        <dsp:cNvPr id="0" name=""/>
        <dsp:cNvSpPr/>
      </dsp:nvSpPr>
      <dsp:spPr>
        <a:xfrm>
          <a:off x="4069872" y="232"/>
          <a:ext cx="1812611" cy="120840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105265" y="35625"/>
        <a:ext cx="1741825" cy="1137621"/>
      </dsp:txXfrm>
    </dsp:sp>
    <dsp:sp modelId="{93868109-C16B-49AD-8BE1-0223FC44A474}">
      <dsp:nvSpPr>
        <dsp:cNvPr id="0" name=""/>
        <dsp:cNvSpPr/>
      </dsp:nvSpPr>
      <dsp:spPr>
        <a:xfrm>
          <a:off x="2185055" y="1208639"/>
          <a:ext cx="2791122" cy="483363"/>
        </a:xfrm>
        <a:custGeom>
          <a:avLst/>
          <a:gdLst/>
          <a:ahLst/>
          <a:cxnLst/>
          <a:rect l="0" t="0" r="0" b="0"/>
          <a:pathLst>
            <a:path>
              <a:moveTo>
                <a:pt x="2791122" y="0"/>
              </a:moveTo>
              <a:lnTo>
                <a:pt x="2791122" y="241681"/>
              </a:lnTo>
              <a:lnTo>
                <a:pt x="0" y="241681"/>
              </a:lnTo>
              <a:lnTo>
                <a:pt x="0"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755294" y="1692003"/>
          <a:ext cx="2859521" cy="180343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a:t>
          </a:r>
        </a:p>
        <a:p>
          <a:pPr marL="0" lvl="0" indent="0" algn="ctr" defTabSz="622300">
            <a:lnSpc>
              <a:spcPct val="90000"/>
            </a:lnSpc>
            <a:spcBef>
              <a:spcPct val="0"/>
            </a:spcBef>
            <a:spcAft>
              <a:spcPct val="35000"/>
            </a:spcAft>
            <a:buNone/>
          </a:pPr>
          <a:r>
            <a:rPr lang="en-GB" sz="1400" kern="1200" dirty="0"/>
            <a:t>describes a noun</a:t>
          </a:r>
        </a:p>
      </dsp:txBody>
      <dsp:txXfrm>
        <a:off x="808115" y="1744824"/>
        <a:ext cx="2753879" cy="1697797"/>
      </dsp:txXfrm>
    </dsp:sp>
    <dsp:sp modelId="{8E45D172-A16A-4213-8444-85A251E74905}">
      <dsp:nvSpPr>
        <dsp:cNvPr id="0" name=""/>
        <dsp:cNvSpPr/>
      </dsp:nvSpPr>
      <dsp:spPr>
        <a:xfrm>
          <a:off x="4976178" y="1208639"/>
          <a:ext cx="523455" cy="483363"/>
        </a:xfrm>
        <a:custGeom>
          <a:avLst/>
          <a:gdLst/>
          <a:ahLst/>
          <a:cxnLst/>
          <a:rect l="0" t="0" r="0" b="0"/>
          <a:pathLst>
            <a:path>
              <a:moveTo>
                <a:pt x="0" y="0"/>
              </a:moveTo>
              <a:lnTo>
                <a:pt x="0" y="241681"/>
              </a:lnTo>
              <a:lnTo>
                <a:pt x="523455" y="241681"/>
              </a:lnTo>
              <a:lnTo>
                <a:pt x="523455"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4158599" y="1692003"/>
          <a:ext cx="2682067" cy="169945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4208374" y="1741778"/>
        <a:ext cx="2582517" cy="1599906"/>
      </dsp:txXfrm>
    </dsp:sp>
    <dsp:sp modelId="{37EBDB31-E84F-4BC6-9D10-63E0363E4F67}">
      <dsp:nvSpPr>
        <dsp:cNvPr id="0" name=""/>
        <dsp:cNvSpPr/>
      </dsp:nvSpPr>
      <dsp:spPr>
        <a:xfrm>
          <a:off x="4976178" y="1208639"/>
          <a:ext cx="3314578" cy="483363"/>
        </a:xfrm>
        <a:custGeom>
          <a:avLst/>
          <a:gdLst/>
          <a:ahLst/>
          <a:cxnLst/>
          <a:rect l="0" t="0" r="0" b="0"/>
          <a:pathLst>
            <a:path>
              <a:moveTo>
                <a:pt x="0" y="0"/>
              </a:moveTo>
              <a:lnTo>
                <a:pt x="0" y="241681"/>
              </a:lnTo>
              <a:lnTo>
                <a:pt x="3314578" y="241681"/>
              </a:lnTo>
              <a:lnTo>
                <a:pt x="3314578"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10A4A9-5110-4CD1-97AE-67736D344845}">
      <dsp:nvSpPr>
        <dsp:cNvPr id="0" name=""/>
        <dsp:cNvSpPr/>
      </dsp:nvSpPr>
      <dsp:spPr>
        <a:xfrm>
          <a:off x="7384450" y="1692003"/>
          <a:ext cx="1812611" cy="120840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a:t>Pronoun</a:t>
          </a:r>
          <a:endParaRPr lang="en-GB" sz="1400" kern="1200" dirty="0"/>
        </a:p>
      </dsp:txBody>
      <dsp:txXfrm>
        <a:off x="7419843" y="1727396"/>
        <a:ext cx="1741825" cy="11376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13D0F5-B9FF-4403-BAC6-B15849BA25E2}">
      <dsp:nvSpPr>
        <dsp:cNvPr id="0" name=""/>
        <dsp:cNvSpPr/>
      </dsp:nvSpPr>
      <dsp:spPr>
        <a:xfrm>
          <a:off x="4125756" y="93705"/>
          <a:ext cx="1700842" cy="11338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158967" y="126916"/>
        <a:ext cx="1634420" cy="1067472"/>
      </dsp:txXfrm>
    </dsp:sp>
    <dsp:sp modelId="{93868109-C16B-49AD-8BE1-0223FC44A474}">
      <dsp:nvSpPr>
        <dsp:cNvPr id="0" name=""/>
        <dsp:cNvSpPr/>
      </dsp:nvSpPr>
      <dsp:spPr>
        <a:xfrm>
          <a:off x="1342464" y="1227600"/>
          <a:ext cx="3633713" cy="453557"/>
        </a:xfrm>
        <a:custGeom>
          <a:avLst/>
          <a:gdLst/>
          <a:ahLst/>
          <a:cxnLst/>
          <a:rect l="0" t="0" r="0" b="0"/>
          <a:pathLst>
            <a:path>
              <a:moveTo>
                <a:pt x="3633713" y="0"/>
              </a:moveTo>
              <a:lnTo>
                <a:pt x="3633713" y="226778"/>
              </a:lnTo>
              <a:lnTo>
                <a:pt x="0" y="226778"/>
              </a:lnTo>
              <a:lnTo>
                <a:pt x="0"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866" y="1681158"/>
          <a:ext cx="2683197" cy="169223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50430" y="1730722"/>
        <a:ext cx="2584069" cy="1593107"/>
      </dsp:txXfrm>
    </dsp:sp>
    <dsp:sp modelId="{8E45D172-A16A-4213-8444-85A251E74905}">
      <dsp:nvSpPr>
        <dsp:cNvPr id="0" name=""/>
        <dsp:cNvSpPr/>
      </dsp:nvSpPr>
      <dsp:spPr>
        <a:xfrm>
          <a:off x="4452658" y="1227600"/>
          <a:ext cx="523519" cy="453557"/>
        </a:xfrm>
        <a:custGeom>
          <a:avLst/>
          <a:gdLst/>
          <a:ahLst/>
          <a:cxnLst/>
          <a:rect l="0" t="0" r="0" b="0"/>
          <a:pathLst>
            <a:path>
              <a:moveTo>
                <a:pt x="523519" y="0"/>
              </a:moveTo>
              <a:lnTo>
                <a:pt x="523519" y="226778"/>
              </a:lnTo>
              <a:lnTo>
                <a:pt x="0" y="226778"/>
              </a:lnTo>
              <a:lnTo>
                <a:pt x="0"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3194316" y="1681158"/>
          <a:ext cx="2516685" cy="159466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241022" y="1727864"/>
        <a:ext cx="2423273" cy="1501252"/>
      </dsp:txXfrm>
    </dsp:sp>
    <dsp:sp modelId="{BCE54729-C23D-460A-B6D9-5B0F7AAAE094}">
      <dsp:nvSpPr>
        <dsp:cNvPr id="0" name=""/>
        <dsp:cNvSpPr/>
      </dsp:nvSpPr>
      <dsp:spPr>
        <a:xfrm>
          <a:off x="4976178" y="1227600"/>
          <a:ext cx="3110193" cy="453557"/>
        </a:xfrm>
        <a:custGeom>
          <a:avLst/>
          <a:gdLst/>
          <a:ahLst/>
          <a:cxnLst/>
          <a:rect l="0" t="0" r="0" b="0"/>
          <a:pathLst>
            <a:path>
              <a:moveTo>
                <a:pt x="0" y="0"/>
              </a:moveTo>
              <a:lnTo>
                <a:pt x="0" y="226778"/>
              </a:lnTo>
              <a:lnTo>
                <a:pt x="3110193" y="226778"/>
              </a:lnTo>
              <a:lnTo>
                <a:pt x="3110193"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221253" y="1681158"/>
          <a:ext cx="3730235" cy="147984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6264596" y="1724501"/>
        <a:ext cx="3643549" cy="139316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1C50-E399-428F-90CE-C4623085CF03}">
      <dsp:nvSpPr>
        <dsp:cNvPr id="0" name=""/>
        <dsp:cNvSpPr/>
      </dsp:nvSpPr>
      <dsp:spPr>
        <a:xfrm>
          <a:off x="4440761" y="2300"/>
          <a:ext cx="1805527" cy="120368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476016" y="37555"/>
        <a:ext cx="1735017" cy="1133174"/>
      </dsp:txXfrm>
    </dsp:sp>
    <dsp:sp modelId="{93868109-C16B-49AD-8BE1-0223FC44A474}">
      <dsp:nvSpPr>
        <dsp:cNvPr id="0" name=""/>
        <dsp:cNvSpPr/>
      </dsp:nvSpPr>
      <dsp:spPr>
        <a:xfrm>
          <a:off x="1486161" y="1205984"/>
          <a:ext cx="3857363" cy="481473"/>
        </a:xfrm>
        <a:custGeom>
          <a:avLst/>
          <a:gdLst/>
          <a:ahLst/>
          <a:cxnLst/>
          <a:rect l="0" t="0" r="0" b="0"/>
          <a:pathLst>
            <a:path>
              <a:moveTo>
                <a:pt x="3857363" y="0"/>
              </a:moveTo>
              <a:lnTo>
                <a:pt x="3857363" y="240736"/>
              </a:lnTo>
              <a:lnTo>
                <a:pt x="0" y="240736"/>
              </a:lnTo>
              <a:lnTo>
                <a:pt x="0"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61988" y="1687458"/>
          <a:ext cx="2848345" cy="17963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114602" y="1740072"/>
        <a:ext cx="2743117" cy="1691163"/>
      </dsp:txXfrm>
    </dsp:sp>
    <dsp:sp modelId="{8E45D172-A16A-4213-8444-85A251E74905}">
      <dsp:nvSpPr>
        <dsp:cNvPr id="0" name=""/>
        <dsp:cNvSpPr/>
      </dsp:nvSpPr>
      <dsp:spPr>
        <a:xfrm>
          <a:off x="4787783" y="1205984"/>
          <a:ext cx="555741" cy="481473"/>
        </a:xfrm>
        <a:custGeom>
          <a:avLst/>
          <a:gdLst/>
          <a:ahLst/>
          <a:cxnLst/>
          <a:rect l="0" t="0" r="0" b="0"/>
          <a:pathLst>
            <a:path>
              <a:moveTo>
                <a:pt x="555741" y="0"/>
              </a:moveTo>
              <a:lnTo>
                <a:pt x="555741" y="240736"/>
              </a:lnTo>
              <a:lnTo>
                <a:pt x="0" y="240736"/>
              </a:lnTo>
              <a:lnTo>
                <a:pt x="0"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3451991" y="1687458"/>
          <a:ext cx="2671584" cy="169281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501572" y="1737039"/>
        <a:ext cx="2572422" cy="1593651"/>
      </dsp:txXfrm>
    </dsp:sp>
    <dsp:sp modelId="{BCE54729-C23D-460A-B6D9-5B0F7AAAE094}">
      <dsp:nvSpPr>
        <dsp:cNvPr id="0" name=""/>
        <dsp:cNvSpPr/>
      </dsp:nvSpPr>
      <dsp:spPr>
        <a:xfrm>
          <a:off x="5343525" y="1205984"/>
          <a:ext cx="3301622" cy="481473"/>
        </a:xfrm>
        <a:custGeom>
          <a:avLst/>
          <a:gdLst/>
          <a:ahLst/>
          <a:cxnLst/>
          <a:rect l="0" t="0" r="0" b="0"/>
          <a:pathLst>
            <a:path>
              <a:moveTo>
                <a:pt x="0" y="0"/>
              </a:moveTo>
              <a:lnTo>
                <a:pt x="0" y="240736"/>
              </a:lnTo>
              <a:lnTo>
                <a:pt x="3301622" y="240736"/>
              </a:lnTo>
              <a:lnTo>
                <a:pt x="3301622"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665233" y="1687458"/>
          <a:ext cx="3959827" cy="157092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6711244" y="1733469"/>
        <a:ext cx="3867805" cy="14789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2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6.png"/></Relationships>
</file>

<file path=ppt/slides/_rels/slide28.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hyperlink" Target="https://forms.office.com/Pages/ResponsePage.aspx?id=KXI8YMEiwUOjgEvkVqYFjsqqRugkSxNLsNDyMI4WsoRUQUM5SjFDTThIV1EyR08zUzg4V0NCNkYxWC4u"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AA48C-84C7-D45F-EC88-3DCB419BAF91}"/>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E3E1D36-E53D-9128-6F83-892AEF5146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40FABDD-A7E8-3DA8-C3EE-F6B0F493F7B4}"/>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rgbClr val="FFFF00"/>
                </a:solidFill>
                <a:latin typeface="+mn-lt"/>
                <a:ea typeface="Andika"/>
                <a:cs typeface="Andika"/>
              </a:rPr>
              <a:t>W</a:t>
            </a:r>
            <a:r>
              <a:rPr lang="en-GB" sz="4000" dirty="0" err="1">
                <a:solidFill>
                  <a:schemeClr val="bg1"/>
                </a:solidFill>
                <a:latin typeface="+mn-lt"/>
                <a:ea typeface="Andika"/>
                <a:cs typeface="Andika"/>
              </a:rPr>
              <a:t>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6A8D487C-B150-3B42-BBAE-897BB9332A5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B34D675B-5EC8-F3BB-10DB-4152FD443BA0}"/>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F9E1CF9B-86CB-967A-FFA1-6687456DD7A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102097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3AA9D-9205-AEB7-35E7-FB8AE2D49CB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FF2B173-763F-36C7-3F61-FAF832E8FC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4047239-6BB6-481D-70DD-3937C665A7A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W</a:t>
            </a:r>
            <a:r>
              <a:rPr lang="en-GB" sz="4000" dirty="0">
                <a:solidFill>
                  <a:schemeClr val="bg1"/>
                </a:solidFill>
                <a:latin typeface="+mn-lt"/>
                <a:ea typeface="Andika"/>
                <a:cs typeface="Andika"/>
              </a:rPr>
              <a:t>here</a:t>
            </a:r>
            <a:r>
              <a:rPr lang="en-GB" sz="4000" dirty="0">
                <a:solidFill>
                  <a:srgbClr val="FFFF00"/>
                </a:solidFill>
                <a:latin typeface="+mn-lt"/>
                <a:ea typeface="Andika"/>
                <a:cs typeface="Andika"/>
              </a:rPr>
              <a:t>’</a:t>
            </a:r>
            <a:r>
              <a:rPr lang="en-GB" sz="4000" dirty="0">
                <a:solidFill>
                  <a:schemeClr val="bg1"/>
                </a:solidFill>
                <a:latin typeface="+mn-lt"/>
                <a:ea typeface="Andika"/>
                <a:cs typeface="Andika"/>
              </a:rPr>
              <a:t>s everyone</a:t>
            </a:r>
          </a:p>
        </p:txBody>
      </p:sp>
      <p:sp>
        <p:nvSpPr>
          <p:cNvPr id="4" name="Title 1">
            <a:extLst>
              <a:ext uri="{FF2B5EF4-FFF2-40B4-BE49-F238E27FC236}">
                <a16:creationId xmlns:a16="http://schemas.microsoft.com/office/drawing/2014/main" id="{FFEDA659-CF3A-8614-0A0D-F1A8ED75B88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2E39066B-CE8E-5280-E54D-ABB4D6C4F06B}"/>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8F5E25D3-BD31-1D4E-44D2-26AEBEE4213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981927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8EE5A-D52A-8847-5B43-18A60333DD0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1EE17C8-23FD-B7BE-43F3-7ED2F45BCA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222E45F-A02E-7C86-A2C3-2D743F8271E7}"/>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W</a:t>
            </a:r>
            <a:r>
              <a:rPr lang="en-GB" sz="4000" dirty="0">
                <a:solidFill>
                  <a:schemeClr val="bg1"/>
                </a:solidFill>
                <a:latin typeface="+mn-lt"/>
                <a:ea typeface="Andika"/>
                <a:cs typeface="Andika"/>
              </a:rPr>
              <a:t>here</a:t>
            </a:r>
            <a:r>
              <a:rPr lang="en-GB" sz="4000" dirty="0">
                <a:solidFill>
                  <a:srgbClr val="FFFF00"/>
                </a:solidFill>
                <a:latin typeface="+mn-lt"/>
                <a:ea typeface="Andika"/>
                <a:cs typeface="Andika"/>
              </a:rPr>
              <a:t>’</a:t>
            </a:r>
            <a:r>
              <a:rPr lang="en-GB" sz="4000" dirty="0">
                <a:solidFill>
                  <a:schemeClr val="bg1"/>
                </a:solidFill>
                <a:latin typeface="+mn-lt"/>
                <a:ea typeface="Andika"/>
                <a:cs typeface="Andika"/>
              </a:rPr>
              <a:t>s everyone</a:t>
            </a:r>
            <a:r>
              <a:rPr lang="en-GB" sz="4000" dirty="0">
                <a:solidFill>
                  <a:srgbClr val="FFFF00"/>
                </a:solidFill>
                <a:latin typeface="+mn-lt"/>
                <a:ea typeface="Andika"/>
                <a:cs typeface="Andika"/>
              </a:rPr>
              <a:t>?</a:t>
            </a:r>
          </a:p>
        </p:txBody>
      </p:sp>
      <p:sp>
        <p:nvSpPr>
          <p:cNvPr id="4" name="Title 1">
            <a:extLst>
              <a:ext uri="{FF2B5EF4-FFF2-40B4-BE49-F238E27FC236}">
                <a16:creationId xmlns:a16="http://schemas.microsoft.com/office/drawing/2014/main" id="{55C40569-0930-5363-01B8-20FD5B68C19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640556C9-1298-F931-C03A-B80718175829}"/>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360B747A-8269-A878-3E15-157A27CEC70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20732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1581149" y="4837895"/>
            <a:ext cx="7134226"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31F1AABE-929F-C1D6-5869-390427546314}"/>
              </a:ext>
            </a:extLst>
          </p:cNvPr>
          <p:cNvSpPr/>
          <p:nvPr/>
        </p:nvSpPr>
        <p:spPr>
          <a:xfrm>
            <a:off x="6867525" y="3774696"/>
            <a:ext cx="2114550" cy="6446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7596220" y="4288745"/>
            <a:ext cx="1091577"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D7ED1473-BCD5-3075-4FD3-711240ACD595}"/>
              </a:ext>
            </a:extLst>
          </p:cNvPr>
          <p:cNvSpPr/>
          <p:nvPr/>
        </p:nvSpPr>
        <p:spPr>
          <a:xfrm rot="16200000">
            <a:off x="1552445" y="4288744"/>
            <a:ext cx="1091578"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C2F0DDC-59BF-2AB1-4756-776CD12160AE}"/>
              </a:ext>
            </a:extLst>
          </p:cNvPr>
          <p:cNvSpPr/>
          <p:nvPr/>
        </p:nvSpPr>
        <p:spPr>
          <a:xfrm>
            <a:off x="1372468" y="3744000"/>
            <a:ext cx="1219200" cy="6446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467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6"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220DF956-8DDD-6A2B-334E-286FC034963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6" name="Rectangle 5">
            <a:extLst>
              <a:ext uri="{FF2B5EF4-FFF2-40B4-BE49-F238E27FC236}">
                <a16:creationId xmlns:a16="http://schemas.microsoft.com/office/drawing/2014/main" id="{7C4AFC6A-E157-AD74-6B77-0DAB94436F6B}"/>
              </a:ext>
            </a:extLst>
          </p:cNvPr>
          <p:cNvSpPr/>
          <p:nvPr/>
        </p:nvSpPr>
        <p:spPr>
          <a:xfrm>
            <a:off x="6743700" y="3914281"/>
            <a:ext cx="2041454" cy="9168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A57BDDB3-FD41-B199-71AD-B2B092FFCC60}"/>
              </a:ext>
            </a:extLst>
          </p:cNvPr>
          <p:cNvSpPr/>
          <p:nvPr/>
        </p:nvSpPr>
        <p:spPr>
          <a:xfrm>
            <a:off x="1228233" y="3858331"/>
            <a:ext cx="1285874"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1C1DDE0A-6EDD-5DAF-46A4-6691230F4643}"/>
              </a:ext>
            </a:extLst>
          </p:cNvPr>
          <p:cNvSpPr txBox="1">
            <a:spLocks/>
          </p:cNvSpPr>
          <p:nvPr/>
        </p:nvSpPr>
        <p:spPr>
          <a:xfrm>
            <a:off x="594091" y="4995629"/>
            <a:ext cx="234822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40AD262A-3374-7974-C0C7-26B4A8955A4F}"/>
              </a:ext>
            </a:extLst>
          </p:cNvPr>
          <p:cNvSpPr/>
          <p:nvPr/>
        </p:nvSpPr>
        <p:spPr>
          <a:xfrm rot="16200000">
            <a:off x="7508282" y="4379049"/>
            <a:ext cx="1127881" cy="232332"/>
          </a:xfrm>
          <a:prstGeom prst="rightArrow">
            <a:avLst>
              <a:gd name="adj1" fmla="val 50000"/>
              <a:gd name="adj2" fmla="val 1331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186DFC93-9520-ABBA-8394-BBBF003E1AB0}"/>
              </a:ext>
            </a:extLst>
          </p:cNvPr>
          <p:cNvSpPr/>
          <p:nvPr/>
        </p:nvSpPr>
        <p:spPr>
          <a:xfrm rot="16200000">
            <a:off x="1261836" y="4310814"/>
            <a:ext cx="1091578"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46CAA07F-A56D-1257-0DFD-E4112310BC34}"/>
              </a:ext>
            </a:extLst>
          </p:cNvPr>
          <p:cNvSpPr txBox="1">
            <a:spLocks/>
          </p:cNvSpPr>
          <p:nvPr/>
        </p:nvSpPr>
        <p:spPr>
          <a:xfrm>
            <a:off x="7076708" y="5059156"/>
            <a:ext cx="2267685" cy="619125"/>
          </a:xfrm>
          <a:prstGeom prst="roundRect">
            <a:avLst>
              <a:gd name="adj" fmla="val 8408"/>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Plural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177671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5" grpId="0" animBg="1"/>
      <p:bldP spid="17"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28CB51AD-0428-EDA3-34D2-A142A9A274AA}"/>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5" name="Rectangle 4">
            <a:extLst>
              <a:ext uri="{FF2B5EF4-FFF2-40B4-BE49-F238E27FC236}">
                <a16:creationId xmlns:a16="http://schemas.microsoft.com/office/drawing/2014/main" id="{44F98938-4D9A-3E5D-CF22-3E6851F8113E}"/>
              </a:ext>
            </a:extLst>
          </p:cNvPr>
          <p:cNvSpPr/>
          <p:nvPr/>
        </p:nvSpPr>
        <p:spPr>
          <a:xfrm>
            <a:off x="6819900" y="3907579"/>
            <a:ext cx="2209800" cy="4614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B76C94D9-2B78-97A7-D361-DFE0D2EFB140}"/>
              </a:ext>
            </a:extLst>
          </p:cNvPr>
          <p:cNvSpPr/>
          <p:nvPr/>
        </p:nvSpPr>
        <p:spPr>
          <a:xfrm>
            <a:off x="1297624" y="3861432"/>
            <a:ext cx="1150605" cy="9229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a:t>
            </a:r>
            <a:r>
              <a:rPr lang="en-GB" sz="2400" dirty="0">
                <a:solidFill>
                  <a:srgbClr val="FF00FF"/>
                </a:solidFill>
                <a:latin typeface="+mn-lt"/>
                <a:ea typeface="Andika"/>
                <a:cs typeface="Andika"/>
              </a:rPr>
              <a:t>Common</a:t>
            </a:r>
            <a:r>
              <a:rPr lang="en-GB" sz="2400" dirty="0">
                <a:solidFill>
                  <a:schemeClr val="bg1"/>
                </a:solidFill>
                <a:latin typeface="+mn-lt"/>
                <a:ea typeface="Andika"/>
                <a:cs typeface="Andika"/>
              </a:rPr>
              <a:t> or </a:t>
            </a:r>
            <a:r>
              <a:rPr lang="en-GB" sz="2400" dirty="0">
                <a:solidFill>
                  <a:srgbClr val="FF0000"/>
                </a:solidFill>
                <a:latin typeface="+mn-lt"/>
                <a:ea typeface="Andika"/>
                <a:cs typeface="Andika"/>
              </a:rPr>
              <a:t>proper</a:t>
            </a:r>
            <a:r>
              <a:rPr lang="en-GB" sz="2400" dirty="0">
                <a:solidFill>
                  <a:schemeClr val="bg1"/>
                </a:solidFill>
                <a:latin typeface="+mn-lt"/>
                <a:ea typeface="Andika"/>
                <a:cs typeface="Andika"/>
              </a:rPr>
              <a:t> nouns?</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21F129B3-29F6-7901-F1C3-1CDF1D731B15}"/>
              </a:ext>
            </a:extLst>
          </p:cNvPr>
          <p:cNvSpPr txBox="1">
            <a:spLocks/>
          </p:cNvSpPr>
          <p:nvPr/>
        </p:nvSpPr>
        <p:spPr>
          <a:xfrm>
            <a:off x="6975315" y="4972479"/>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F158EA0F-AD25-1424-4678-F04FF6C88284}"/>
              </a:ext>
            </a:extLst>
          </p:cNvPr>
          <p:cNvSpPr/>
          <p:nvPr/>
        </p:nvSpPr>
        <p:spPr>
          <a:xfrm rot="16200000">
            <a:off x="1308986" y="4362647"/>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Arrow: Right 16">
            <a:extLst>
              <a:ext uri="{FF2B5EF4-FFF2-40B4-BE49-F238E27FC236}">
                <a16:creationId xmlns:a16="http://schemas.microsoft.com/office/drawing/2014/main" id="{F0AA8936-063B-05F2-D750-91DE51AB9BF5}"/>
              </a:ext>
            </a:extLst>
          </p:cNvPr>
          <p:cNvSpPr/>
          <p:nvPr/>
        </p:nvSpPr>
        <p:spPr>
          <a:xfrm rot="16200000">
            <a:off x="7603638" y="4344595"/>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116A2CAE-F8FA-22F6-8B50-39E1DB2B1FE2}"/>
              </a:ext>
            </a:extLst>
          </p:cNvPr>
          <p:cNvSpPr txBox="1">
            <a:spLocks/>
          </p:cNvSpPr>
          <p:nvPr/>
        </p:nvSpPr>
        <p:spPr>
          <a:xfrm>
            <a:off x="933451" y="5025515"/>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282663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5" grpId="0" animBg="1"/>
      <p:bldP spid="17"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A8DE48D0-E464-9AD3-815C-7384F9AC2FB4}"/>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E3083AA-6CF6-D8EC-0381-903069348985}"/>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2723918" y="5245956"/>
            <a:ext cx="205007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2996157" y="4406745"/>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198BB7B8-057C-7C18-0F27-101AA9F79919}"/>
              </a:ext>
            </a:extLst>
          </p:cNvPr>
          <p:cNvSpPr txBox="1">
            <a:spLocks/>
          </p:cNvSpPr>
          <p:nvPr/>
        </p:nvSpPr>
        <p:spPr>
          <a:xfrm>
            <a:off x="697058" y="1137390"/>
            <a:ext cx="74563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tense is the verb – present or past?</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D377478A-F719-A92C-2E70-B42CD59C690D}"/>
              </a:ext>
            </a:extLst>
          </p:cNvPr>
          <p:cNvSpPr txBox="1">
            <a:spLocks/>
          </p:cNvSpPr>
          <p:nvPr/>
        </p:nvSpPr>
        <p:spPr>
          <a:xfrm>
            <a:off x="2723918" y="2505465"/>
            <a:ext cx="2050073" cy="72872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Simple past tense</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321734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4" grpId="0" animBg="1"/>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F7C3E-61B4-76AD-00DA-E8F87052118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9A319B6-C2FE-59D8-1B27-65CFFAA786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5CE618E2-7E6B-0CDC-CC1F-61729C4F0E79}"/>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F54070D-AB07-846E-ED38-08ED8A4E4D43}"/>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6E4BE7A8-99C4-9A1A-67D9-3183BB8C5265}"/>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a:t>
            </a:r>
            <a:r>
              <a:rPr lang="en-GB" sz="2400" dirty="0" err="1">
                <a:solidFill>
                  <a:schemeClr val="bg1"/>
                </a:solidFill>
                <a:latin typeface="+mn-lt"/>
                <a:ea typeface="Andika"/>
                <a:cs typeface="Andika"/>
              </a:rPr>
              <a:t>boldy</a:t>
            </a:r>
            <a:r>
              <a:rPr lang="en-GB" sz="2400" dirty="0">
                <a:solidFill>
                  <a:schemeClr val="bg1"/>
                </a:solidFill>
                <a:latin typeface="+mn-lt"/>
                <a:ea typeface="Andika"/>
                <a:cs typeface="Andika"/>
              </a:rPr>
              <a:t>”?</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A4E72EF-3ED0-92BC-5A95-9527A5640388}"/>
              </a:ext>
            </a:extLst>
          </p:cNvPr>
          <p:cNvSpPr txBox="1">
            <a:spLocks/>
          </p:cNvSpPr>
          <p:nvPr/>
        </p:nvSpPr>
        <p:spPr>
          <a:xfrm>
            <a:off x="8936318" y="5539864"/>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F66DC64C-7F5E-6254-5D0A-CDA721859D53}"/>
              </a:ext>
            </a:extLst>
          </p:cNvPr>
          <p:cNvSpPr/>
          <p:nvPr/>
        </p:nvSpPr>
        <p:spPr>
          <a:xfrm rot="16200000">
            <a:off x="9048196" y="4546820"/>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56995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77755-63F8-6F31-9D82-354FB9854D2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868CD343-BB9C-B6D1-5F43-52A152D32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29FB4F78-35A7-9A28-6552-5F7516FAD722}"/>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F945FC9-DE7E-6E05-0CF3-C5A8F4E26485}"/>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E29C9684-74CC-9538-29F6-3E68FDB91174}"/>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“massive”?</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3FFBB2C5-EFBD-A025-AAC8-731BEF07BD3D}"/>
              </a:ext>
            </a:extLst>
          </p:cNvPr>
          <p:cNvSpPr txBox="1">
            <a:spLocks/>
          </p:cNvSpPr>
          <p:nvPr/>
        </p:nvSpPr>
        <p:spPr>
          <a:xfrm>
            <a:off x="4564744" y="5358203"/>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4F1B035B-6B82-E012-86FC-F9867D45E184}"/>
              </a:ext>
            </a:extLst>
          </p:cNvPr>
          <p:cNvSpPr/>
          <p:nvPr/>
        </p:nvSpPr>
        <p:spPr>
          <a:xfrm rot="16200000">
            <a:off x="4836983" y="4466280"/>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71055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DB36-74B4-7F7A-40E2-800E9C04319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BC1BA7E-2922-E6BD-ACE5-CBA4C7702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B022EA2C-C85C-60DD-64FF-11F09BE6BF2F}"/>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87550C5-5B14-B9EC-1C8E-EEB3B6F1899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9F553DA3-54BB-AD7C-2ECD-C07EDA689913}"/>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all the words in the sentence?</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76F66D0-D59E-FEAC-E281-AF2ACE4DB3DC}"/>
              </a:ext>
            </a:extLst>
          </p:cNvPr>
          <p:cNvSpPr txBox="1">
            <a:spLocks/>
          </p:cNvSpPr>
          <p:nvPr/>
        </p:nvSpPr>
        <p:spPr>
          <a:xfrm>
            <a:off x="4636261" y="1670324"/>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53E378F3-95DC-E579-200A-4AA786B5676A}"/>
              </a:ext>
            </a:extLst>
          </p:cNvPr>
          <p:cNvSpPr/>
          <p:nvPr/>
        </p:nvSpPr>
        <p:spPr>
          <a:xfrm rot="5400000">
            <a:off x="5131000" y="2635990"/>
            <a:ext cx="1015980"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6F9B2809-C110-2198-6459-23CFF23318C4}"/>
              </a:ext>
            </a:extLst>
          </p:cNvPr>
          <p:cNvSpPr txBox="1">
            <a:spLocks/>
          </p:cNvSpPr>
          <p:nvPr/>
        </p:nvSpPr>
        <p:spPr>
          <a:xfrm>
            <a:off x="6943800" y="4901417"/>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5" name="Arrow: Right 4">
            <a:extLst>
              <a:ext uri="{FF2B5EF4-FFF2-40B4-BE49-F238E27FC236}">
                <a16:creationId xmlns:a16="http://schemas.microsoft.com/office/drawing/2014/main" id="{C5FE50C6-DAE8-FC39-AA53-F1700A3D9559}"/>
              </a:ext>
            </a:extLst>
          </p:cNvPr>
          <p:cNvSpPr/>
          <p:nvPr/>
        </p:nvSpPr>
        <p:spPr>
          <a:xfrm rot="5400000">
            <a:off x="1371611" y="2737224"/>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6278DED3-F56B-00B6-4A85-586FA19669C1}"/>
              </a:ext>
            </a:extLst>
          </p:cNvPr>
          <p:cNvSpPr/>
          <p:nvPr/>
        </p:nvSpPr>
        <p:spPr>
          <a:xfrm rot="16200000">
            <a:off x="7507105" y="4295612"/>
            <a:ext cx="1221614"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715EED2B-0FAE-1E7B-870E-2759761AD621}"/>
              </a:ext>
            </a:extLst>
          </p:cNvPr>
          <p:cNvSpPr txBox="1">
            <a:spLocks/>
          </p:cNvSpPr>
          <p:nvPr/>
        </p:nvSpPr>
        <p:spPr>
          <a:xfrm>
            <a:off x="917876" y="1625044"/>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50AF17A2-BAD5-86ED-1CAE-C879ACE0E693}"/>
              </a:ext>
            </a:extLst>
          </p:cNvPr>
          <p:cNvSpPr txBox="1">
            <a:spLocks/>
          </p:cNvSpPr>
          <p:nvPr/>
        </p:nvSpPr>
        <p:spPr>
          <a:xfrm>
            <a:off x="2991799" y="4923393"/>
            <a:ext cx="163895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1" name="Arrow: Right 10">
            <a:extLst>
              <a:ext uri="{FF2B5EF4-FFF2-40B4-BE49-F238E27FC236}">
                <a16:creationId xmlns:a16="http://schemas.microsoft.com/office/drawing/2014/main" id="{08198CDB-BF0E-1973-CBB4-4E8DC0E7B56F}"/>
              </a:ext>
            </a:extLst>
          </p:cNvPr>
          <p:cNvSpPr/>
          <p:nvPr/>
        </p:nvSpPr>
        <p:spPr>
          <a:xfrm rot="16200000">
            <a:off x="3126621" y="4326725"/>
            <a:ext cx="1283841" cy="23233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itle 1">
            <a:extLst>
              <a:ext uri="{FF2B5EF4-FFF2-40B4-BE49-F238E27FC236}">
                <a16:creationId xmlns:a16="http://schemas.microsoft.com/office/drawing/2014/main" id="{28FF5F1E-A94E-071C-E5B5-31F18F8D5E68}"/>
              </a:ext>
            </a:extLst>
          </p:cNvPr>
          <p:cNvSpPr txBox="1">
            <a:spLocks/>
          </p:cNvSpPr>
          <p:nvPr/>
        </p:nvSpPr>
        <p:spPr>
          <a:xfrm>
            <a:off x="8732260" y="1625042"/>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endParaRPr lang="en-GB" sz="3200" dirty="0">
              <a:solidFill>
                <a:schemeClr val="bg1"/>
              </a:solidFill>
              <a:latin typeface="+mn-lt"/>
              <a:ea typeface="Andika"/>
              <a:cs typeface="Andika"/>
            </a:endParaRPr>
          </a:p>
        </p:txBody>
      </p:sp>
      <p:sp>
        <p:nvSpPr>
          <p:cNvPr id="17" name="Arrow: Right 16">
            <a:extLst>
              <a:ext uri="{FF2B5EF4-FFF2-40B4-BE49-F238E27FC236}">
                <a16:creationId xmlns:a16="http://schemas.microsoft.com/office/drawing/2014/main" id="{0DC654FF-DC5A-6BCA-638A-DFD8F109DBC2}"/>
              </a:ext>
            </a:extLst>
          </p:cNvPr>
          <p:cNvSpPr/>
          <p:nvPr/>
        </p:nvSpPr>
        <p:spPr>
          <a:xfrm rot="5400000">
            <a:off x="9256416" y="2675963"/>
            <a:ext cx="1127881"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025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4" grpId="0" animBg="1"/>
      <p:bldP spid="4" grpId="0" animBg="1"/>
      <p:bldP spid="5" grpId="0" animBg="1"/>
      <p:bldP spid="6" grpId="0" animBg="1"/>
      <p:bldP spid="8" grpId="0" animBg="1"/>
      <p:bldP spid="9" grpId="0" animBg="1"/>
      <p:bldP spid="11"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nouns?</a:t>
            </a:r>
          </a:p>
          <a:p>
            <a:r>
              <a:rPr lang="en-GB" sz="2400" dirty="0">
                <a:solidFill>
                  <a:schemeClr val="bg1"/>
                </a:solidFill>
                <a:latin typeface="+mn-lt"/>
                <a:ea typeface="Andika"/>
                <a:cs typeface="Andika"/>
              </a:rPr>
              <a:t>      </a:t>
            </a:r>
          </a:p>
          <a:p>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Tree>
    <p:extLst>
      <p:ext uri="{BB962C8B-B14F-4D97-AF65-F5344CB8AC3E}">
        <p14:creationId xmlns:p14="http://schemas.microsoft.com/office/powerpoint/2010/main" val="1228521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135028816"/>
              </p:ext>
            </p:extLst>
          </p:nvPr>
        </p:nvGraphicFramePr>
        <p:xfrm>
          <a:off x="1544318" y="895350"/>
          <a:ext cx="9952356" cy="3419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830997"/>
          </a:xfrm>
          <a:prstGeom prst="rect">
            <a:avLst/>
          </a:prstGeom>
          <a:noFill/>
        </p:spPr>
        <p:txBody>
          <a:bodyPr wrap="square" rtlCol="0">
            <a:spAutoFit/>
          </a:bodyPr>
          <a:lstStyle/>
          <a:p>
            <a:pPr algn="ctr"/>
            <a:r>
              <a:rPr lang="en-GB" sz="2400" dirty="0"/>
              <a:t>These are some of the word types we have already met.</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2622222982"/>
              </p:ext>
            </p:extLst>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476589166"/>
              </p:ext>
            </p:extLst>
          </p:nvPr>
        </p:nvGraphicFramePr>
        <p:xfrm>
          <a:off x="1544319" y="733425"/>
          <a:ext cx="9952356" cy="37062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3710695476"/>
              </p:ext>
            </p:extLst>
          </p:nvPr>
        </p:nvGraphicFramePr>
        <p:xfrm>
          <a:off x="1544319" y="771525"/>
          <a:ext cx="9952356" cy="3668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extLst>
              <p:ext uri="{D42A27DB-BD31-4B8C-83A1-F6EECF244321}">
                <p14:modId xmlns:p14="http://schemas.microsoft.com/office/powerpoint/2010/main" val="2053612809"/>
              </p:ext>
            </p:extLst>
          </p:nvPr>
        </p:nvGraphicFramePr>
        <p:xfrm>
          <a:off x="1544318" y="714375"/>
          <a:ext cx="9952356" cy="34766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6618B3A-8D7A-BC5D-789E-F4320A90513E}"/>
              </a:ext>
            </a:extLst>
          </p:cNvPr>
          <p:cNvSpPr txBox="1"/>
          <p:nvPr/>
        </p:nvSpPr>
        <p:spPr>
          <a:xfrm>
            <a:off x="2705099" y="4376083"/>
            <a:ext cx="8982075"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B50F0-5C5B-B0FD-165F-DA2DE55EF7F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3B00CFC-C1A9-1B3B-6056-43398E70F7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C042B0A-FC9D-779B-D766-9FD3D9F9E5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BBDACD-18CA-9C08-84E7-25780A24D765}"/>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7E887C24-5C9D-6342-E7CB-CD2398AEFD06}"/>
              </a:ext>
            </a:extLst>
          </p:cNvPr>
          <p:cNvGraphicFramePr/>
          <p:nvPr>
            <p:extLst>
              <p:ext uri="{D42A27DB-BD31-4B8C-83A1-F6EECF244321}">
                <p14:modId xmlns:p14="http://schemas.microsoft.com/office/powerpoint/2010/main" val="2520037656"/>
              </p:ext>
            </p:extLst>
          </p:nvPr>
        </p:nvGraphicFramePr>
        <p:xfrm>
          <a:off x="1601469" y="771525"/>
          <a:ext cx="9952356" cy="34956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C957CAD8-F4E0-6558-0CFA-B0E780135EA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CCB900AC-73B1-DD40-15FE-455E7E65D1CB}"/>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79040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FCECD-875D-C3EE-A1E2-FE710E09B301}"/>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B059E1-EEC9-BDCA-84CE-181C359651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4379EDE-1EDF-C267-1DD2-066BEDE3D6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9B97A956-3677-4600-361C-72A61D28E508}"/>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FA45196B-A82A-B32D-EA4D-CEA7D3AEC12B}"/>
              </a:ext>
            </a:extLst>
          </p:cNvPr>
          <p:cNvGraphicFramePr/>
          <p:nvPr>
            <p:extLst>
              <p:ext uri="{D42A27DB-BD31-4B8C-83A1-F6EECF244321}">
                <p14:modId xmlns:p14="http://schemas.microsoft.com/office/powerpoint/2010/main" val="2624690165"/>
              </p:ext>
            </p:extLst>
          </p:nvPr>
        </p:nvGraphicFramePr>
        <p:xfrm>
          <a:off x="1601469" y="809625"/>
          <a:ext cx="9952356" cy="34671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F7E67BA-0AC2-AB1C-7A1D-0398470832F5}"/>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2FE1B0A6-774C-9BCB-197E-EBE948158C57}"/>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3502890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7B200-8A8D-03A1-A9E2-7E4AE4123F4B}"/>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D610611A-1A10-F00F-252F-19F17A1986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14CC948-DF97-F0B0-5181-E2393C1F8E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E330153-7B54-9BAA-BEF6-F1054F83EE20}"/>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166F797-C65C-1468-2ADD-CD226181A694}"/>
              </a:ext>
            </a:extLst>
          </p:cNvPr>
          <p:cNvGraphicFramePr/>
          <p:nvPr>
            <p:extLst>
              <p:ext uri="{D42A27DB-BD31-4B8C-83A1-F6EECF244321}">
                <p14:modId xmlns:p14="http://schemas.microsoft.com/office/powerpoint/2010/main" val="792017329"/>
              </p:ext>
            </p:extLst>
          </p:nvPr>
        </p:nvGraphicFramePr>
        <p:xfrm>
          <a:off x="866775" y="771526"/>
          <a:ext cx="10687050" cy="3486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9F4DDE8-0D8E-6BB9-AB5A-81A1EC876B5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Tree>
    <p:extLst>
      <p:ext uri="{BB962C8B-B14F-4D97-AF65-F5344CB8AC3E}">
        <p14:creationId xmlns:p14="http://schemas.microsoft.com/office/powerpoint/2010/main" val="2109530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1184525"/>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Does anyone know what a </a:t>
            </a:r>
            <a:r>
              <a:rPr lang="en-GB" sz="4000" b="1" u="sng" dirty="0">
                <a:solidFill>
                  <a:schemeClr val="bg1"/>
                </a:solidFill>
                <a:latin typeface="+mn-lt"/>
                <a:ea typeface="Andika"/>
                <a:cs typeface="Andika"/>
              </a:rPr>
              <a:t>determiner</a:t>
            </a:r>
            <a:r>
              <a:rPr lang="en-GB" sz="4000" dirty="0">
                <a:solidFill>
                  <a:schemeClr val="bg1"/>
                </a:solidFill>
                <a:latin typeface="+mn-lt"/>
                <a:ea typeface="Andika"/>
                <a:cs typeface="Andika"/>
              </a:rPr>
              <a:t> is?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916344"/>
            <a:ext cx="10283534" cy="218212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b="1" u="sng" dirty="0">
                <a:solidFill>
                  <a:schemeClr val="bg1"/>
                </a:solidFill>
                <a:latin typeface="+mn-lt"/>
                <a:ea typeface="Andika"/>
                <a:cs typeface="Andika"/>
              </a:rPr>
              <a:t>determiner</a:t>
            </a:r>
            <a:r>
              <a:rPr lang="en-GB" sz="4000" dirty="0">
                <a:solidFill>
                  <a:schemeClr val="bg1"/>
                </a:solidFill>
                <a:latin typeface="+mn-lt"/>
                <a:ea typeface="Andika"/>
                <a:cs typeface="Andika"/>
              </a:rPr>
              <a:t> comes before a noun and gives information about the noun. </a:t>
            </a:r>
          </a:p>
        </p:txBody>
      </p:sp>
      <p:pic>
        <p:nvPicPr>
          <p:cNvPr id="10" name="Picture 9">
            <a:extLst>
              <a:ext uri="{FF2B5EF4-FFF2-40B4-BE49-F238E27FC236}">
                <a16:creationId xmlns:a16="http://schemas.microsoft.com/office/drawing/2014/main" id="{BB2DC809-4A03-7C93-2128-DA9EF5936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4156" y="6075384"/>
            <a:ext cx="2894156" cy="271592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6110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0.0043 -0.05764 L 0.22852 -0.29098 " pathEditMode="relative" rAng="0" ptsTypes="AA">
                                      <p:cBhvr>
                                        <p:cTn id="10" dur="2000" fill="hold"/>
                                        <p:tgtEl>
                                          <p:spTgt spid="10"/>
                                        </p:tgtEl>
                                        <p:attrNameLst>
                                          <p:attrName>ppt_x</p:attrName>
                                          <p:attrName>ppt_y</p:attrName>
                                        </p:attrNameLst>
                                      </p:cBhvr>
                                      <p:rCtr x="11211" y="-11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24915-9FA8-2C8A-0520-20C9C5683D2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3C56401-4F7E-791D-9E09-F47D3EFA56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1CD1368-1DEE-8E00-8144-97E98023EEED}"/>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D9230B98-CE5C-FB07-D0A5-E83B7737F3A6}"/>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F45FE0D3-C63A-ADAC-3D1A-2B49B7D21A18}"/>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6" name="Title 1">
            <a:extLst>
              <a:ext uri="{FF2B5EF4-FFF2-40B4-BE49-F238E27FC236}">
                <a16:creationId xmlns:a16="http://schemas.microsoft.com/office/drawing/2014/main" id="{A849BBEC-CF46-84BE-BD72-F4E8ACC7E840}"/>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a:t>
            </a:r>
          </a:p>
          <a:p>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FF00"/>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FFFF0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573258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1" y="431438"/>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Some examples of determiners are: </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994780"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a:t>
            </a:r>
          </a:p>
        </p:txBody>
      </p:sp>
      <p:sp>
        <p:nvSpPr>
          <p:cNvPr id="3" name="Title 1">
            <a:extLst>
              <a:ext uri="{FF2B5EF4-FFF2-40B4-BE49-F238E27FC236}">
                <a16:creationId xmlns:a16="http://schemas.microsoft.com/office/drawing/2014/main" id="{9F2CD3C2-EA64-7695-F7D8-84A344B041E7}"/>
              </a:ext>
            </a:extLst>
          </p:cNvPr>
          <p:cNvSpPr txBox="1">
            <a:spLocks/>
          </p:cNvSpPr>
          <p:nvPr/>
        </p:nvSpPr>
        <p:spPr>
          <a:xfrm>
            <a:off x="994780" y="317381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an</a:t>
            </a:r>
          </a:p>
        </p:txBody>
      </p:sp>
      <p:sp>
        <p:nvSpPr>
          <p:cNvPr id="4" name="Title 1">
            <a:extLst>
              <a:ext uri="{FF2B5EF4-FFF2-40B4-BE49-F238E27FC236}">
                <a16:creationId xmlns:a16="http://schemas.microsoft.com/office/drawing/2014/main" id="{3022C81C-214B-C0F3-E561-7E5B3CA8C86A}"/>
              </a:ext>
            </a:extLst>
          </p:cNvPr>
          <p:cNvSpPr txBox="1">
            <a:spLocks/>
          </p:cNvSpPr>
          <p:nvPr/>
        </p:nvSpPr>
        <p:spPr>
          <a:xfrm>
            <a:off x="994779"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the</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2986473"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this</a:t>
            </a:r>
          </a:p>
        </p:txBody>
      </p:sp>
      <p:sp>
        <p:nvSpPr>
          <p:cNvPr id="9" name="Title 1">
            <a:extLst>
              <a:ext uri="{FF2B5EF4-FFF2-40B4-BE49-F238E27FC236}">
                <a16:creationId xmlns:a16="http://schemas.microsoft.com/office/drawing/2014/main" id="{DF72AA45-4CF3-1188-2C0B-823C3173D863}"/>
              </a:ext>
            </a:extLst>
          </p:cNvPr>
          <p:cNvSpPr txBox="1">
            <a:spLocks/>
          </p:cNvSpPr>
          <p:nvPr/>
        </p:nvSpPr>
        <p:spPr>
          <a:xfrm>
            <a:off x="2986473" y="317404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4978166"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my</a:t>
            </a: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6969859"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some</a:t>
            </a:r>
          </a:p>
        </p:txBody>
      </p:sp>
      <p:sp>
        <p:nvSpPr>
          <p:cNvPr id="12" name="Title 1">
            <a:extLst>
              <a:ext uri="{FF2B5EF4-FFF2-40B4-BE49-F238E27FC236}">
                <a16:creationId xmlns:a16="http://schemas.microsoft.com/office/drawing/2014/main" id="{F9C9970D-A2F4-5B5D-53FE-5480AF2DB4ED}"/>
              </a:ext>
            </a:extLst>
          </p:cNvPr>
          <p:cNvSpPr txBox="1">
            <a:spLocks/>
          </p:cNvSpPr>
          <p:nvPr/>
        </p:nvSpPr>
        <p:spPr>
          <a:xfrm>
            <a:off x="6969859" y="31838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many </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961552"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one</a:t>
            </a:r>
          </a:p>
        </p:txBody>
      </p:sp>
      <p:sp>
        <p:nvSpPr>
          <p:cNvPr id="14" name="Title 1">
            <a:extLst>
              <a:ext uri="{FF2B5EF4-FFF2-40B4-BE49-F238E27FC236}">
                <a16:creationId xmlns:a16="http://schemas.microsoft.com/office/drawing/2014/main" id="{87B631E0-1EFA-0785-B37E-D7B91EB4A9D4}"/>
              </a:ext>
            </a:extLst>
          </p:cNvPr>
          <p:cNvSpPr txBox="1">
            <a:spLocks/>
          </p:cNvSpPr>
          <p:nvPr/>
        </p:nvSpPr>
        <p:spPr>
          <a:xfrm>
            <a:off x="4978166" y="317381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her</a:t>
            </a:r>
          </a:p>
        </p:txBody>
      </p:sp>
      <p:sp>
        <p:nvSpPr>
          <p:cNvPr id="15" name="Title 1">
            <a:extLst>
              <a:ext uri="{FF2B5EF4-FFF2-40B4-BE49-F238E27FC236}">
                <a16:creationId xmlns:a16="http://schemas.microsoft.com/office/drawing/2014/main" id="{A6BBA51C-49F4-BEF7-5BBB-A476292BCD5F}"/>
              </a:ext>
            </a:extLst>
          </p:cNvPr>
          <p:cNvSpPr txBox="1">
            <a:spLocks/>
          </p:cNvSpPr>
          <p:nvPr/>
        </p:nvSpPr>
        <p:spPr>
          <a:xfrm>
            <a:off x="8961551" y="316111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two</a:t>
            </a:r>
          </a:p>
        </p:txBody>
      </p:sp>
      <p:sp>
        <p:nvSpPr>
          <p:cNvPr id="16" name="Title 1">
            <a:extLst>
              <a:ext uri="{FF2B5EF4-FFF2-40B4-BE49-F238E27FC236}">
                <a16:creationId xmlns:a16="http://schemas.microsoft.com/office/drawing/2014/main" id="{9264F039-303D-DF4E-AD20-074C52EEFACF}"/>
              </a:ext>
            </a:extLst>
          </p:cNvPr>
          <p:cNvSpPr txBox="1">
            <a:spLocks/>
          </p:cNvSpPr>
          <p:nvPr/>
        </p:nvSpPr>
        <p:spPr>
          <a:xfrm>
            <a:off x="2986472"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those</a:t>
            </a:r>
          </a:p>
        </p:txBody>
      </p:sp>
      <p:sp>
        <p:nvSpPr>
          <p:cNvPr id="18" name="Title 1">
            <a:extLst>
              <a:ext uri="{FF2B5EF4-FFF2-40B4-BE49-F238E27FC236}">
                <a16:creationId xmlns:a16="http://schemas.microsoft.com/office/drawing/2014/main" id="{4CAC4477-34C6-C145-05EB-DFCEEC9A3E74}"/>
              </a:ext>
            </a:extLst>
          </p:cNvPr>
          <p:cNvSpPr txBox="1">
            <a:spLocks/>
          </p:cNvSpPr>
          <p:nvPr/>
        </p:nvSpPr>
        <p:spPr>
          <a:xfrm>
            <a:off x="4978166"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his</a:t>
            </a:r>
          </a:p>
        </p:txBody>
      </p:sp>
      <p:sp>
        <p:nvSpPr>
          <p:cNvPr id="24" name="Title 1">
            <a:extLst>
              <a:ext uri="{FF2B5EF4-FFF2-40B4-BE49-F238E27FC236}">
                <a16:creationId xmlns:a16="http://schemas.microsoft.com/office/drawing/2014/main" id="{185D75FB-DB40-F5D1-B31A-FA55E2B83244}"/>
              </a:ext>
            </a:extLst>
          </p:cNvPr>
          <p:cNvSpPr txBox="1">
            <a:spLocks/>
          </p:cNvSpPr>
          <p:nvPr/>
        </p:nvSpPr>
        <p:spPr>
          <a:xfrm>
            <a:off x="7004406"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few </a:t>
            </a:r>
          </a:p>
        </p:txBody>
      </p:sp>
      <p:sp>
        <p:nvSpPr>
          <p:cNvPr id="25" name="Title 1">
            <a:extLst>
              <a:ext uri="{FF2B5EF4-FFF2-40B4-BE49-F238E27FC236}">
                <a16:creationId xmlns:a16="http://schemas.microsoft.com/office/drawing/2014/main" id="{023C6BDA-6CF0-2428-FC64-2B81255DFA7D}"/>
              </a:ext>
            </a:extLst>
          </p:cNvPr>
          <p:cNvSpPr txBox="1">
            <a:spLocks/>
          </p:cNvSpPr>
          <p:nvPr/>
        </p:nvSpPr>
        <p:spPr>
          <a:xfrm>
            <a:off x="8961550"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three</a:t>
            </a:r>
          </a:p>
        </p:txBody>
      </p:sp>
      <p:sp>
        <p:nvSpPr>
          <p:cNvPr id="26" name="Title 1">
            <a:extLst>
              <a:ext uri="{FF2B5EF4-FFF2-40B4-BE49-F238E27FC236}">
                <a16:creationId xmlns:a16="http://schemas.microsoft.com/office/drawing/2014/main" id="{01051560-C66E-B667-208D-AFB51F08BD9C}"/>
              </a:ext>
            </a:extLst>
          </p:cNvPr>
          <p:cNvSpPr txBox="1">
            <a:spLocks/>
          </p:cNvSpPr>
          <p:nvPr/>
        </p:nvSpPr>
        <p:spPr>
          <a:xfrm>
            <a:off x="407481" y="4988755"/>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Without using determiners, things can become confusing!</a:t>
            </a:r>
          </a:p>
        </p:txBody>
      </p:sp>
    </p:spTree>
    <p:extLst>
      <p:ext uri="{BB962C8B-B14F-4D97-AF65-F5344CB8AC3E}">
        <p14:creationId xmlns:p14="http://schemas.microsoft.com/office/powerpoint/2010/main" val="3201718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24" grpId="0" animBg="1"/>
      <p:bldP spid="25" grpId="0" animBg="1"/>
      <p:bldP spid="2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threw that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7495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237130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194650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333369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3387875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08669DA4-5F78-7B54-4A9E-FE877D998FBD}"/>
              </a:ext>
            </a:extLst>
          </p:cNvPr>
          <p:cNvSpPr txBox="1">
            <a:spLocks/>
          </p:cNvSpPr>
          <p:nvPr/>
        </p:nvSpPr>
        <p:spPr>
          <a:xfrm>
            <a:off x="828981" y="3071431"/>
            <a:ext cx="10739352" cy="3473747"/>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857250" y="3144006"/>
            <a:ext cx="10713708" cy="3381725"/>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987406" y="1651870"/>
            <a:ext cx="10347344" cy="1492136"/>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Identify the determiners!</a:t>
            </a:r>
          </a:p>
        </p:txBody>
      </p:sp>
      <p:sp>
        <p:nvSpPr>
          <p:cNvPr id="31" name="Title 1">
            <a:extLst>
              <a:ext uri="{FF2B5EF4-FFF2-40B4-BE49-F238E27FC236}">
                <a16:creationId xmlns:a16="http://schemas.microsoft.com/office/drawing/2014/main" id="{97C99933-61B9-890C-9CCA-4114399A0918}"/>
              </a:ext>
            </a:extLst>
          </p:cNvPr>
          <p:cNvSpPr>
            <a:spLocks noGrp="1"/>
          </p:cNvSpPr>
          <p:nvPr>
            <p:ph type="title"/>
          </p:nvPr>
        </p:nvSpPr>
        <p:spPr>
          <a:xfrm>
            <a:off x="740529" y="536051"/>
            <a:ext cx="10946646" cy="1333388"/>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32" name="Picture 31" descr="A cartoon character wearing a person hat&#10;&#10;AI-generated content may be incorrect.">
            <a:extLst>
              <a:ext uri="{FF2B5EF4-FFF2-40B4-BE49-F238E27FC236}">
                <a16:creationId xmlns:a16="http://schemas.microsoft.com/office/drawing/2014/main" id="{FD512993-E46D-D54B-D868-E84175DB0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5127" y="103554"/>
            <a:ext cx="1406976" cy="1744498"/>
          </a:xfrm>
          <a:prstGeom prst="rect">
            <a:avLst/>
          </a:prstGeom>
        </p:spPr>
      </p:pic>
      <p:sp>
        <p:nvSpPr>
          <p:cNvPr id="2" name="Rectangle: Rounded Corners 1">
            <a:hlinkClick r:id="rId4"/>
            <a:extLst>
              <a:ext uri="{FF2B5EF4-FFF2-40B4-BE49-F238E27FC236}">
                <a16:creationId xmlns:a16="http://schemas.microsoft.com/office/drawing/2014/main" id="{F3E69532-4934-6D21-CCD2-2FBBBBA149E5}"/>
              </a:ext>
            </a:extLst>
          </p:cNvPr>
          <p:cNvSpPr/>
          <p:nvPr/>
        </p:nvSpPr>
        <p:spPr>
          <a:xfrm>
            <a:off x="8514413" y="5981075"/>
            <a:ext cx="3492065" cy="702526"/>
          </a:xfrm>
          <a:prstGeom prst="roundRect">
            <a:avLst/>
          </a:prstGeom>
          <a:solidFill>
            <a:schemeClr val="accent2"/>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195833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1 -0.12176 L 6.25E-7 3.7037E-7 " pathEditMode="relative" rAng="0" ptsTypes="AA">
                                      <p:cBhvr>
                                        <p:cTn id="6" dur="5000" fill="hold"/>
                                        <p:tgtEl>
                                          <p:spTgt spid="32"/>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3F6BFF-605C-5A61-0458-5C3E3D78EC6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3AE4345-5D51-BE2C-FE03-11CAEA4BC6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B4EB47C-990D-BBE5-012A-5C5853F7657A}"/>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D0A2185E-6341-76F1-1B2D-7B7844ED4FD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270B8D3F-3C64-D70A-FDC3-61D77762691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6" name="Title 1">
            <a:extLst>
              <a:ext uri="{FF2B5EF4-FFF2-40B4-BE49-F238E27FC236}">
                <a16:creationId xmlns:a16="http://schemas.microsoft.com/office/drawing/2014/main" id="{AEA7D71A-B5CA-A473-7AB4-1F18B9D0B17E}"/>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common, proper,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FF00"/>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FFFF0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33137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0D60F-C5F1-3E12-CE12-4DA21637395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6DA472A-EAB5-7803-CF2A-7A644B4EAD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ECFB7E2-50E7-8E7C-9799-4D5EE0697F0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35249440-F5B4-9BCA-FBCC-B6998C0E2FDB}"/>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9472446E-737B-E610-7A49-79E14EDEF20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A7F2B017-18FF-8E64-A8B9-16BD9931874E}"/>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70068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C29F2-EFA3-92CE-2ED2-D6590E91F18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842092E-828D-5574-B453-E806D9F9D0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2DBD7B-F791-7036-C80E-F7244D372D5F}"/>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9AB321A9-3909-E72E-5E28-9CF89663E0DB}"/>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4B035671-DEEB-E9C7-1B8D-BE609923A0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23C13891-4707-2A7E-379C-155C2FE2744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576197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074E7-680D-0E82-9B10-452BC04326CB}"/>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299FA08-12BC-699D-CDDB-FA936F77E9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830C8E6-BAA0-8114-21D8-0320E47369D8}"/>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77BB70A7-85A6-0488-F3EA-4FF1429E837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A5596D0C-B18F-6377-AB67-E044CAF06859}"/>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F4ED1B58-4BD4-B13D-1C19-9CB6367039D9}"/>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67888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24776-BF0C-F711-3619-C58060E45C6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819018D-BD68-F3BA-D1E4-C182F64AE5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155708-AC49-6CEC-07C3-E6F2D26C665A}"/>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8A166606-5023-0D8C-41EA-646000A48395}"/>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present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E1D61EB8-716C-BCC8-E0E9-6DBE4750F25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12566041-97E0-33B7-15C9-DF422B8C06C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4136999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1E1D5-27D4-99BC-E79E-B386C03168F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818ECE8F-AF65-88CC-693A-2DE1D4613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E3CF6B4-4C0D-DD87-AAAE-F997ADAE845B}"/>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ED74BA77-A326-8657-C9E5-108B5AC4D35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BF25211C-DC31-2A77-7FFC-8E8689BF555E}"/>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3B738D8F-1CE8-1476-169F-1B22345BFB1D}"/>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105428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1917</Words>
  <Application>Microsoft Office PowerPoint</Application>
  <PresentationFormat>Widescreen</PresentationFormat>
  <Paragraphs>305</Paragraphs>
  <Slides>35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35</vt:i4>
      </vt:variant>
    </vt:vector>
  </HeadingPairs>
  <TitlesOfParts>
    <vt:vector size="38"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AIMEE’S CHALLENGE!!!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2025-12-22T09:44:38Z</dcterms:modified>
</cp:coreProperties>
</file>