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6"/>
  </p:notesMasterIdLst>
  <p:sldIdLst>
    <p:sldId id="390" r:id="rId2"/>
    <p:sldId id="407" r:id="rId3"/>
    <p:sldId id="428" r:id="rId4"/>
    <p:sldId id="429" r:id="rId5"/>
    <p:sldId id="430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68" r:id="rId17"/>
    <p:sldId id="492" r:id="rId18"/>
    <p:sldId id="493" r:id="rId19"/>
    <p:sldId id="494" r:id="rId20"/>
    <p:sldId id="469" r:id="rId21"/>
    <p:sldId id="495" r:id="rId22"/>
    <p:sldId id="470" r:id="rId23"/>
    <p:sldId id="274" r:id="rId24"/>
    <p:sldId id="409" r:id="rId25"/>
    <p:sldId id="413" r:id="rId26"/>
    <p:sldId id="416" r:id="rId27"/>
    <p:sldId id="418" r:id="rId28"/>
    <p:sldId id="411" r:id="rId29"/>
    <p:sldId id="424" r:id="rId30"/>
    <p:sldId id="425" r:id="rId31"/>
    <p:sldId id="426" r:id="rId32"/>
    <p:sldId id="427" r:id="rId33"/>
    <p:sldId id="363" r:id="rId34"/>
    <p:sldId id="365" r:id="rId35"/>
    <p:sldId id="375" r:id="rId36"/>
    <p:sldId id="376" r:id="rId37"/>
    <p:sldId id="381" r:id="rId38"/>
    <p:sldId id="374" r:id="rId39"/>
    <p:sldId id="373" r:id="rId40"/>
    <p:sldId id="378" r:id="rId41"/>
    <p:sldId id="379" r:id="rId42"/>
    <p:sldId id="380" r:id="rId43"/>
    <p:sldId id="498" r:id="rId44"/>
    <p:sldId id="385" r:id="rId45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20EA80-F649-4459-BA20-810AEE4089A6}" v="3" dt="2025-12-15T12:18:01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19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48755" y="2307399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19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699989" y="2307399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19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5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399"/>
        <a:ext cx="2552377" cy="1328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5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2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5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2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5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6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3077" y="2325452"/>
        <a:ext cx="2572890" cy="13389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7835" y="2301560"/>
        <a:ext cx="2546517" cy="13251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68278" y="976141"/>
          <a:ext cx="1615799" cy="10771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99828" y="1007691"/>
        <a:ext cx="1552699" cy="1014099"/>
      </dsp:txXfrm>
    </dsp:sp>
    <dsp:sp modelId="{86F95A29-5235-422D-96EE-BAFAABAD6257}">
      <dsp:nvSpPr>
        <dsp:cNvPr id="0" name=""/>
        <dsp:cNvSpPr/>
      </dsp:nvSpPr>
      <dsp:spPr>
        <a:xfrm>
          <a:off x="1358749" y="2053341"/>
          <a:ext cx="3617428" cy="430879"/>
        </a:xfrm>
        <a:custGeom>
          <a:avLst/>
          <a:gdLst/>
          <a:ahLst/>
          <a:cxnLst/>
          <a:rect l="0" t="0" r="0" b="0"/>
          <a:pathLst>
            <a:path>
              <a:moveTo>
                <a:pt x="3617428" y="0"/>
              </a:moveTo>
              <a:lnTo>
                <a:pt x="3617428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42" y="2484221"/>
          <a:ext cx="2702813" cy="1637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314" y="2532193"/>
        <a:ext cx="2606869" cy="1541949"/>
      </dsp:txXfrm>
    </dsp:sp>
    <dsp:sp modelId="{93868109-C16B-49AD-8BE1-0223FC44A474}">
      <dsp:nvSpPr>
        <dsp:cNvPr id="0" name=""/>
        <dsp:cNvSpPr/>
      </dsp:nvSpPr>
      <dsp:spPr>
        <a:xfrm>
          <a:off x="4469414" y="2053341"/>
          <a:ext cx="506763" cy="430879"/>
        </a:xfrm>
        <a:custGeom>
          <a:avLst/>
          <a:gdLst/>
          <a:ahLst/>
          <a:cxnLst/>
          <a:rect l="0" t="0" r="0" b="0"/>
          <a:pathLst>
            <a:path>
              <a:moveTo>
                <a:pt x="506763" y="0"/>
              </a:moveTo>
              <a:lnTo>
                <a:pt x="506763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194895" y="2484221"/>
          <a:ext cx="2549037" cy="16076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241981" y="2531307"/>
        <a:ext cx="2454865" cy="1513452"/>
      </dsp:txXfrm>
    </dsp:sp>
    <dsp:sp modelId="{18227340-7A7B-4B51-928A-95F70E889FF8}">
      <dsp:nvSpPr>
        <dsp:cNvPr id="0" name=""/>
        <dsp:cNvSpPr/>
      </dsp:nvSpPr>
      <dsp:spPr>
        <a:xfrm>
          <a:off x="4976178" y="2053341"/>
          <a:ext cx="206039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2060395" y="215439"/>
              </a:lnTo>
              <a:lnTo>
                <a:pt x="206039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22867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260223" y="2515771"/>
        <a:ext cx="1552699" cy="1014099"/>
      </dsp:txXfrm>
    </dsp:sp>
    <dsp:sp modelId="{8CB824FE-D167-488C-A518-C4AB77E23F86}">
      <dsp:nvSpPr>
        <dsp:cNvPr id="0" name=""/>
        <dsp:cNvSpPr/>
      </dsp:nvSpPr>
      <dsp:spPr>
        <a:xfrm>
          <a:off x="4976178" y="2053341"/>
          <a:ext cx="416093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4160935" y="215439"/>
              </a:lnTo>
              <a:lnTo>
                <a:pt x="416093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32921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360763" y="2515771"/>
        <a:ext cx="1552699" cy="10140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8B04E-8130-6046-1106-B75A29F5A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C2D7F-AE02-10D5-9EF1-59CDAEED9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80E1AD-7C2B-51EF-D9F4-36283BC730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CB11995-E79A-484C-3578-F2A0FBE55B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664321-485A-4CD8-0440-4AF5079CDF0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E33E52-DD26-2CFD-C2B9-CF37B92A25E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85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C05B6-F410-0E38-3930-EF35A0B6F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547A3C-0A82-FE5B-9315-A7355640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83282-4A69-6A57-DF96-07DCB41B29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B9C9C4-5591-6684-EBC0-B86172EC390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present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88E579-5D3D-4829-F728-720C17E29D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C8904-CEC1-2077-46C9-30EB6ED8F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4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70DD6-062F-4E4E-A900-AA6DE6E95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7300712-D110-7761-C80E-7168D4266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C28F57-993C-5AC1-52AD-0F012934385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C2AE7-11A2-604E-B1BC-810E8D0C90E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94CE2A-3AC4-3DB7-A92F-D7E74C8066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03FA79-D71A-56C4-9489-B9C4B54BD4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801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FA421-DF23-0277-CFD4-12660AD26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FB2AAA-C0E8-5101-8819-647B5256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8A4ECD-6DC5-77AB-0470-A8242FAC3EA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CD2481-17F3-D95D-947B-1D53B6B182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51937D-E08A-18D6-BC26-41944207B35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2EF953-F857-9A05-C192-43F43DAA05A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83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5A2EF-6527-0C31-00E8-682DEAA97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0E7E71-C0E4-1A45-B6DB-3CC91E7F9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F0175-8AE2-CD80-A0D4-37B1A5E44E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5E2F55-7015-96BB-C717-7FA597C814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657FE5-A162-1692-E59A-CBFB9E627D8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59A244-912E-BB68-8F0A-DE66C6B892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29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FCB78-AFC9-2565-2A4B-5BA1BEC26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0B1323-9456-28FB-4B6D-5EE94CA45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1410AA-DFC0-071C-0734-D68453F9B6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0FA163-8BEA-4E0C-5B0F-5ABA6B9270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39EEF-F364-FD63-2591-0E2249BC7A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CDF9EA-098A-DDA4-C30C-15147876E65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021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838201" y="4837895"/>
            <a:ext cx="7239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6734175" y="3742464"/>
            <a:ext cx="211455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29496" y="429785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578160" y="42885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524743" y="3742464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6743700" y="3914281"/>
            <a:ext cx="2041454" cy="916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594091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79082" y="49845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045662" y="445373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691239" y="436089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475759" y="508760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6819900" y="3907579"/>
            <a:ext cx="2209800" cy="461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652485" y="3838455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19900" y="499342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663847" y="440150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349097" y="436027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10111" y="500655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66719" y="524595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38958" y="438651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190518" y="2499948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“effortlessly”?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“haunting”?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564744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483698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636261" y="167032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131000" y="2635990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541157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7239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104462" y="4340894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22650" y="159193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563035" y="4933213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2690001" y="4342889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8601"/>
              </p:ext>
            </p:extLst>
          </p:nvPr>
        </p:nvGraphicFramePr>
        <p:xfrm>
          <a:off x="1544318" y="762000"/>
          <a:ext cx="9952356" cy="3677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910046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497079"/>
              </p:ext>
            </p:extLst>
          </p:nvPr>
        </p:nvGraphicFramePr>
        <p:xfrm>
          <a:off x="154431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6223515"/>
              </p:ext>
            </p:extLst>
          </p:nvPr>
        </p:nvGraphicFramePr>
        <p:xfrm>
          <a:off x="1544319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8ED12-30B8-9BB4-1CCC-71A9DCD08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E2021E-4472-79E3-2358-AF084E200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6850B6-DA6A-B93A-BF84-8488C83B444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0804E0-567E-0739-0A5A-9B7930E020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B7115B-BB5A-2D8F-AB9C-67609B205A9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3328A0-109E-8FC1-61AB-F03B4C67603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121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3155010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any examples of determiners?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51560-C66E-B667-208D-AFB51F08BD9C}"/>
              </a:ext>
            </a:extLst>
          </p:cNvPr>
          <p:cNvSpPr txBox="1">
            <a:spLocks/>
          </p:cNvSpPr>
          <p:nvPr/>
        </p:nvSpPr>
        <p:spPr>
          <a:xfrm>
            <a:off x="407481" y="498875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 using determiners, things can become confusing!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 into that goal.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347444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ball bounced into his goal.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347444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ball bounced into their goal.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062123-8174-1A5E-C34E-76DAEAF430DE}"/>
              </a:ext>
            </a:extLst>
          </p:cNvPr>
          <p:cNvSpPr txBox="1">
            <a:spLocks/>
          </p:cNvSpPr>
          <p:nvPr/>
        </p:nvSpPr>
        <p:spPr>
          <a:xfrm>
            <a:off x="347444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balls bounced into my goal.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balls bounced into a goal.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5" y="175736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5" y="273887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5" y="3720089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5" y="4641273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4" y="565265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6" y="175736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6" y="273887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6" y="3720089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6" y="4641273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5" y="5652655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14983-5824-6636-27A5-7F07D317F031}"/>
              </a:ext>
            </a:extLst>
          </p:cNvPr>
          <p:cNvSpPr txBox="1">
            <a:spLocks/>
          </p:cNvSpPr>
          <p:nvPr/>
        </p:nvSpPr>
        <p:spPr>
          <a:xfrm>
            <a:off x="7422502" y="1757360"/>
            <a:ext cx="4351576" cy="459234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determiners give information about the ball and the goal?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28967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 special type of determiner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known as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articles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60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347444" y="1572782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when we use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word?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A1DC0-8455-9311-A5C4-CC05B9C20C64}"/>
              </a:ext>
            </a:extLst>
          </p:cNvPr>
          <p:cNvSpPr txBox="1">
            <a:spLocks/>
          </p:cNvSpPr>
          <p:nvPr/>
        </p:nvSpPr>
        <p:spPr>
          <a:xfrm>
            <a:off x="596825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F53866-3716-B67D-1A62-3BA9139E2BC7}"/>
              </a:ext>
            </a:extLst>
          </p:cNvPr>
          <p:cNvSpPr txBox="1">
            <a:spLocks/>
          </p:cNvSpPr>
          <p:nvPr/>
        </p:nvSpPr>
        <p:spPr>
          <a:xfrm>
            <a:off x="596825" y="368551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B61F53-9E57-F87E-B541-E4B54CD4D4C6}"/>
              </a:ext>
            </a:extLst>
          </p:cNvPr>
          <p:cNvSpPr txBox="1">
            <a:spLocks/>
          </p:cNvSpPr>
          <p:nvPr/>
        </p:nvSpPr>
        <p:spPr>
          <a:xfrm>
            <a:off x="6394412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DC6910-CF08-DE1D-74D8-E98A8B6F3049}"/>
              </a:ext>
            </a:extLst>
          </p:cNvPr>
          <p:cNvSpPr txBox="1">
            <a:spLocks/>
          </p:cNvSpPr>
          <p:nvPr/>
        </p:nvSpPr>
        <p:spPr>
          <a:xfrm>
            <a:off x="6369551" y="3678764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7A67F4-CE9A-150F-42A8-2B318B88309C}"/>
              </a:ext>
            </a:extLst>
          </p:cNvPr>
          <p:cNvSpPr txBox="1">
            <a:spLocks/>
          </p:cNvSpPr>
          <p:nvPr/>
        </p:nvSpPr>
        <p:spPr>
          <a:xfrm>
            <a:off x="6369550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8889CC-FE05-F760-784A-209BD056DC4A}"/>
              </a:ext>
            </a:extLst>
          </p:cNvPr>
          <p:cNvSpPr txBox="1">
            <a:spLocks/>
          </p:cNvSpPr>
          <p:nvPr/>
        </p:nvSpPr>
        <p:spPr>
          <a:xfrm>
            <a:off x="6369549" y="57847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9316A05-B777-6D8E-41AA-B06C18D17E2F}"/>
              </a:ext>
            </a:extLst>
          </p:cNvPr>
          <p:cNvSpPr txBox="1">
            <a:spLocks/>
          </p:cNvSpPr>
          <p:nvPr/>
        </p:nvSpPr>
        <p:spPr>
          <a:xfrm>
            <a:off x="596825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8B914C-8240-B684-1A54-1941594367E7}"/>
              </a:ext>
            </a:extLst>
          </p:cNvPr>
          <p:cNvSpPr txBox="1">
            <a:spLocks/>
          </p:cNvSpPr>
          <p:nvPr/>
        </p:nvSpPr>
        <p:spPr>
          <a:xfrm>
            <a:off x="596825" y="580500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06A8277-5675-160C-8136-29494626F790}"/>
              </a:ext>
            </a:extLst>
          </p:cNvPr>
          <p:cNvSpPr txBox="1">
            <a:spLocks/>
          </p:cNvSpPr>
          <p:nvPr/>
        </p:nvSpPr>
        <p:spPr>
          <a:xfrm>
            <a:off x="602523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84EE19-83AF-F32A-7314-3C97C93EC3AD}"/>
              </a:ext>
            </a:extLst>
          </p:cNvPr>
          <p:cNvSpPr txBox="1">
            <a:spLocks/>
          </p:cNvSpPr>
          <p:nvPr/>
        </p:nvSpPr>
        <p:spPr>
          <a:xfrm>
            <a:off x="602523" y="3676800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176358B-301F-9D9A-25C1-745EF73D1D9C}"/>
              </a:ext>
            </a:extLst>
          </p:cNvPr>
          <p:cNvSpPr txBox="1">
            <a:spLocks/>
          </p:cNvSpPr>
          <p:nvPr/>
        </p:nvSpPr>
        <p:spPr>
          <a:xfrm>
            <a:off x="6400110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CD6944-31B6-9DC9-A3FC-64E8695306C9}"/>
              </a:ext>
            </a:extLst>
          </p:cNvPr>
          <p:cNvSpPr txBox="1">
            <a:spLocks/>
          </p:cNvSpPr>
          <p:nvPr/>
        </p:nvSpPr>
        <p:spPr>
          <a:xfrm>
            <a:off x="6375249" y="36700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BC8FD67-E539-E12F-93DD-9B1F5D57A930}"/>
              </a:ext>
            </a:extLst>
          </p:cNvPr>
          <p:cNvSpPr txBox="1">
            <a:spLocks/>
          </p:cNvSpPr>
          <p:nvPr/>
        </p:nvSpPr>
        <p:spPr>
          <a:xfrm>
            <a:off x="6375248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5B61D96-9CE2-FD8B-92BA-261735628D84}"/>
              </a:ext>
            </a:extLst>
          </p:cNvPr>
          <p:cNvSpPr txBox="1">
            <a:spLocks/>
          </p:cNvSpPr>
          <p:nvPr/>
        </p:nvSpPr>
        <p:spPr>
          <a:xfrm>
            <a:off x="6375247" y="577602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D3DD01-BEC9-BADE-41FB-28D710E7D4A1}"/>
              </a:ext>
            </a:extLst>
          </p:cNvPr>
          <p:cNvSpPr txBox="1">
            <a:spLocks/>
          </p:cNvSpPr>
          <p:nvPr/>
        </p:nvSpPr>
        <p:spPr>
          <a:xfrm>
            <a:off x="602523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4DCAC26-4342-1F2A-5B4B-EA5C32E2C11C}"/>
              </a:ext>
            </a:extLst>
          </p:cNvPr>
          <p:cNvSpPr txBox="1">
            <a:spLocks/>
          </p:cNvSpPr>
          <p:nvPr/>
        </p:nvSpPr>
        <p:spPr>
          <a:xfrm>
            <a:off x="602523" y="579629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3" y="1561517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letter follows the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82DC09C-F387-2E39-9EC2-2D2AFFA79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18909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vowels?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E5F0FA-9611-2F59-1884-B569870B3057}"/>
              </a:ext>
            </a:extLst>
          </p:cNvPr>
          <p:cNvSpPr txBox="1">
            <a:spLocks/>
          </p:cNvSpPr>
          <p:nvPr/>
        </p:nvSpPr>
        <p:spPr>
          <a:xfrm>
            <a:off x="1162050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457924-189E-6420-A79A-EF28DBD9C360}"/>
              </a:ext>
            </a:extLst>
          </p:cNvPr>
          <p:cNvSpPr txBox="1">
            <a:spLocks/>
          </p:cNvSpPr>
          <p:nvPr/>
        </p:nvSpPr>
        <p:spPr>
          <a:xfrm>
            <a:off x="5126723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C79EA4-20C7-CC1D-E8C5-73AEBDD3080A}"/>
              </a:ext>
            </a:extLst>
          </p:cNvPr>
          <p:cNvSpPr txBox="1">
            <a:spLocks/>
          </p:cNvSpPr>
          <p:nvPr/>
        </p:nvSpPr>
        <p:spPr>
          <a:xfrm>
            <a:off x="9091395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D7D630-53B0-A027-DB22-261CBF83F2C3}"/>
              </a:ext>
            </a:extLst>
          </p:cNvPr>
          <p:cNvSpPr txBox="1">
            <a:spLocks/>
          </p:cNvSpPr>
          <p:nvPr/>
        </p:nvSpPr>
        <p:spPr>
          <a:xfrm>
            <a:off x="3081555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AD2E7B9-DFAA-B80B-9E7C-1610D4A2AFFB}"/>
              </a:ext>
            </a:extLst>
          </p:cNvPr>
          <p:cNvSpPr txBox="1">
            <a:spLocks/>
          </p:cNvSpPr>
          <p:nvPr/>
        </p:nvSpPr>
        <p:spPr>
          <a:xfrm>
            <a:off x="7171892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95833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B7DE5-5A67-8CE5-ED8B-96C7113A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0DB3FB-F913-B08D-A25D-E2DC40705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72AB87-9C9B-46FD-90A7-24DA873B48E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53DAB6-09FC-C4DD-21AC-C785195E2C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87C518-70FE-2DEE-5D0B-1D8E61793B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42E47F-B034-ACBD-5D1C-6F5ABDFB00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46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4" y="1554525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“An”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vowel and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consonant!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29675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the word start with a vowel or consonant? 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4314824" y="175043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3" name="c - con">
            <a:extLst>
              <a:ext uri="{FF2B5EF4-FFF2-40B4-BE49-F238E27FC236}">
                <a16:creationId xmlns:a16="http://schemas.microsoft.com/office/drawing/2014/main" id="{E55FC6F6-E7D3-889D-44D8-2AEEEE453366}"/>
              </a:ext>
            </a:extLst>
          </p:cNvPr>
          <p:cNvSpPr txBox="1">
            <a:spLocks/>
          </p:cNvSpPr>
          <p:nvPr/>
        </p:nvSpPr>
        <p:spPr>
          <a:xfrm>
            <a:off x="6096000" y="175058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5" name="p - vow">
            <a:extLst>
              <a:ext uri="{FF2B5EF4-FFF2-40B4-BE49-F238E27FC236}">
                <a16:creationId xmlns:a16="http://schemas.microsoft.com/office/drawing/2014/main" id="{E07BA514-F733-664A-6BAE-02D0C4AD0ABD}"/>
              </a:ext>
            </a:extLst>
          </p:cNvPr>
          <p:cNvSpPr txBox="1">
            <a:spLocks/>
          </p:cNvSpPr>
          <p:nvPr/>
        </p:nvSpPr>
        <p:spPr>
          <a:xfrm>
            <a:off x="4314824" y="273194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6" name="p - con">
            <a:extLst>
              <a:ext uri="{FF2B5EF4-FFF2-40B4-BE49-F238E27FC236}">
                <a16:creationId xmlns:a16="http://schemas.microsoft.com/office/drawing/2014/main" id="{BE6FC973-9567-5250-EA47-7867F226C364}"/>
              </a:ext>
            </a:extLst>
          </p:cNvPr>
          <p:cNvSpPr txBox="1">
            <a:spLocks/>
          </p:cNvSpPr>
          <p:nvPr/>
        </p:nvSpPr>
        <p:spPr>
          <a:xfrm>
            <a:off x="6096000" y="273209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7" name="a - vow">
            <a:extLst>
              <a:ext uri="{FF2B5EF4-FFF2-40B4-BE49-F238E27FC236}">
                <a16:creationId xmlns:a16="http://schemas.microsoft.com/office/drawing/2014/main" id="{7BA49BAF-ED8D-AA94-207F-AB39EE78A227}"/>
              </a:ext>
            </a:extLst>
          </p:cNvPr>
          <p:cNvSpPr txBox="1">
            <a:spLocks/>
          </p:cNvSpPr>
          <p:nvPr/>
        </p:nvSpPr>
        <p:spPr>
          <a:xfrm>
            <a:off x="4314824" y="3713165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9" name="a - con">
            <a:extLst>
              <a:ext uri="{FF2B5EF4-FFF2-40B4-BE49-F238E27FC236}">
                <a16:creationId xmlns:a16="http://schemas.microsoft.com/office/drawing/2014/main" id="{FB6142A7-68AD-3333-149C-94B762B354AE}"/>
              </a:ext>
            </a:extLst>
          </p:cNvPr>
          <p:cNvSpPr txBox="1">
            <a:spLocks/>
          </p:cNvSpPr>
          <p:nvPr/>
        </p:nvSpPr>
        <p:spPr>
          <a:xfrm>
            <a:off x="6096000" y="3713311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0" name="e - vow">
            <a:extLst>
              <a:ext uri="{FF2B5EF4-FFF2-40B4-BE49-F238E27FC236}">
                <a16:creationId xmlns:a16="http://schemas.microsoft.com/office/drawing/2014/main" id="{FC9EC9E6-124C-A410-58F2-A187B3310A25}"/>
              </a:ext>
            </a:extLst>
          </p:cNvPr>
          <p:cNvSpPr txBox="1">
            <a:spLocks/>
          </p:cNvSpPr>
          <p:nvPr/>
        </p:nvSpPr>
        <p:spPr>
          <a:xfrm>
            <a:off x="4314824" y="4634349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1" name="e - con">
            <a:extLst>
              <a:ext uri="{FF2B5EF4-FFF2-40B4-BE49-F238E27FC236}">
                <a16:creationId xmlns:a16="http://schemas.microsoft.com/office/drawing/2014/main" id="{466C05A6-C617-2984-C618-42B2FBBEBCDC}"/>
              </a:ext>
            </a:extLst>
          </p:cNvPr>
          <p:cNvSpPr txBox="1">
            <a:spLocks/>
          </p:cNvSpPr>
          <p:nvPr/>
        </p:nvSpPr>
        <p:spPr>
          <a:xfrm>
            <a:off x="6096000" y="4634495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2" name="t - vow">
            <a:extLst>
              <a:ext uri="{FF2B5EF4-FFF2-40B4-BE49-F238E27FC236}">
                <a16:creationId xmlns:a16="http://schemas.microsoft.com/office/drawing/2014/main" id="{DB763EC9-8872-6366-408E-6AF8F6BB963F}"/>
              </a:ext>
            </a:extLst>
          </p:cNvPr>
          <p:cNvSpPr txBox="1">
            <a:spLocks/>
          </p:cNvSpPr>
          <p:nvPr/>
        </p:nvSpPr>
        <p:spPr>
          <a:xfrm>
            <a:off x="4262654" y="5645731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3" name="t - co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043830" y="5645877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3" y="175043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3" y="273194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3" y="3713165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3" y="4634349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4" y="5645877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7105649" y="175043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7105650" y="273194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7105650" y="371316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7105650" y="463434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7105650" y="564573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1995051" y="175043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1995051" y="273194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1995051" y="3713165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1995051" y="4634349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1995051" y="564573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4" y="175043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4" y="273194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4" y="3713165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4" y="4634349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5F65908A-40D5-22F7-1F7E-4E1A79C96316}"/>
              </a:ext>
            </a:extLst>
          </p:cNvPr>
          <p:cNvSpPr txBox="1">
            <a:spLocks/>
          </p:cNvSpPr>
          <p:nvPr/>
        </p:nvSpPr>
        <p:spPr>
          <a:xfrm>
            <a:off x="4948455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AB675C6C-2951-8601-EA83-7895C5EEFD50}"/>
              </a:ext>
            </a:extLst>
          </p:cNvPr>
          <p:cNvSpPr txBox="1">
            <a:spLocks/>
          </p:cNvSpPr>
          <p:nvPr/>
        </p:nvSpPr>
        <p:spPr>
          <a:xfrm>
            <a:off x="6140168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C193F2F1-066E-ECC3-9EF0-333D3DC2D2C5}"/>
              </a:ext>
            </a:extLst>
          </p:cNvPr>
          <p:cNvSpPr txBox="1">
            <a:spLocks/>
          </p:cNvSpPr>
          <p:nvPr/>
        </p:nvSpPr>
        <p:spPr>
          <a:xfrm>
            <a:off x="4948455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BB0263E0-9870-D576-224A-2B6C03FA4743}"/>
              </a:ext>
            </a:extLst>
          </p:cNvPr>
          <p:cNvSpPr txBox="1">
            <a:spLocks/>
          </p:cNvSpPr>
          <p:nvPr/>
        </p:nvSpPr>
        <p:spPr>
          <a:xfrm>
            <a:off x="6140168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A59E75CF-614F-91C5-3667-0F9A856EE4F5}"/>
              </a:ext>
            </a:extLst>
          </p:cNvPr>
          <p:cNvSpPr txBox="1">
            <a:spLocks/>
          </p:cNvSpPr>
          <p:nvPr/>
        </p:nvSpPr>
        <p:spPr>
          <a:xfrm>
            <a:off x="4948455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141A28CD-498C-4E6A-B565-1A892B9F8D0A}"/>
              </a:ext>
            </a:extLst>
          </p:cNvPr>
          <p:cNvSpPr txBox="1">
            <a:spLocks/>
          </p:cNvSpPr>
          <p:nvPr/>
        </p:nvSpPr>
        <p:spPr>
          <a:xfrm>
            <a:off x="6140168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8699DBD9-78A6-3B17-1535-A7E25B9A3C29}"/>
              </a:ext>
            </a:extLst>
          </p:cNvPr>
          <p:cNvSpPr txBox="1">
            <a:spLocks/>
          </p:cNvSpPr>
          <p:nvPr/>
        </p:nvSpPr>
        <p:spPr>
          <a:xfrm>
            <a:off x="4948455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80570667-6EEE-815F-737D-9F13BA40C20A}"/>
              </a:ext>
            </a:extLst>
          </p:cNvPr>
          <p:cNvSpPr txBox="1">
            <a:spLocks/>
          </p:cNvSpPr>
          <p:nvPr/>
        </p:nvSpPr>
        <p:spPr>
          <a:xfrm>
            <a:off x="6140168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124794" y="562191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2EB2AD5E-A21D-AA31-9223-2C4FF9FCFAF0}"/>
              </a:ext>
            </a:extLst>
          </p:cNvPr>
          <p:cNvSpPr txBox="1">
            <a:spLocks/>
          </p:cNvSpPr>
          <p:nvPr/>
        </p:nvSpPr>
        <p:spPr>
          <a:xfrm>
            <a:off x="4896285" y="563382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DADEA12C-0474-BFAC-3831-F215171E5477}"/>
              </a:ext>
            </a:extLst>
          </p:cNvPr>
          <p:cNvSpPr txBox="1">
            <a:spLocks/>
          </p:cNvSpPr>
          <p:nvPr/>
        </p:nvSpPr>
        <p:spPr>
          <a:xfrm>
            <a:off x="5541492" y="175043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150AD744-3BFF-F325-7CE1-69F6C290EBB8}"/>
              </a:ext>
            </a:extLst>
          </p:cNvPr>
          <p:cNvSpPr txBox="1">
            <a:spLocks/>
          </p:cNvSpPr>
          <p:nvPr/>
        </p:nvSpPr>
        <p:spPr>
          <a:xfrm>
            <a:off x="5541492" y="273194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BFF73FCC-EAB4-5574-BC10-312367CF2010}"/>
              </a:ext>
            </a:extLst>
          </p:cNvPr>
          <p:cNvSpPr txBox="1">
            <a:spLocks/>
          </p:cNvSpPr>
          <p:nvPr/>
        </p:nvSpPr>
        <p:spPr>
          <a:xfrm>
            <a:off x="5541492" y="3713165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86E8BDEA-8F94-859E-040C-515CB35235E1}"/>
              </a:ext>
            </a:extLst>
          </p:cNvPr>
          <p:cNvSpPr txBox="1">
            <a:spLocks/>
          </p:cNvSpPr>
          <p:nvPr/>
        </p:nvSpPr>
        <p:spPr>
          <a:xfrm>
            <a:off x="5541492" y="4634349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AEEBF51C-46BA-6CD7-779F-53737335AD34}"/>
              </a:ext>
            </a:extLst>
          </p:cNvPr>
          <p:cNvSpPr txBox="1">
            <a:spLocks/>
          </p:cNvSpPr>
          <p:nvPr/>
        </p:nvSpPr>
        <p:spPr>
          <a:xfrm>
            <a:off x="5489322" y="564573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BFB562AA-05E7-A139-921E-F7CE39B64B25}"/>
              </a:ext>
            </a:extLst>
          </p:cNvPr>
          <p:cNvSpPr txBox="1">
            <a:spLocks/>
          </p:cNvSpPr>
          <p:nvPr/>
        </p:nvSpPr>
        <p:spPr>
          <a:xfrm>
            <a:off x="7117412" y="173853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class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284EF0C2-06FA-7B59-2578-B2FD3A7BCCCF}"/>
              </a:ext>
            </a:extLst>
          </p:cNvPr>
          <p:cNvSpPr txBox="1">
            <a:spLocks/>
          </p:cNvSpPr>
          <p:nvPr/>
        </p:nvSpPr>
        <p:spPr>
          <a:xfrm>
            <a:off x="7117413" y="27200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4C031A47-ACC4-7DFC-151C-6EB6CF048FC3}"/>
              </a:ext>
            </a:extLst>
          </p:cNvPr>
          <p:cNvSpPr txBox="1">
            <a:spLocks/>
          </p:cNvSpPr>
          <p:nvPr/>
        </p:nvSpPr>
        <p:spPr>
          <a:xfrm>
            <a:off x="7117413" y="370125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accident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DA5E138C-AF7D-4C37-B157-6A6BAE3782D4}"/>
              </a:ext>
            </a:extLst>
          </p:cNvPr>
          <p:cNvSpPr txBox="1">
            <a:spLocks/>
          </p:cNvSpPr>
          <p:nvPr/>
        </p:nvSpPr>
        <p:spPr>
          <a:xfrm>
            <a:off x="7117413" y="4622443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eel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B008EE8D-C247-4508-AED4-CD71C10290B3}"/>
              </a:ext>
            </a:extLst>
          </p:cNvPr>
          <p:cNvSpPr txBox="1">
            <a:spLocks/>
          </p:cNvSpPr>
          <p:nvPr/>
        </p:nvSpPr>
        <p:spPr>
          <a:xfrm>
            <a:off x="7117413" y="563382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teacher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511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F8ED-286F-AC5D-A5CD-590A18EBF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139F7257-D635-82E3-73D9-F289DC04B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0CC69EDA-21C1-E4D7-B7A7-7C101552679C}"/>
              </a:ext>
            </a:extLst>
          </p:cNvPr>
          <p:cNvSpPr txBox="1">
            <a:spLocks/>
          </p:cNvSpPr>
          <p:nvPr/>
        </p:nvSpPr>
        <p:spPr>
          <a:xfrm>
            <a:off x="2571893" y="1063118"/>
            <a:ext cx="5872379" cy="920031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900CA38D-C54A-7CE4-7573-E72B1F3B2343}"/>
              </a:ext>
            </a:extLst>
          </p:cNvPr>
          <p:cNvSpPr txBox="1">
            <a:spLocks/>
          </p:cNvSpPr>
          <p:nvPr/>
        </p:nvSpPr>
        <p:spPr>
          <a:xfrm>
            <a:off x="314035" y="6017352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2199EE61-7089-BCDF-47BC-8DC40B04B64B}"/>
              </a:ext>
            </a:extLst>
          </p:cNvPr>
          <p:cNvSpPr txBox="1">
            <a:spLocks/>
          </p:cNvSpPr>
          <p:nvPr/>
        </p:nvSpPr>
        <p:spPr>
          <a:xfrm>
            <a:off x="7072240" y="212191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A1F87EEB-A166-EA36-EC48-F0EB22FA9346}"/>
              </a:ext>
            </a:extLst>
          </p:cNvPr>
          <p:cNvSpPr txBox="1">
            <a:spLocks/>
          </p:cNvSpPr>
          <p:nvPr/>
        </p:nvSpPr>
        <p:spPr>
          <a:xfrm>
            <a:off x="7072241" y="310342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E80AE6A8-ACEC-6973-B9DD-0B41AC56D1DE}"/>
              </a:ext>
            </a:extLst>
          </p:cNvPr>
          <p:cNvSpPr txBox="1">
            <a:spLocks/>
          </p:cNvSpPr>
          <p:nvPr/>
        </p:nvSpPr>
        <p:spPr>
          <a:xfrm>
            <a:off x="7072241" y="40846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082F0FD0-07A5-0D87-3DF3-9A1ADB43DA9E}"/>
              </a:ext>
            </a:extLst>
          </p:cNvPr>
          <p:cNvSpPr txBox="1">
            <a:spLocks/>
          </p:cNvSpPr>
          <p:nvPr/>
        </p:nvSpPr>
        <p:spPr>
          <a:xfrm>
            <a:off x="7072241" y="500582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BF8183BF-0536-29F0-BCD6-DA8CACCA8201}"/>
              </a:ext>
            </a:extLst>
          </p:cNvPr>
          <p:cNvSpPr txBox="1">
            <a:spLocks/>
          </p:cNvSpPr>
          <p:nvPr/>
        </p:nvSpPr>
        <p:spPr>
          <a:xfrm>
            <a:off x="7072241" y="601720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0C60364F-B652-5758-13A1-7C10F154FD5B}"/>
              </a:ext>
            </a:extLst>
          </p:cNvPr>
          <p:cNvSpPr txBox="1">
            <a:spLocks/>
          </p:cNvSpPr>
          <p:nvPr/>
        </p:nvSpPr>
        <p:spPr>
          <a:xfrm>
            <a:off x="1961642" y="212191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D5494820-F23E-CC9D-2723-4C7963F9F073}"/>
              </a:ext>
            </a:extLst>
          </p:cNvPr>
          <p:cNvSpPr txBox="1">
            <a:spLocks/>
          </p:cNvSpPr>
          <p:nvPr/>
        </p:nvSpPr>
        <p:spPr>
          <a:xfrm>
            <a:off x="1961642" y="310342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F07B0A45-F52E-5668-C640-99C8BFBE81E5}"/>
              </a:ext>
            </a:extLst>
          </p:cNvPr>
          <p:cNvSpPr txBox="1">
            <a:spLocks/>
          </p:cNvSpPr>
          <p:nvPr/>
        </p:nvSpPr>
        <p:spPr>
          <a:xfrm>
            <a:off x="1961642" y="4084640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0C555924-8FA1-7DA5-E861-98048ED60E1A}"/>
              </a:ext>
            </a:extLst>
          </p:cNvPr>
          <p:cNvSpPr txBox="1">
            <a:spLocks/>
          </p:cNvSpPr>
          <p:nvPr/>
        </p:nvSpPr>
        <p:spPr>
          <a:xfrm>
            <a:off x="1961642" y="5005824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C8E2EAFD-2C1E-F925-CB56-8C2EA332E4BA}"/>
              </a:ext>
            </a:extLst>
          </p:cNvPr>
          <p:cNvSpPr txBox="1">
            <a:spLocks/>
          </p:cNvSpPr>
          <p:nvPr/>
        </p:nvSpPr>
        <p:spPr>
          <a:xfrm>
            <a:off x="1961642" y="601720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EC9C2204-E745-8DB8-9D76-83348D5980E3}"/>
              </a:ext>
            </a:extLst>
          </p:cNvPr>
          <p:cNvSpPr txBox="1">
            <a:spLocks/>
          </p:cNvSpPr>
          <p:nvPr/>
        </p:nvSpPr>
        <p:spPr>
          <a:xfrm>
            <a:off x="314035" y="212191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0D1E118F-2175-D5F3-0245-E0FB4AD665E4}"/>
              </a:ext>
            </a:extLst>
          </p:cNvPr>
          <p:cNvSpPr txBox="1">
            <a:spLocks/>
          </p:cNvSpPr>
          <p:nvPr/>
        </p:nvSpPr>
        <p:spPr>
          <a:xfrm>
            <a:off x="314035" y="310342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pencil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336082-2782-8DB7-8DF5-FB22CA67D3C1}"/>
              </a:ext>
            </a:extLst>
          </p:cNvPr>
          <p:cNvSpPr txBox="1">
            <a:spLocks/>
          </p:cNvSpPr>
          <p:nvPr/>
        </p:nvSpPr>
        <p:spPr>
          <a:xfrm>
            <a:off x="314035" y="4084640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6C04B785-C212-6ECC-72A8-2B43498D7B46}"/>
              </a:ext>
            </a:extLst>
          </p:cNvPr>
          <p:cNvSpPr txBox="1">
            <a:spLocks/>
          </p:cNvSpPr>
          <p:nvPr/>
        </p:nvSpPr>
        <p:spPr>
          <a:xfrm>
            <a:off x="314035" y="5005824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8C516516-C697-FBFF-B45D-A1B9FCB18FDD}"/>
              </a:ext>
            </a:extLst>
          </p:cNvPr>
          <p:cNvSpPr txBox="1">
            <a:spLocks/>
          </p:cNvSpPr>
          <p:nvPr/>
        </p:nvSpPr>
        <p:spPr>
          <a:xfrm>
            <a:off x="4915046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5D2255DB-926B-8804-B20F-31F3A95BCB4E}"/>
              </a:ext>
            </a:extLst>
          </p:cNvPr>
          <p:cNvSpPr txBox="1">
            <a:spLocks/>
          </p:cNvSpPr>
          <p:nvPr/>
        </p:nvSpPr>
        <p:spPr>
          <a:xfrm>
            <a:off x="6106759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B8440C61-8A2B-6A0B-B3C0-4656648C8DA3}"/>
              </a:ext>
            </a:extLst>
          </p:cNvPr>
          <p:cNvSpPr txBox="1">
            <a:spLocks/>
          </p:cNvSpPr>
          <p:nvPr/>
        </p:nvSpPr>
        <p:spPr>
          <a:xfrm>
            <a:off x="4915046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2149FFC2-B1C1-FAB0-0911-41BA50B34A99}"/>
              </a:ext>
            </a:extLst>
          </p:cNvPr>
          <p:cNvSpPr txBox="1">
            <a:spLocks/>
          </p:cNvSpPr>
          <p:nvPr/>
        </p:nvSpPr>
        <p:spPr>
          <a:xfrm>
            <a:off x="6106759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8E70DE75-444E-2E9D-9FA6-6E0D61CAF5E1}"/>
              </a:ext>
            </a:extLst>
          </p:cNvPr>
          <p:cNvSpPr txBox="1">
            <a:spLocks/>
          </p:cNvSpPr>
          <p:nvPr/>
        </p:nvSpPr>
        <p:spPr>
          <a:xfrm>
            <a:off x="4915046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E07C92AC-8F87-968E-92BB-D514ED16FF1A}"/>
              </a:ext>
            </a:extLst>
          </p:cNvPr>
          <p:cNvSpPr txBox="1">
            <a:spLocks/>
          </p:cNvSpPr>
          <p:nvPr/>
        </p:nvSpPr>
        <p:spPr>
          <a:xfrm>
            <a:off x="6106759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52C4AFE1-C7BB-4E2A-1D5E-60AB3EE91D50}"/>
              </a:ext>
            </a:extLst>
          </p:cNvPr>
          <p:cNvSpPr txBox="1">
            <a:spLocks/>
          </p:cNvSpPr>
          <p:nvPr/>
        </p:nvSpPr>
        <p:spPr>
          <a:xfrm>
            <a:off x="4915046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6D23E31E-CC3A-2700-B182-99FB9C95CE7D}"/>
              </a:ext>
            </a:extLst>
          </p:cNvPr>
          <p:cNvSpPr txBox="1">
            <a:spLocks/>
          </p:cNvSpPr>
          <p:nvPr/>
        </p:nvSpPr>
        <p:spPr>
          <a:xfrm>
            <a:off x="6106759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578FAA45-8A95-59CF-EDD6-A1BB07114FA7}"/>
              </a:ext>
            </a:extLst>
          </p:cNvPr>
          <p:cNvSpPr txBox="1">
            <a:spLocks/>
          </p:cNvSpPr>
          <p:nvPr/>
        </p:nvSpPr>
        <p:spPr>
          <a:xfrm>
            <a:off x="6091385" y="599339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46B19987-2C62-A49C-DB06-B984743AD5C8}"/>
              </a:ext>
            </a:extLst>
          </p:cNvPr>
          <p:cNvSpPr txBox="1">
            <a:spLocks/>
          </p:cNvSpPr>
          <p:nvPr/>
        </p:nvSpPr>
        <p:spPr>
          <a:xfrm>
            <a:off x="4862876" y="600530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9F24AA4F-00E3-C452-9B92-6EDE922C120A}"/>
              </a:ext>
            </a:extLst>
          </p:cNvPr>
          <p:cNvSpPr txBox="1">
            <a:spLocks/>
          </p:cNvSpPr>
          <p:nvPr/>
        </p:nvSpPr>
        <p:spPr>
          <a:xfrm>
            <a:off x="5508083" y="212191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E8A4F489-819C-7666-0A15-8BB2988864F2}"/>
              </a:ext>
            </a:extLst>
          </p:cNvPr>
          <p:cNvSpPr txBox="1">
            <a:spLocks/>
          </p:cNvSpPr>
          <p:nvPr/>
        </p:nvSpPr>
        <p:spPr>
          <a:xfrm>
            <a:off x="5508083" y="310342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2D70F351-E37E-CB36-928D-67BD7C949F1D}"/>
              </a:ext>
            </a:extLst>
          </p:cNvPr>
          <p:cNvSpPr txBox="1">
            <a:spLocks/>
          </p:cNvSpPr>
          <p:nvPr/>
        </p:nvSpPr>
        <p:spPr>
          <a:xfrm>
            <a:off x="5508083" y="4084640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26F81ADD-CCA1-2C5D-531C-564443AEC5DF}"/>
              </a:ext>
            </a:extLst>
          </p:cNvPr>
          <p:cNvSpPr txBox="1">
            <a:spLocks/>
          </p:cNvSpPr>
          <p:nvPr/>
        </p:nvSpPr>
        <p:spPr>
          <a:xfrm>
            <a:off x="5508083" y="5005824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DA2E1C52-03F1-4C0D-8B80-870903324137}"/>
              </a:ext>
            </a:extLst>
          </p:cNvPr>
          <p:cNvSpPr txBox="1">
            <a:spLocks/>
          </p:cNvSpPr>
          <p:nvPr/>
        </p:nvSpPr>
        <p:spPr>
          <a:xfrm>
            <a:off x="5455913" y="601720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2B6DFF8A-9953-25F3-37CE-DFD4CAF7ABCF}"/>
              </a:ext>
            </a:extLst>
          </p:cNvPr>
          <p:cNvSpPr txBox="1">
            <a:spLocks/>
          </p:cNvSpPr>
          <p:nvPr/>
        </p:nvSpPr>
        <p:spPr>
          <a:xfrm>
            <a:off x="7084003" y="212061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chair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387B91AC-B80C-95A9-5F11-8CC62B91D66D}"/>
              </a:ext>
            </a:extLst>
          </p:cNvPr>
          <p:cNvSpPr txBox="1">
            <a:spLocks/>
          </p:cNvSpPr>
          <p:nvPr/>
        </p:nvSpPr>
        <p:spPr>
          <a:xfrm>
            <a:off x="7084004" y="309151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pencil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06D6E527-66EB-AC5A-4A0C-A4EC8F2522CD}"/>
              </a:ext>
            </a:extLst>
          </p:cNvPr>
          <p:cNvSpPr txBox="1">
            <a:spLocks/>
          </p:cNvSpPr>
          <p:nvPr/>
        </p:nvSpPr>
        <p:spPr>
          <a:xfrm>
            <a:off x="7084004" y="407273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4EE696F6-0DCB-4025-CE6A-BB5F649B6532}"/>
              </a:ext>
            </a:extLst>
          </p:cNvPr>
          <p:cNvSpPr txBox="1">
            <a:spLocks/>
          </p:cNvSpPr>
          <p:nvPr/>
        </p:nvSpPr>
        <p:spPr>
          <a:xfrm>
            <a:off x="7084004" y="4993918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orange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568C6BAB-594E-E85D-BE0D-600D783DD427}"/>
              </a:ext>
            </a:extLst>
          </p:cNvPr>
          <p:cNvSpPr txBox="1">
            <a:spLocks/>
          </p:cNvSpPr>
          <p:nvPr/>
        </p:nvSpPr>
        <p:spPr>
          <a:xfrm>
            <a:off x="7084004" y="600530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table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D06C6-5203-8A41-DCC4-B7AFFAE1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022" y="193762"/>
            <a:ext cx="9610725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E755FEA-BA5E-22C6-16E1-52F97E2F5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100" y="84302"/>
            <a:ext cx="1544037" cy="1914439"/>
          </a:xfrm>
          <a:prstGeom prst="rect">
            <a:avLst/>
          </a:prstGeom>
        </p:spPr>
      </p:pic>
      <p:sp>
        <p:nvSpPr>
          <p:cNvPr id="5" name="Rectangle: Rounded Corners 4">
            <a:hlinkClick r:id="rId4"/>
            <a:extLst>
              <a:ext uri="{FF2B5EF4-FFF2-40B4-BE49-F238E27FC236}">
                <a16:creationId xmlns:a16="http://schemas.microsoft.com/office/drawing/2014/main" id="{2C6A4058-1997-E8C9-A74C-36BA26F90B7E}"/>
              </a:ext>
            </a:extLst>
          </p:cNvPr>
          <p:cNvSpPr/>
          <p:nvPr/>
        </p:nvSpPr>
        <p:spPr>
          <a:xfrm>
            <a:off x="314035" y="575374"/>
            <a:ext cx="2025075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343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Determiners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00236">
                <a:tc>
                  <a:txBody>
                    <a:bodyPr/>
                    <a:lstStyle/>
                    <a:p>
                      <a:r>
                        <a:rPr lang="en-GB" sz="1800" dirty="0"/>
                        <a:t>A or an?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 apple.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a/an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GAorAN3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 or an?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word is missing from the sentence "</a:t>
                      </a:r>
                      <a:r>
                        <a:rPr lang="en-GB" sz="1800" b="1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" or "</a:t>
                      </a:r>
                      <a:r>
                        <a:rPr lang="en-GB" sz="1800" b="1" dirty="0">
                          <a:effectLst/>
                        </a:rPr>
                        <a:t>an</a:t>
                      </a:r>
                      <a:r>
                        <a:rPr lang="en-GB" sz="1800" dirty="0">
                          <a:effectLst/>
                        </a:rPr>
                        <a:t>"?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have ____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 or an?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the correct indefinite article for the noun: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apple</a:t>
                      </a:r>
                    </a:p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GAorAN1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or an -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There is ____ apple on the table.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a/an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GAorAN2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Articles - a, an, the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article in the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There has been an accident.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Garticles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Garticles1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definite article! </a:t>
                      </a:r>
                      <a:b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definite article! 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sees a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GDefArt1, GDefArt2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definite articles! </a:t>
                      </a:r>
                      <a:b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definite articles!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sees the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GDefArt3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indefinite articles! 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indefinite articles!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 cat sees a dog.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GIndefArt1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GIndefArt2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GIndefArt3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44AAB-E6CA-834C-73D2-28D472A6B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3CA81A-C377-09A6-DB19-6B305CE3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427354-02ED-A901-BABA-72C91EFC64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2B03B2-6D3B-0B45-34EF-42C5099263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CB6236-24A4-D4FF-7754-90F3A86A42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47B5A2-299E-FFCA-A6AE-372061F822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2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7769F-09E9-C8A2-1A95-A38F11CA9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1196E2-953F-18EC-87A9-746C8F572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032F14-097D-84CA-9100-6ED6569EA6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7B50F2-D821-0F3C-ED7F-F962305661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5F8C57-DA78-0942-DF17-09B16FC868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96065B-ECE0-9BC3-20CE-3EC0B68F4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31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D345C-7370-47C5-BFB7-062956756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8EFA43-05BF-924E-4D63-0A7AEE7C4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7916-28B6-4F09-7395-CB206FA5F4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46C2-5A6D-9E41-663E-B09B0A7510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CECB2A-38F1-A326-1DE7-0EE15F3DC13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072835-D4DA-81A7-F87B-FBB84BBF9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931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13936-3EAA-2C54-7D35-0F962BB5C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19D7D1-8677-6EF0-2122-888EE8314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35B475-4E73-41ED-73FC-8BFDCC685F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501FB8-B2D5-411C-8671-DC45E8E1C3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1B79-36B8-417B-349A-105E509BACF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334770-BF12-2B25-D769-9920DB96D5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7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1FC3F-D15F-B367-C6EE-445D31328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1EBEA5-32F2-B617-6EC1-7034BCF76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8C8C93-5639-7B7F-2CBC-58C9E9FA11D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071574-1F28-7C7C-6A95-C16FD93F68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6B25BE-CDE8-6D83-3EC1-2E225CD562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9B14D7-3FF2-9DE3-A2F1-CC3EF508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37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2409</Words>
  <Application>Microsoft Office PowerPoint</Application>
  <PresentationFormat>Widescreen</PresentationFormat>
  <Paragraphs>519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or An?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2025-12-22T09:43:19Z</dcterms:modified>
</cp:coreProperties>
</file>