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6"/>
  </p:notesMasterIdLst>
  <p:sldIdLst>
    <p:sldId id="390" r:id="rId2"/>
    <p:sldId id="407" r:id="rId3"/>
    <p:sldId id="428" r:id="rId4"/>
    <p:sldId id="429" r:id="rId5"/>
    <p:sldId id="430" r:id="rId6"/>
    <p:sldId id="432" r:id="rId7"/>
    <p:sldId id="433" r:id="rId8"/>
    <p:sldId id="434" r:id="rId9"/>
    <p:sldId id="435" r:id="rId10"/>
    <p:sldId id="436" r:id="rId11"/>
    <p:sldId id="437" r:id="rId12"/>
    <p:sldId id="438" r:id="rId13"/>
    <p:sldId id="439" r:id="rId14"/>
    <p:sldId id="440" r:id="rId15"/>
    <p:sldId id="441" r:id="rId16"/>
    <p:sldId id="468" r:id="rId17"/>
    <p:sldId id="492" r:id="rId18"/>
    <p:sldId id="493" r:id="rId19"/>
    <p:sldId id="494" r:id="rId20"/>
    <p:sldId id="469" r:id="rId21"/>
    <p:sldId id="495" r:id="rId22"/>
    <p:sldId id="470" r:id="rId23"/>
    <p:sldId id="274" r:id="rId24"/>
    <p:sldId id="409" r:id="rId25"/>
    <p:sldId id="413" r:id="rId26"/>
    <p:sldId id="416" r:id="rId27"/>
    <p:sldId id="418" r:id="rId28"/>
    <p:sldId id="411" r:id="rId29"/>
    <p:sldId id="424" r:id="rId30"/>
    <p:sldId id="425" r:id="rId31"/>
    <p:sldId id="426" r:id="rId32"/>
    <p:sldId id="427" r:id="rId33"/>
    <p:sldId id="363" r:id="rId34"/>
    <p:sldId id="365" r:id="rId35"/>
    <p:sldId id="375" r:id="rId36"/>
    <p:sldId id="376" r:id="rId37"/>
    <p:sldId id="381" r:id="rId38"/>
    <p:sldId id="374" r:id="rId39"/>
    <p:sldId id="373" r:id="rId40"/>
    <p:sldId id="378" r:id="rId41"/>
    <p:sldId id="379" r:id="rId42"/>
    <p:sldId id="380" r:id="rId43"/>
    <p:sldId id="498" r:id="rId44"/>
    <p:sldId id="385" r:id="rId45"/>
  </p:sldIdLst>
  <p:sldSz cx="12192000" cy="6858000"/>
  <p:notesSz cx="6858000" cy="9144000"/>
  <p:embeddedFontLst>
    <p:embeddedFont>
      <p:font typeface="Andika" panose="02000000000000000000" pitchFamily="2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69A09B-67FC-44C9-A53E-2C6B483FCF0C}" v="3" dt="2025-12-15T12:17:51.7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116FF7-04F0-4E3E-B525-14D119FCFB76}" type="pres">
      <dgm:prSet presAssocID="{CA4CC870-5F8C-4950-9C3F-CDDD8D47B8FE}" presName="Name14" presStyleCnt="0"/>
      <dgm:spPr/>
    </dgm:pt>
    <dgm:pt modelId="{DC12AC4A-D868-4C66-B2F0-3A5A5C61526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7931A4-FF38-4947-9859-3C1C55BA3DE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2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F5CAE011-0D7A-410F-AF3A-71CD2ABD0EC6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9EBD32-AC3A-4357-8C22-42AB08093877}" type="presOf" srcId="{FA0639C7-E857-4B5E-8350-A359670A2F54}" destId="{802EC6A8-FE6B-4737-81D9-9D25572994F2}" srcOrd="0" destOrd="0" presId="urn:microsoft.com/office/officeart/2005/8/layout/hierarchy6"/>
    <dgm:cxn modelId="{C3A9A73B-064F-4861-9469-799AE89F7426}" type="presOf" srcId="{04975909-97A7-44ED-879F-6F6B103B99A4}" destId="{BCE54729-C23D-460A-B6D9-5B0F7AAAE094}" srcOrd="0" destOrd="0" presId="urn:microsoft.com/office/officeart/2005/8/layout/hierarchy6"/>
    <dgm:cxn modelId="{E129BD68-EAFC-47E1-9674-77AC6F10FE74}" type="presOf" srcId="{31AF8B68-B15A-4E4B-BDF6-198E0CF56D5A}" destId="{B35A15AA-AFED-4623-8F52-BB5DB86C9DDB}" srcOrd="0" destOrd="0" presId="urn:microsoft.com/office/officeart/2005/8/layout/hierarchy6"/>
    <dgm:cxn modelId="{2F274E58-D001-419A-ABFF-3F28FC7C8856}" type="presOf" srcId="{04FF5126-8F85-4DD3-8878-2ED344EF0AC8}" destId="{86F95A29-5235-422D-96EE-BAFAABAD6257}" srcOrd="0" destOrd="0" presId="urn:microsoft.com/office/officeart/2005/8/layout/hierarchy6"/>
    <dgm:cxn modelId="{8638817A-48C9-4BD4-9DEF-442CC9248E43}" type="presOf" srcId="{06A1A8CD-DC5E-4D72-B804-1D53A45DB3F2}" destId="{868DCF3E-F3D1-4782-92F1-EAD24D78ACE2}" srcOrd="0" destOrd="0" presId="urn:microsoft.com/office/officeart/2005/8/layout/hierarchy6"/>
    <dgm:cxn modelId="{C457708B-7E15-47CE-9F58-E6FC4182EEA8}" type="presOf" srcId="{E25186BC-08B3-4851-B4B7-96248D7C8D8F}" destId="{8AA4D341-142C-42FE-98DE-66A6F20AECB5}" srcOrd="0" destOrd="0" presId="urn:microsoft.com/office/officeart/2005/8/layout/hierarchy6"/>
    <dgm:cxn modelId="{784DD7AF-3807-42A9-BAA2-8712E4A08102}" type="presOf" srcId="{3D3F9A80-863C-4ECC-9F80-A5EE13778B2E}" destId="{9F657FA6-AEBF-42A0-8478-93FC597466B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E44FAC0-F6E0-4426-B7B1-FEA793A87C08}" type="presOf" srcId="{CA4CC870-5F8C-4950-9C3F-CDDD8D47B8FE}" destId="{DC12AC4A-D868-4C66-B2F0-3A5A5C61526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FCAF66C-271A-401B-86C2-777AC77E21F7}" type="presParOf" srcId="{9946BB4B-0D0D-4192-B468-E6FAAB5AE8F3}" destId="{E6116FF7-04F0-4E3E-B525-14D119FCFB76}" srcOrd="0" destOrd="0" presId="urn:microsoft.com/office/officeart/2005/8/layout/hierarchy6"/>
    <dgm:cxn modelId="{4AC408C1-6856-47D6-9467-4FF298308311}" type="presParOf" srcId="{E6116FF7-04F0-4E3E-B525-14D119FCFB76}" destId="{DC12AC4A-D868-4C66-B2F0-3A5A5C615266}" srcOrd="0" destOrd="0" presId="urn:microsoft.com/office/officeart/2005/8/layout/hierarchy6"/>
    <dgm:cxn modelId="{B61F7E9A-3C09-431E-9269-7F72D273713C}" type="presParOf" srcId="{E6116FF7-04F0-4E3E-B525-14D119FCFB76}" destId="{327931A4-FF38-4947-9859-3C1C55BA3DE5}" srcOrd="1" destOrd="0" presId="urn:microsoft.com/office/officeart/2005/8/layout/hierarchy6"/>
    <dgm:cxn modelId="{B31C9DD8-3E07-461D-B479-D4853BF1E353}" type="presParOf" srcId="{327931A4-FF38-4947-9859-3C1C55BA3DE5}" destId="{86F95A29-5235-422D-96EE-BAFAABAD6257}" srcOrd="0" destOrd="0" presId="urn:microsoft.com/office/officeart/2005/8/layout/hierarchy6"/>
    <dgm:cxn modelId="{A83E676F-B102-4EB7-84CA-B04F7D229190}" type="presParOf" srcId="{327931A4-FF38-4947-9859-3C1C55BA3DE5}" destId="{2F297B09-7C1C-4424-9901-E82569B998A9}" srcOrd="1" destOrd="0" presId="urn:microsoft.com/office/officeart/2005/8/layout/hierarchy6"/>
    <dgm:cxn modelId="{C11DA904-7AA6-4BB8-91F7-203E40B3F2DC}" type="presParOf" srcId="{2F297B09-7C1C-4424-9901-E82569B998A9}" destId="{8AA4D341-142C-42FE-98DE-66A6F20AECB5}" srcOrd="0" destOrd="0" presId="urn:microsoft.com/office/officeart/2005/8/layout/hierarchy6"/>
    <dgm:cxn modelId="{5FDDEC35-96B6-44D8-84DE-5BD9F3AB214B}" type="presParOf" srcId="{2F297B09-7C1C-4424-9901-E82569B998A9}" destId="{2940E683-8768-49C0-8319-79D0963B5A3F}" srcOrd="1" destOrd="0" presId="urn:microsoft.com/office/officeart/2005/8/layout/hierarchy6"/>
    <dgm:cxn modelId="{A84E1E90-35D8-4AD8-A4D6-DE584FF24746}" type="presParOf" srcId="{327931A4-FF38-4947-9859-3C1C55BA3DE5}" destId="{868DCF3E-F3D1-4782-92F1-EAD24D78ACE2}" srcOrd="2" destOrd="0" presId="urn:microsoft.com/office/officeart/2005/8/layout/hierarchy6"/>
    <dgm:cxn modelId="{9E52D0D7-3346-4FAE-A172-493D6ED36F2B}" type="presParOf" srcId="{327931A4-FF38-4947-9859-3C1C55BA3DE5}" destId="{E346AA36-8D6E-436D-B8EC-8026FC13E552}" srcOrd="3" destOrd="0" presId="urn:microsoft.com/office/officeart/2005/8/layout/hierarchy6"/>
    <dgm:cxn modelId="{896F62E2-D7A7-48AD-B09A-F4B1A700C70C}" type="presParOf" srcId="{E346AA36-8D6E-436D-B8EC-8026FC13E552}" destId="{802EC6A8-FE6B-4737-81D9-9D25572994F2}" srcOrd="0" destOrd="0" presId="urn:microsoft.com/office/officeart/2005/8/layout/hierarchy6"/>
    <dgm:cxn modelId="{FF13FCAD-9ABD-41BA-A631-1A278DE12DA6}" type="presParOf" srcId="{E346AA36-8D6E-436D-B8EC-8026FC13E552}" destId="{B52337E7-C7BF-41C8-87D9-614D3BC726C0}" srcOrd="1" destOrd="0" presId="urn:microsoft.com/office/officeart/2005/8/layout/hierarchy6"/>
    <dgm:cxn modelId="{62AFF88F-48A0-4255-B28F-F03D57780DBC}" type="presParOf" srcId="{327931A4-FF38-4947-9859-3C1C55BA3DE5}" destId="{BC2BF8E2-BC85-4328-9737-E1AD10646C6F}" srcOrd="4" destOrd="0" presId="urn:microsoft.com/office/officeart/2005/8/layout/hierarchy6"/>
    <dgm:cxn modelId="{7713EDAD-D5BB-4BC3-A268-47DFEF9835D0}" type="presParOf" srcId="{327931A4-FF38-4947-9859-3C1C55BA3DE5}" destId="{341F70AE-EE16-41A8-BFAA-1FE39BFEAB10}" srcOrd="5" destOrd="0" presId="urn:microsoft.com/office/officeart/2005/8/layout/hierarchy6"/>
    <dgm:cxn modelId="{A31499AC-DC11-4A8A-A8BB-A5E1A785F90E}" type="presParOf" srcId="{341F70AE-EE16-41A8-BFAA-1FE39BFEAB10}" destId="{9F657FA6-AEBF-42A0-8478-93FC597466B0}" srcOrd="0" destOrd="0" presId="urn:microsoft.com/office/officeart/2005/8/layout/hierarchy6"/>
    <dgm:cxn modelId="{BF9D8249-F886-482F-AA1F-D5F9C4D36C08}" type="presParOf" srcId="{341F70AE-EE16-41A8-BFAA-1FE39BFEAB10}" destId="{A2D195D8-F4E7-408E-8438-A1D01F514569}" srcOrd="1" destOrd="0" presId="urn:microsoft.com/office/officeart/2005/8/layout/hierarchy6"/>
    <dgm:cxn modelId="{39B8BC68-246C-4723-A10D-90AD2680B872}" type="presParOf" srcId="{327931A4-FF38-4947-9859-3C1C55BA3DE5}" destId="{BCE54729-C23D-460A-B6D9-5B0F7AAAE094}" srcOrd="6" destOrd="0" presId="urn:microsoft.com/office/officeart/2005/8/layout/hierarchy6"/>
    <dgm:cxn modelId="{AB725E72-D651-4AB1-A173-35F191E3DC5C}" type="presParOf" srcId="{327931A4-FF38-4947-9859-3C1C55BA3DE5}" destId="{89FF5C42-770A-400D-9FCE-12E0B7CF09F0}" srcOrd="7" destOrd="0" presId="urn:microsoft.com/office/officeart/2005/8/layout/hierarchy6"/>
    <dgm:cxn modelId="{7C90DC5A-DD33-4E8D-A047-F15B50FC9D55}" type="presParOf" srcId="{89FF5C42-770A-400D-9FCE-12E0B7CF09F0}" destId="{B35A15AA-AFED-4623-8F52-BB5DB86C9DDB}" srcOrd="0" destOrd="0" presId="urn:microsoft.com/office/officeart/2005/8/layout/hierarchy6"/>
    <dgm:cxn modelId="{B1147A39-9F5C-44E9-9EDF-978EB11259BE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7B3A45D-C98F-46EC-84D7-9E52F2265BD9}" type="pres">
      <dgm:prSet presAssocID="{CA4CC870-5F8C-4950-9C3F-CDDD8D47B8FE}" presName="Name14" presStyleCnt="0"/>
      <dgm:spPr/>
    </dgm:pt>
    <dgm:pt modelId="{A75EF029-B966-43B7-A481-31C92F42CC3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4B32D944-0F90-42B2-8EAA-3BF3CF997DAF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2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2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2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2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AD6EF6E-427F-424F-A067-821760D9BC0D}" type="presOf" srcId="{04FF5126-8F85-4DD3-8878-2ED344EF0AC8}" destId="{86F95A29-5235-422D-96EE-BAFAABAD6257}" srcOrd="0" destOrd="0" presId="urn:microsoft.com/office/officeart/2005/8/layout/hierarchy6"/>
    <dgm:cxn modelId="{0FDBE587-ECDD-47C3-91A1-61395C7955EE}" type="presOf" srcId="{EB6C08F3-51EB-44A0-BAE3-DCED85DCBDC1}" destId="{18227340-7A7B-4B51-928A-95F70E889FF8}" srcOrd="0" destOrd="0" presId="urn:microsoft.com/office/officeart/2005/8/layout/hierarchy6"/>
    <dgm:cxn modelId="{773F0E92-11FB-4FB0-BA39-81828B39E22E}" type="presOf" srcId="{BE612A5A-0173-4D56-9FE2-52EF705F98C3}" destId="{28B1A9C5-CA24-4E0F-8AD7-8D699745977D}" srcOrd="0" destOrd="0" presId="urn:microsoft.com/office/officeart/2005/8/layout/hierarchy6"/>
    <dgm:cxn modelId="{D5E6369F-D634-48D1-96CF-1BF085B29344}" type="presOf" srcId="{E25186BC-08B3-4851-B4B7-96248D7C8D8F}" destId="{8AA4D341-142C-42FE-98DE-66A6F20AECB5}" srcOrd="0" destOrd="0" presId="urn:microsoft.com/office/officeart/2005/8/layout/hierarchy6"/>
    <dgm:cxn modelId="{D2061BA1-331B-40EE-94F8-4A4A01C00820}" type="presOf" srcId="{CA4CC870-5F8C-4950-9C3F-CDDD8D47B8FE}" destId="{A75EF029-B966-43B7-A481-31C92F42CC36}" srcOrd="0" destOrd="0" presId="urn:microsoft.com/office/officeart/2005/8/layout/hierarchy6"/>
    <dgm:cxn modelId="{B4DC94A8-7F6D-4FBE-B350-E8B84337917D}" type="presOf" srcId="{929E869C-58C9-4B31-A193-4F21584BCA01}" destId="{E5CBB5B9-5C58-4DC7-A99B-863267A4A408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5F1586C0-ECED-47FD-B199-738B75CB6CF2}" type="presOf" srcId="{7A03EC2F-FE57-4912-A64C-85D9AD7F3D77}" destId="{C4AB3A4F-C7A8-49A8-AF4B-169AF7E3999B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7F3EABD4-F4A7-4529-9CD7-DAB79164C7D2}" type="presOf" srcId="{E332493F-D91B-49DB-8418-06BC74A445E8}" destId="{93868109-C16B-49AD-8BE1-0223FC44A474}" srcOrd="0" destOrd="0" presId="urn:microsoft.com/office/officeart/2005/8/layout/hierarchy6"/>
    <dgm:cxn modelId="{96D130D9-5113-44EA-8B3C-5E22A2F3FE35}" type="presOf" srcId="{DD8DC080-C909-41CC-814E-CFEC1A1C6EDE}" destId="{8CB824FE-D167-488C-A518-C4AB77E23F8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59ABA5D5-CAB4-4622-918F-DA5804C96415}" type="presParOf" srcId="{9946BB4B-0D0D-4192-B468-E6FAAB5AE8F3}" destId="{C7B3A45D-C98F-46EC-84D7-9E52F2265BD9}" srcOrd="0" destOrd="0" presId="urn:microsoft.com/office/officeart/2005/8/layout/hierarchy6"/>
    <dgm:cxn modelId="{A2603B1B-BD43-487D-AA64-27567F38F2C7}" type="presParOf" srcId="{C7B3A45D-C98F-46EC-84D7-9E52F2265BD9}" destId="{A75EF029-B966-43B7-A481-31C92F42CC36}" srcOrd="0" destOrd="0" presId="urn:microsoft.com/office/officeart/2005/8/layout/hierarchy6"/>
    <dgm:cxn modelId="{7E9CA172-1CA0-43DD-9D4D-DC4C1B705199}" type="presParOf" srcId="{C7B3A45D-C98F-46EC-84D7-9E52F2265BD9}" destId="{4B32D944-0F90-42B2-8EAA-3BF3CF997DAF}" srcOrd="1" destOrd="0" presId="urn:microsoft.com/office/officeart/2005/8/layout/hierarchy6"/>
    <dgm:cxn modelId="{1245DC1E-26B7-4BF1-9C02-5EB6F9E04560}" type="presParOf" srcId="{4B32D944-0F90-42B2-8EAA-3BF3CF997DAF}" destId="{86F95A29-5235-422D-96EE-BAFAABAD6257}" srcOrd="0" destOrd="0" presId="urn:microsoft.com/office/officeart/2005/8/layout/hierarchy6"/>
    <dgm:cxn modelId="{DDE5ABDA-4840-4D19-9BB9-60C0A9DEA68E}" type="presParOf" srcId="{4B32D944-0F90-42B2-8EAA-3BF3CF997DAF}" destId="{2F297B09-7C1C-4424-9901-E82569B998A9}" srcOrd="1" destOrd="0" presId="urn:microsoft.com/office/officeart/2005/8/layout/hierarchy6"/>
    <dgm:cxn modelId="{3B1EA3F6-ECBF-4FA1-8526-DCC06CC27477}" type="presParOf" srcId="{2F297B09-7C1C-4424-9901-E82569B998A9}" destId="{8AA4D341-142C-42FE-98DE-66A6F20AECB5}" srcOrd="0" destOrd="0" presId="urn:microsoft.com/office/officeart/2005/8/layout/hierarchy6"/>
    <dgm:cxn modelId="{B42BA58A-F4AE-48AD-BC1A-6A49C1A3EE45}" type="presParOf" srcId="{2F297B09-7C1C-4424-9901-E82569B998A9}" destId="{2940E683-8768-49C0-8319-79D0963B5A3F}" srcOrd="1" destOrd="0" presId="urn:microsoft.com/office/officeart/2005/8/layout/hierarchy6"/>
    <dgm:cxn modelId="{7A6EF12E-DDD5-4EBF-B752-09E550D5F0A5}" type="presParOf" srcId="{4B32D944-0F90-42B2-8EAA-3BF3CF997DAF}" destId="{93868109-C16B-49AD-8BE1-0223FC44A474}" srcOrd="2" destOrd="0" presId="urn:microsoft.com/office/officeart/2005/8/layout/hierarchy6"/>
    <dgm:cxn modelId="{1B6DF429-0FFE-434F-9481-9D2C2EFFF3D7}" type="presParOf" srcId="{4B32D944-0F90-42B2-8EAA-3BF3CF997DAF}" destId="{008E950A-AC58-4C0C-B0F1-808D6941CACD}" srcOrd="3" destOrd="0" presId="urn:microsoft.com/office/officeart/2005/8/layout/hierarchy6"/>
    <dgm:cxn modelId="{D020EDE8-737E-471D-A935-2ADE96343E79}" type="presParOf" srcId="{008E950A-AC58-4C0C-B0F1-808D6941CACD}" destId="{28B1A9C5-CA24-4E0F-8AD7-8D699745977D}" srcOrd="0" destOrd="0" presId="urn:microsoft.com/office/officeart/2005/8/layout/hierarchy6"/>
    <dgm:cxn modelId="{6B4B4201-F394-4B08-8BF6-543F4F26AD62}" type="presParOf" srcId="{008E950A-AC58-4C0C-B0F1-808D6941CACD}" destId="{722BAB3E-5169-4301-BC59-8D01ADAA92D8}" srcOrd="1" destOrd="0" presId="urn:microsoft.com/office/officeart/2005/8/layout/hierarchy6"/>
    <dgm:cxn modelId="{0B5B46FA-6377-4A86-BDC5-D0869D86A068}" type="presParOf" srcId="{4B32D944-0F90-42B2-8EAA-3BF3CF997DAF}" destId="{18227340-7A7B-4B51-928A-95F70E889FF8}" srcOrd="4" destOrd="0" presId="urn:microsoft.com/office/officeart/2005/8/layout/hierarchy6"/>
    <dgm:cxn modelId="{44620C8E-9F77-4BBE-BB78-1D328763FEBC}" type="presParOf" srcId="{4B32D944-0F90-42B2-8EAA-3BF3CF997DAF}" destId="{32BE87D0-FE4F-446C-8B81-B8E8CAD054F7}" srcOrd="5" destOrd="0" presId="urn:microsoft.com/office/officeart/2005/8/layout/hierarchy6"/>
    <dgm:cxn modelId="{FB43F08B-99FD-4189-9801-E37F810324EB}" type="presParOf" srcId="{32BE87D0-FE4F-446C-8B81-B8E8CAD054F7}" destId="{E5CBB5B9-5C58-4DC7-A99B-863267A4A408}" srcOrd="0" destOrd="0" presId="urn:microsoft.com/office/officeart/2005/8/layout/hierarchy6"/>
    <dgm:cxn modelId="{568CC97D-B81B-4CF2-BA07-EE0B9A737ABC}" type="presParOf" srcId="{32BE87D0-FE4F-446C-8B81-B8E8CAD054F7}" destId="{597A9C1A-6FDB-4792-A6F6-EF0B1065554E}" srcOrd="1" destOrd="0" presId="urn:microsoft.com/office/officeart/2005/8/layout/hierarchy6"/>
    <dgm:cxn modelId="{BA54ABA2-1548-4D0B-B84A-A83782CE60A6}" type="presParOf" srcId="{4B32D944-0F90-42B2-8EAA-3BF3CF997DAF}" destId="{8CB824FE-D167-488C-A518-C4AB77E23F86}" srcOrd="6" destOrd="0" presId="urn:microsoft.com/office/officeart/2005/8/layout/hierarchy6"/>
    <dgm:cxn modelId="{DC465D25-358E-4B0B-AEF8-89DF3EAE5F17}" type="presParOf" srcId="{4B32D944-0F90-42B2-8EAA-3BF3CF997DAF}" destId="{7C1A53C1-8DAC-46C0-80E9-CB3509458DA8}" srcOrd="7" destOrd="0" presId="urn:microsoft.com/office/officeart/2005/8/layout/hierarchy6"/>
    <dgm:cxn modelId="{D6D2462A-B4D7-4349-91EE-D800BEA3755E}" type="presParOf" srcId="{7C1A53C1-8DAC-46C0-80E9-CB3509458DA8}" destId="{C4AB3A4F-C7A8-49A8-AF4B-169AF7E3999B}" srcOrd="0" destOrd="0" presId="urn:microsoft.com/office/officeart/2005/8/layout/hierarchy6"/>
    <dgm:cxn modelId="{F7CC8DC6-2E34-4113-9100-94EB8DB2228D}" type="presParOf" srcId="{7C1A53C1-8DAC-46C0-80E9-CB3509458DA8}" destId="{4EDE81AE-0B6B-4BF4-ACBD-44980A599E4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BF79E6B-F1BC-4993-9A0B-3C96F22C0A15}" type="pres">
      <dgm:prSet presAssocID="{CA4CC870-5F8C-4950-9C3F-CDDD8D47B8FE}" presName="Name14" presStyleCnt="0"/>
      <dgm:spPr/>
    </dgm:pt>
    <dgm:pt modelId="{9223C44E-E3C6-4FFF-9A45-E914CFF4243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C2C00119-277A-44FA-A11C-ADEEAD5445B7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A942913-44D9-4629-AFEA-2EBF54B20C8C}" type="presOf" srcId="{E332493F-D91B-49DB-8418-06BC74A445E8}" destId="{93868109-C16B-49AD-8BE1-0223FC44A474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2CF3A3B-98B2-4ADD-8BFA-5248E79C17B3}" type="presOf" srcId="{0DEF385C-B45A-44E7-AE6B-231C61662155}" destId="{37EBDB31-E84F-4BC6-9D10-63E0363E4F67}" srcOrd="0" destOrd="0" presId="urn:microsoft.com/office/officeart/2005/8/layout/hierarchy6"/>
    <dgm:cxn modelId="{F1731266-CA14-42A8-B8B5-21B45D06F109}" type="presOf" srcId="{04FF5126-8F85-4DD3-8878-2ED344EF0AC8}" destId="{86F95A29-5235-422D-96EE-BAFAABAD6257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EEC86C48-2E26-4357-8B23-6CDCA7C3F0E4}" type="presOf" srcId="{BE612A5A-0173-4D56-9FE2-52EF705F98C3}" destId="{28B1A9C5-CA24-4E0F-8AD7-8D699745977D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876F095-D548-4FFC-855D-66215748F243}" type="presOf" srcId="{070C0B21-49A9-4F52-9487-C7BD7ED6FD3D}" destId="{8E45D172-A16A-4213-8444-85A251E74905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F8658BAF-09F3-4BC1-A62B-64E4F5FA06F1}" type="presOf" srcId="{66ED6162-BB9D-40EF-8F5A-F2BB6784266F}" destId="{0910A4A9-5110-4CD1-97AE-67736D34484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86B4BA-236D-4CEC-AF07-30C2A16040A8}" type="presOf" srcId="{CA4CC870-5F8C-4950-9C3F-CDDD8D47B8FE}" destId="{9223C44E-E3C6-4FFF-9A45-E914CFF4243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F726FA-3142-43C4-9DCF-5E6C04B5B900}" type="presOf" srcId="{85BDD772-84B0-4896-A9A6-F98A9E760DC3}" destId="{F760AC71-8D8E-43F7-94EF-078FB3BBB8A8}" srcOrd="0" destOrd="0" presId="urn:microsoft.com/office/officeart/2005/8/layout/hierarchy6"/>
    <dgm:cxn modelId="{E62407FE-0F49-433E-B05C-A8B4C313F2F1}" type="presOf" srcId="{E25186BC-08B3-4851-B4B7-96248D7C8D8F}" destId="{8AA4D341-142C-42FE-98DE-66A6F20AECB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32918A-8F8A-4FC6-AE78-4810B8BD6DA6}" type="presParOf" srcId="{9946BB4B-0D0D-4192-B468-E6FAAB5AE8F3}" destId="{0BF79E6B-F1BC-4993-9A0B-3C96F22C0A15}" srcOrd="0" destOrd="0" presId="urn:microsoft.com/office/officeart/2005/8/layout/hierarchy6"/>
    <dgm:cxn modelId="{AE6949FF-4D88-4C19-8359-9041B1F1CA6D}" type="presParOf" srcId="{0BF79E6B-F1BC-4993-9A0B-3C96F22C0A15}" destId="{9223C44E-E3C6-4FFF-9A45-E914CFF42431}" srcOrd="0" destOrd="0" presId="urn:microsoft.com/office/officeart/2005/8/layout/hierarchy6"/>
    <dgm:cxn modelId="{0F319FE3-5638-410E-9658-BB2D2FD3B247}" type="presParOf" srcId="{0BF79E6B-F1BC-4993-9A0B-3C96F22C0A15}" destId="{C2C00119-277A-44FA-A11C-ADEEAD5445B7}" srcOrd="1" destOrd="0" presId="urn:microsoft.com/office/officeart/2005/8/layout/hierarchy6"/>
    <dgm:cxn modelId="{837F2C1E-EAB4-42BF-BF85-2620F195FEBF}" type="presParOf" srcId="{C2C00119-277A-44FA-A11C-ADEEAD5445B7}" destId="{86F95A29-5235-422D-96EE-BAFAABAD6257}" srcOrd="0" destOrd="0" presId="urn:microsoft.com/office/officeart/2005/8/layout/hierarchy6"/>
    <dgm:cxn modelId="{EECD7341-B03D-43BA-8B7E-B405C9D3CBB9}" type="presParOf" srcId="{C2C00119-277A-44FA-A11C-ADEEAD5445B7}" destId="{2F297B09-7C1C-4424-9901-E82569B998A9}" srcOrd="1" destOrd="0" presId="urn:microsoft.com/office/officeart/2005/8/layout/hierarchy6"/>
    <dgm:cxn modelId="{36F75A5E-A09D-4AF5-A4B2-A650595B42A8}" type="presParOf" srcId="{2F297B09-7C1C-4424-9901-E82569B998A9}" destId="{8AA4D341-142C-42FE-98DE-66A6F20AECB5}" srcOrd="0" destOrd="0" presId="urn:microsoft.com/office/officeart/2005/8/layout/hierarchy6"/>
    <dgm:cxn modelId="{9BEFA27F-C383-4CC6-BC22-E89A85E1F0D6}" type="presParOf" srcId="{2F297B09-7C1C-4424-9901-E82569B998A9}" destId="{2940E683-8768-49C0-8319-79D0963B5A3F}" srcOrd="1" destOrd="0" presId="urn:microsoft.com/office/officeart/2005/8/layout/hierarchy6"/>
    <dgm:cxn modelId="{7E336F01-3B2C-4C70-A171-2A4A79F6F915}" type="presParOf" srcId="{C2C00119-277A-44FA-A11C-ADEEAD5445B7}" destId="{93868109-C16B-49AD-8BE1-0223FC44A474}" srcOrd="2" destOrd="0" presId="urn:microsoft.com/office/officeart/2005/8/layout/hierarchy6"/>
    <dgm:cxn modelId="{4D8AAD9B-7C88-431A-A8CA-55D5C869223A}" type="presParOf" srcId="{C2C00119-277A-44FA-A11C-ADEEAD5445B7}" destId="{008E950A-AC58-4C0C-B0F1-808D6941CACD}" srcOrd="3" destOrd="0" presId="urn:microsoft.com/office/officeart/2005/8/layout/hierarchy6"/>
    <dgm:cxn modelId="{00D69CA6-4EB7-4DE6-B092-56A9FAA9CFC4}" type="presParOf" srcId="{008E950A-AC58-4C0C-B0F1-808D6941CACD}" destId="{28B1A9C5-CA24-4E0F-8AD7-8D699745977D}" srcOrd="0" destOrd="0" presId="urn:microsoft.com/office/officeart/2005/8/layout/hierarchy6"/>
    <dgm:cxn modelId="{2D5E3EEF-CFB5-4E52-9D5E-9C944109EABE}" type="presParOf" srcId="{008E950A-AC58-4C0C-B0F1-808D6941CACD}" destId="{722BAB3E-5169-4301-BC59-8D01ADAA92D8}" srcOrd="1" destOrd="0" presId="urn:microsoft.com/office/officeart/2005/8/layout/hierarchy6"/>
    <dgm:cxn modelId="{04E3EE0B-8746-4C97-8AC3-3ABA54016670}" type="presParOf" srcId="{C2C00119-277A-44FA-A11C-ADEEAD5445B7}" destId="{8E45D172-A16A-4213-8444-85A251E74905}" srcOrd="4" destOrd="0" presId="urn:microsoft.com/office/officeart/2005/8/layout/hierarchy6"/>
    <dgm:cxn modelId="{F8367358-4C2F-4EEC-926A-40A22487B40F}" type="presParOf" srcId="{C2C00119-277A-44FA-A11C-ADEEAD5445B7}" destId="{A88AD2EF-1A89-41BE-A53E-1AA00C8B3C23}" srcOrd="5" destOrd="0" presId="urn:microsoft.com/office/officeart/2005/8/layout/hierarchy6"/>
    <dgm:cxn modelId="{CB832C44-BBE9-48B2-9558-553825450D80}" type="presParOf" srcId="{A88AD2EF-1A89-41BE-A53E-1AA00C8B3C23}" destId="{F760AC71-8D8E-43F7-94EF-078FB3BBB8A8}" srcOrd="0" destOrd="0" presId="urn:microsoft.com/office/officeart/2005/8/layout/hierarchy6"/>
    <dgm:cxn modelId="{91F9F496-97FF-4CF3-9E4C-FDC31E84756C}" type="presParOf" srcId="{A88AD2EF-1A89-41BE-A53E-1AA00C8B3C23}" destId="{A9D2187E-EAC1-4894-8DA6-706AFDAE1F01}" srcOrd="1" destOrd="0" presId="urn:microsoft.com/office/officeart/2005/8/layout/hierarchy6"/>
    <dgm:cxn modelId="{383C36E2-C2B5-442C-B2D4-F65707218C96}" type="presParOf" srcId="{C2C00119-277A-44FA-A11C-ADEEAD5445B7}" destId="{37EBDB31-E84F-4BC6-9D10-63E0363E4F67}" srcOrd="6" destOrd="0" presId="urn:microsoft.com/office/officeart/2005/8/layout/hierarchy6"/>
    <dgm:cxn modelId="{B3FB5B40-870C-4D94-8ED1-D3A2B95C145D}" type="presParOf" srcId="{C2C00119-277A-44FA-A11C-ADEEAD5445B7}" destId="{60EC3EFA-6F55-43A1-88BE-16E217B3C578}" srcOrd="7" destOrd="0" presId="urn:microsoft.com/office/officeart/2005/8/layout/hierarchy6"/>
    <dgm:cxn modelId="{8F400D45-EF38-4007-A5A7-39D73BB53220}" type="presParOf" srcId="{60EC3EFA-6F55-43A1-88BE-16E217B3C578}" destId="{0910A4A9-5110-4CD1-97AE-67736D344845}" srcOrd="0" destOrd="0" presId="urn:microsoft.com/office/officeart/2005/8/layout/hierarchy6"/>
    <dgm:cxn modelId="{85C711B8-9492-4355-A95F-BD26F84104AB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7B3BBB-E6A6-4C01-8002-019AD9489A45}" type="pres">
      <dgm:prSet presAssocID="{CA4CC870-5F8C-4950-9C3F-CDDD8D47B8FE}" presName="Name14" presStyleCnt="0"/>
      <dgm:spPr/>
    </dgm:pt>
    <dgm:pt modelId="{C013D0F5-B9FF-4403-BAC6-B15849BA25E2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55C6C4A-C013-4F4F-B763-F0C83CC5A3DB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15F6901-EBC3-4B42-814B-8BE48FAB8DBF}" type="presOf" srcId="{E332493F-D91B-49DB-8418-06BC74A445E8}" destId="{93868109-C16B-49AD-8BE1-0223FC44A474}" srcOrd="0" destOrd="0" presId="urn:microsoft.com/office/officeart/2005/8/layout/hierarchy6"/>
    <dgm:cxn modelId="{63D35007-C818-4F80-BCC3-4BC1E1FE3AEF}" type="presOf" srcId="{04FF5126-8F85-4DD3-8878-2ED344EF0AC8}" destId="{86F95A29-5235-422D-96EE-BAFAABAD6257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8737F10-8223-4CE4-9ADF-06BD5269EAFA}" type="presOf" srcId="{CA4CC870-5F8C-4950-9C3F-CDDD8D47B8FE}" destId="{C013D0F5-B9FF-4403-BAC6-B15849BA25E2}" srcOrd="0" destOrd="0" presId="urn:microsoft.com/office/officeart/2005/8/layout/hierarchy6"/>
    <dgm:cxn modelId="{EF46112C-32E8-47DA-BCED-A088D976D4B5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0C0456-DE95-481E-A182-30E0AD28005B}" type="presOf" srcId="{070C0B21-49A9-4F52-9487-C7BD7ED6FD3D}" destId="{8E45D172-A16A-4213-8444-85A251E74905}" srcOrd="0" destOrd="0" presId="urn:microsoft.com/office/officeart/2005/8/layout/hierarchy6"/>
    <dgm:cxn modelId="{A6FFAC81-AE83-4F63-9E41-DA0628269BC5}" type="presOf" srcId="{E25186BC-08B3-4851-B4B7-96248D7C8D8F}" destId="{8AA4D341-142C-42FE-98DE-66A6F20AECB5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4A56690-5295-494D-AEE6-F678B048C108}" type="presOf" srcId="{85BDD772-84B0-4896-A9A6-F98A9E760DC3}" destId="{F760AC71-8D8E-43F7-94EF-078FB3BBB8A8}" srcOrd="0" destOrd="0" presId="urn:microsoft.com/office/officeart/2005/8/layout/hierarchy6"/>
    <dgm:cxn modelId="{C4FC7591-54C3-43A5-81F0-E88143518614}" type="presOf" srcId="{04975909-97A7-44ED-879F-6F6B103B99A4}" destId="{BCE54729-C23D-460A-B6D9-5B0F7AAAE094}" srcOrd="0" destOrd="0" presId="urn:microsoft.com/office/officeart/2005/8/layout/hierarchy6"/>
    <dgm:cxn modelId="{C5B8ABAB-BAFC-4C31-9406-75E0A59A935E}" type="presOf" srcId="{BE612A5A-0173-4D56-9FE2-52EF705F98C3}" destId="{28B1A9C5-CA24-4E0F-8AD7-8D699745977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7766AEA0-2541-4700-970F-3055D7044D7E}" type="presParOf" srcId="{9946BB4B-0D0D-4192-B468-E6FAAB5AE8F3}" destId="{627B3BBB-E6A6-4C01-8002-019AD9489A45}" srcOrd="0" destOrd="0" presId="urn:microsoft.com/office/officeart/2005/8/layout/hierarchy6"/>
    <dgm:cxn modelId="{31046484-8FD8-461B-A538-330AC951FC0F}" type="presParOf" srcId="{627B3BBB-E6A6-4C01-8002-019AD9489A45}" destId="{C013D0F5-B9FF-4403-BAC6-B15849BA25E2}" srcOrd="0" destOrd="0" presId="urn:microsoft.com/office/officeart/2005/8/layout/hierarchy6"/>
    <dgm:cxn modelId="{B5D8D867-7ED9-4A11-80B3-9567BCFB5B88}" type="presParOf" srcId="{627B3BBB-E6A6-4C01-8002-019AD9489A45}" destId="{755C6C4A-C013-4F4F-B763-F0C83CC5A3DB}" srcOrd="1" destOrd="0" presId="urn:microsoft.com/office/officeart/2005/8/layout/hierarchy6"/>
    <dgm:cxn modelId="{EB602E1A-E48E-4D10-A0C0-6849EF1B5D3F}" type="presParOf" srcId="{755C6C4A-C013-4F4F-B763-F0C83CC5A3DB}" destId="{86F95A29-5235-422D-96EE-BAFAABAD6257}" srcOrd="0" destOrd="0" presId="urn:microsoft.com/office/officeart/2005/8/layout/hierarchy6"/>
    <dgm:cxn modelId="{F1684524-A1A2-4ED3-9D09-BEFC5B2652AB}" type="presParOf" srcId="{755C6C4A-C013-4F4F-B763-F0C83CC5A3DB}" destId="{2F297B09-7C1C-4424-9901-E82569B998A9}" srcOrd="1" destOrd="0" presId="urn:microsoft.com/office/officeart/2005/8/layout/hierarchy6"/>
    <dgm:cxn modelId="{FF57A09C-6A7E-458F-B98F-C06EE95EA65B}" type="presParOf" srcId="{2F297B09-7C1C-4424-9901-E82569B998A9}" destId="{8AA4D341-142C-42FE-98DE-66A6F20AECB5}" srcOrd="0" destOrd="0" presId="urn:microsoft.com/office/officeart/2005/8/layout/hierarchy6"/>
    <dgm:cxn modelId="{B4A8B100-4491-4BE4-B48D-736DB618B075}" type="presParOf" srcId="{2F297B09-7C1C-4424-9901-E82569B998A9}" destId="{2940E683-8768-49C0-8319-79D0963B5A3F}" srcOrd="1" destOrd="0" presId="urn:microsoft.com/office/officeart/2005/8/layout/hierarchy6"/>
    <dgm:cxn modelId="{E0C677A5-9742-49F2-A3BE-22F0C255FAC7}" type="presParOf" srcId="{755C6C4A-C013-4F4F-B763-F0C83CC5A3DB}" destId="{93868109-C16B-49AD-8BE1-0223FC44A474}" srcOrd="2" destOrd="0" presId="urn:microsoft.com/office/officeart/2005/8/layout/hierarchy6"/>
    <dgm:cxn modelId="{9BCA61E4-0C0C-4464-8CBC-A8761CBBD310}" type="presParOf" srcId="{755C6C4A-C013-4F4F-B763-F0C83CC5A3DB}" destId="{008E950A-AC58-4C0C-B0F1-808D6941CACD}" srcOrd="3" destOrd="0" presId="urn:microsoft.com/office/officeart/2005/8/layout/hierarchy6"/>
    <dgm:cxn modelId="{5CA38D91-B8E8-4F72-881E-CC9B259EBCC6}" type="presParOf" srcId="{008E950A-AC58-4C0C-B0F1-808D6941CACD}" destId="{28B1A9C5-CA24-4E0F-8AD7-8D699745977D}" srcOrd="0" destOrd="0" presId="urn:microsoft.com/office/officeart/2005/8/layout/hierarchy6"/>
    <dgm:cxn modelId="{764CA7C0-0578-4FEA-84FA-EEE2E1FC8E66}" type="presParOf" srcId="{008E950A-AC58-4C0C-B0F1-808D6941CACD}" destId="{722BAB3E-5169-4301-BC59-8D01ADAA92D8}" srcOrd="1" destOrd="0" presId="urn:microsoft.com/office/officeart/2005/8/layout/hierarchy6"/>
    <dgm:cxn modelId="{F739BB27-4B72-4C16-BFB0-838FBAABB6FB}" type="presParOf" srcId="{755C6C4A-C013-4F4F-B763-F0C83CC5A3DB}" destId="{8E45D172-A16A-4213-8444-85A251E74905}" srcOrd="4" destOrd="0" presId="urn:microsoft.com/office/officeart/2005/8/layout/hierarchy6"/>
    <dgm:cxn modelId="{569252F2-B49B-4439-B70C-85E82DEF6045}" type="presParOf" srcId="{755C6C4A-C013-4F4F-B763-F0C83CC5A3DB}" destId="{A88AD2EF-1A89-41BE-A53E-1AA00C8B3C23}" srcOrd="5" destOrd="0" presId="urn:microsoft.com/office/officeart/2005/8/layout/hierarchy6"/>
    <dgm:cxn modelId="{35CB61A7-8AC5-4297-BEFF-8257D48FFCF9}" type="presParOf" srcId="{A88AD2EF-1A89-41BE-A53E-1AA00C8B3C23}" destId="{F760AC71-8D8E-43F7-94EF-078FB3BBB8A8}" srcOrd="0" destOrd="0" presId="urn:microsoft.com/office/officeart/2005/8/layout/hierarchy6"/>
    <dgm:cxn modelId="{6F661A5C-7750-4F7C-9A90-C7D4FD9AC363}" type="presParOf" srcId="{A88AD2EF-1A89-41BE-A53E-1AA00C8B3C23}" destId="{A9D2187E-EAC1-4894-8DA6-706AFDAE1F01}" srcOrd="1" destOrd="0" presId="urn:microsoft.com/office/officeart/2005/8/layout/hierarchy6"/>
    <dgm:cxn modelId="{FE531996-3004-4DB7-909B-FF9F0918ACA2}" type="presParOf" srcId="{755C6C4A-C013-4F4F-B763-F0C83CC5A3DB}" destId="{BCE54729-C23D-460A-B6D9-5B0F7AAAE094}" srcOrd="6" destOrd="0" presId="urn:microsoft.com/office/officeart/2005/8/layout/hierarchy6"/>
    <dgm:cxn modelId="{F9B7D689-208A-42BA-B2A2-4294AAD6C076}" type="presParOf" srcId="{755C6C4A-C013-4F4F-B763-F0C83CC5A3DB}" destId="{89FF5C42-770A-400D-9FCE-12E0B7CF09F0}" srcOrd="7" destOrd="0" presId="urn:microsoft.com/office/officeart/2005/8/layout/hierarchy6"/>
    <dgm:cxn modelId="{1C2FEAA3-7661-4E06-B38D-2821EA87B2FC}" type="presParOf" srcId="{89FF5C42-770A-400D-9FCE-12E0B7CF09F0}" destId="{B35A15AA-AFED-4623-8F52-BB5DB86C9DDB}" srcOrd="0" destOrd="0" presId="urn:microsoft.com/office/officeart/2005/8/layout/hierarchy6"/>
    <dgm:cxn modelId="{C440C38D-27EE-4C1A-BF49-716C7ECE7C76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8275" y="667"/>
          <a:ext cx="6655805" cy="17010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8097" y="50489"/>
        <a:ext cx="6556161" cy="1601408"/>
      </dsp:txXfrm>
    </dsp:sp>
    <dsp:sp modelId="{33643D00-C75E-4DF5-A0F0-DFA21355EB8A}">
      <dsp:nvSpPr>
        <dsp:cNvPr id="0" name=""/>
        <dsp:cNvSpPr/>
      </dsp:nvSpPr>
      <dsp:spPr>
        <a:xfrm>
          <a:off x="1965598" y="1701719"/>
          <a:ext cx="3010579" cy="564355"/>
        </a:xfrm>
        <a:custGeom>
          <a:avLst/>
          <a:gdLst/>
          <a:ahLst/>
          <a:cxnLst/>
          <a:rect l="0" t="0" r="0" b="0"/>
          <a:pathLst>
            <a:path>
              <a:moveTo>
                <a:pt x="3010579" y="0"/>
              </a:moveTo>
              <a:lnTo>
                <a:pt x="3010579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07431" y="2266075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48755" y="2307399"/>
        <a:ext cx="2033685" cy="1328241"/>
      </dsp:txXfrm>
    </dsp:sp>
    <dsp:sp modelId="{67357A81-5F47-46C8-8791-23DB6B665016}">
      <dsp:nvSpPr>
        <dsp:cNvPr id="0" name=""/>
        <dsp:cNvSpPr/>
      </dsp:nvSpPr>
      <dsp:spPr>
        <a:xfrm>
          <a:off x="4716831" y="1701719"/>
          <a:ext cx="259346" cy="564355"/>
        </a:xfrm>
        <a:custGeom>
          <a:avLst/>
          <a:gdLst/>
          <a:ahLst/>
          <a:cxnLst/>
          <a:rect l="0" t="0" r="0" b="0"/>
          <a:pathLst>
            <a:path>
              <a:moveTo>
                <a:pt x="259346" y="0"/>
              </a:moveTo>
              <a:lnTo>
                <a:pt x="259346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8665" y="2266075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699989" y="2307399"/>
        <a:ext cx="2033685" cy="1328241"/>
      </dsp:txXfrm>
    </dsp:sp>
    <dsp:sp modelId="{F7436063-BF3D-4400-ABDF-46A0C91AC2E1}">
      <dsp:nvSpPr>
        <dsp:cNvPr id="0" name=""/>
        <dsp:cNvSpPr/>
      </dsp:nvSpPr>
      <dsp:spPr>
        <a:xfrm>
          <a:off x="4976178" y="1701719"/>
          <a:ext cx="2751233" cy="564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77"/>
              </a:lnTo>
              <a:lnTo>
                <a:pt x="2751233" y="282177"/>
              </a:lnTo>
              <a:lnTo>
                <a:pt x="2751233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9898" y="2266075"/>
          <a:ext cx="2635025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1222" y="2307399"/>
        <a:ext cx="2552377" cy="13282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21529" y="182"/>
          <a:ext cx="6709296" cy="171472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71752" y="50405"/>
        <a:ext cx="6608850" cy="1614277"/>
      </dsp:txXfrm>
    </dsp:sp>
    <dsp:sp modelId="{33643D00-C75E-4DF5-A0F0-DFA21355EB8A}">
      <dsp:nvSpPr>
        <dsp:cNvPr id="0" name=""/>
        <dsp:cNvSpPr/>
      </dsp:nvSpPr>
      <dsp:spPr>
        <a:xfrm>
          <a:off x="1941403" y="1714905"/>
          <a:ext cx="3034774" cy="568891"/>
        </a:xfrm>
        <a:custGeom>
          <a:avLst/>
          <a:gdLst/>
          <a:ahLst/>
          <a:cxnLst/>
          <a:rect l="0" t="0" r="0" b="0"/>
          <a:pathLst>
            <a:path>
              <a:moveTo>
                <a:pt x="3034774" y="0"/>
              </a:moveTo>
              <a:lnTo>
                <a:pt x="3034774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74732" y="2283796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16388" y="2325452"/>
        <a:ext cx="2050029" cy="1338915"/>
      </dsp:txXfrm>
    </dsp:sp>
    <dsp:sp modelId="{67357A81-5F47-46C8-8791-23DB6B665016}">
      <dsp:nvSpPr>
        <dsp:cNvPr id="0" name=""/>
        <dsp:cNvSpPr/>
      </dsp:nvSpPr>
      <dsp:spPr>
        <a:xfrm>
          <a:off x="4714747" y="1714905"/>
          <a:ext cx="261430" cy="568891"/>
        </a:xfrm>
        <a:custGeom>
          <a:avLst/>
          <a:gdLst/>
          <a:ahLst/>
          <a:cxnLst/>
          <a:rect l="0" t="0" r="0" b="0"/>
          <a:pathLst>
            <a:path>
              <a:moveTo>
                <a:pt x="261430" y="0"/>
              </a:moveTo>
              <a:lnTo>
                <a:pt x="261430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8076" y="2283796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9732" y="2325452"/>
        <a:ext cx="2050029" cy="1338915"/>
      </dsp:txXfrm>
    </dsp:sp>
    <dsp:sp modelId="{F7436063-BF3D-4400-ABDF-46A0C91AC2E1}">
      <dsp:nvSpPr>
        <dsp:cNvPr id="0" name=""/>
        <dsp:cNvSpPr/>
      </dsp:nvSpPr>
      <dsp:spPr>
        <a:xfrm>
          <a:off x="4976178" y="1714905"/>
          <a:ext cx="2773344" cy="5688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445"/>
              </a:lnTo>
              <a:lnTo>
                <a:pt x="2773344" y="284445"/>
              </a:lnTo>
              <a:lnTo>
                <a:pt x="2773344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1421" y="2283796"/>
          <a:ext cx="2656202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3077" y="2325452"/>
        <a:ext cx="2572890" cy="13389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55916" y="125"/>
          <a:ext cx="6640522" cy="16971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05624" y="49833"/>
        <a:ext cx="6541106" cy="1597730"/>
      </dsp:txXfrm>
    </dsp:sp>
    <dsp:sp modelId="{33643D00-C75E-4DF5-A0F0-DFA21355EB8A}">
      <dsp:nvSpPr>
        <dsp:cNvPr id="0" name=""/>
        <dsp:cNvSpPr/>
      </dsp:nvSpPr>
      <dsp:spPr>
        <a:xfrm>
          <a:off x="1972511" y="1697272"/>
          <a:ext cx="3003666" cy="563059"/>
        </a:xfrm>
        <a:custGeom>
          <a:avLst/>
          <a:gdLst/>
          <a:ahLst/>
          <a:cxnLst/>
          <a:rect l="0" t="0" r="0" b="0"/>
          <a:pathLst>
            <a:path>
              <a:moveTo>
                <a:pt x="3003666" y="0"/>
              </a:moveTo>
              <a:lnTo>
                <a:pt x="3003666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16774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58003" y="2301560"/>
        <a:ext cx="2029015" cy="1325191"/>
      </dsp:txXfrm>
    </dsp:sp>
    <dsp:sp modelId="{67357A81-5F47-46C8-8791-23DB6B665016}">
      <dsp:nvSpPr>
        <dsp:cNvPr id="0" name=""/>
        <dsp:cNvSpPr/>
      </dsp:nvSpPr>
      <dsp:spPr>
        <a:xfrm>
          <a:off x="4717427" y="1697272"/>
          <a:ext cx="258750" cy="563059"/>
        </a:xfrm>
        <a:custGeom>
          <a:avLst/>
          <a:gdLst/>
          <a:ahLst/>
          <a:cxnLst/>
          <a:rect l="0" t="0" r="0" b="0"/>
          <a:pathLst>
            <a:path>
              <a:moveTo>
                <a:pt x="258750" y="0"/>
              </a:moveTo>
              <a:lnTo>
                <a:pt x="258750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1690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02919" y="2301560"/>
        <a:ext cx="2029015" cy="1325191"/>
      </dsp:txXfrm>
    </dsp:sp>
    <dsp:sp modelId="{F7436063-BF3D-4400-ABDF-46A0C91AC2E1}">
      <dsp:nvSpPr>
        <dsp:cNvPr id="0" name=""/>
        <dsp:cNvSpPr/>
      </dsp:nvSpPr>
      <dsp:spPr>
        <a:xfrm>
          <a:off x="4976178" y="1697272"/>
          <a:ext cx="2744916" cy="5630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1529"/>
              </a:lnTo>
              <a:lnTo>
                <a:pt x="2744916" y="281529"/>
              </a:lnTo>
              <a:lnTo>
                <a:pt x="2744916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6606" y="2260331"/>
          <a:ext cx="2628975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47835" y="2301560"/>
        <a:ext cx="2546517" cy="13251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2AC4A-D868-4C66-B2F0-3A5A5C615266}">
      <dsp:nvSpPr>
        <dsp:cNvPr id="0" name=""/>
        <dsp:cNvSpPr/>
      </dsp:nvSpPr>
      <dsp:spPr>
        <a:xfrm>
          <a:off x="3961747" y="115223"/>
          <a:ext cx="2028861" cy="13525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01363" y="154839"/>
        <a:ext cx="1949629" cy="1273342"/>
      </dsp:txXfrm>
    </dsp:sp>
    <dsp:sp modelId="{86F95A29-5235-422D-96EE-BAFAABAD6257}">
      <dsp:nvSpPr>
        <dsp:cNvPr id="0" name=""/>
        <dsp:cNvSpPr/>
      </dsp:nvSpPr>
      <dsp:spPr>
        <a:xfrm>
          <a:off x="1019897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3956280" y="0"/>
              </a:moveTo>
              <a:lnTo>
                <a:pt x="395628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66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5082" y="2048443"/>
        <a:ext cx="1949629" cy="1273342"/>
      </dsp:txXfrm>
    </dsp:sp>
    <dsp:sp modelId="{868DCF3E-F3D1-4782-92F1-EAD24D78ACE2}">
      <dsp:nvSpPr>
        <dsp:cNvPr id="0" name=""/>
        <dsp:cNvSpPr/>
      </dsp:nvSpPr>
      <dsp:spPr>
        <a:xfrm>
          <a:off x="3657417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1318760" y="0"/>
              </a:moveTo>
              <a:lnTo>
                <a:pt x="131876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64298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682603" y="2048443"/>
        <a:ext cx="1949629" cy="1273342"/>
      </dsp:txXfrm>
    </dsp:sp>
    <dsp:sp modelId="{BC2BF8E2-BC85-4328-9737-E1AD10646C6F}">
      <dsp:nvSpPr>
        <dsp:cNvPr id="0" name=""/>
        <dsp:cNvSpPr/>
      </dsp:nvSpPr>
      <dsp:spPr>
        <a:xfrm>
          <a:off x="4976178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1318760" y="270514"/>
              </a:lnTo>
              <a:lnTo>
                <a:pt x="131876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528050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320123" y="2048443"/>
        <a:ext cx="1949629" cy="1273342"/>
      </dsp:txXfrm>
    </dsp:sp>
    <dsp:sp modelId="{BCE54729-C23D-460A-B6D9-5B0F7AAAE094}">
      <dsp:nvSpPr>
        <dsp:cNvPr id="0" name=""/>
        <dsp:cNvSpPr/>
      </dsp:nvSpPr>
      <dsp:spPr>
        <a:xfrm>
          <a:off x="4976178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3956280" y="270514"/>
              </a:lnTo>
              <a:lnTo>
                <a:pt x="395628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91802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957643" y="2048443"/>
        <a:ext cx="1949629" cy="12733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EF029-B966-43B7-A481-31C92F42CC36}">
      <dsp:nvSpPr>
        <dsp:cNvPr id="0" name=""/>
        <dsp:cNvSpPr/>
      </dsp:nvSpPr>
      <dsp:spPr>
        <a:xfrm>
          <a:off x="4168278" y="976141"/>
          <a:ext cx="1615799" cy="10771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99828" y="1007691"/>
        <a:ext cx="1552699" cy="1014099"/>
      </dsp:txXfrm>
    </dsp:sp>
    <dsp:sp modelId="{86F95A29-5235-422D-96EE-BAFAABAD6257}">
      <dsp:nvSpPr>
        <dsp:cNvPr id="0" name=""/>
        <dsp:cNvSpPr/>
      </dsp:nvSpPr>
      <dsp:spPr>
        <a:xfrm>
          <a:off x="1358749" y="2053341"/>
          <a:ext cx="3617428" cy="430879"/>
        </a:xfrm>
        <a:custGeom>
          <a:avLst/>
          <a:gdLst/>
          <a:ahLst/>
          <a:cxnLst/>
          <a:rect l="0" t="0" r="0" b="0"/>
          <a:pathLst>
            <a:path>
              <a:moveTo>
                <a:pt x="3617428" y="0"/>
              </a:moveTo>
              <a:lnTo>
                <a:pt x="3617428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342" y="2484221"/>
          <a:ext cx="2702813" cy="163789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314" y="2532193"/>
        <a:ext cx="2606869" cy="1541949"/>
      </dsp:txXfrm>
    </dsp:sp>
    <dsp:sp modelId="{93868109-C16B-49AD-8BE1-0223FC44A474}">
      <dsp:nvSpPr>
        <dsp:cNvPr id="0" name=""/>
        <dsp:cNvSpPr/>
      </dsp:nvSpPr>
      <dsp:spPr>
        <a:xfrm>
          <a:off x="4469414" y="2053341"/>
          <a:ext cx="506763" cy="430879"/>
        </a:xfrm>
        <a:custGeom>
          <a:avLst/>
          <a:gdLst/>
          <a:ahLst/>
          <a:cxnLst/>
          <a:rect l="0" t="0" r="0" b="0"/>
          <a:pathLst>
            <a:path>
              <a:moveTo>
                <a:pt x="506763" y="0"/>
              </a:moveTo>
              <a:lnTo>
                <a:pt x="506763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3194895" y="2484221"/>
          <a:ext cx="2549037" cy="160762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241981" y="2531307"/>
        <a:ext cx="2454865" cy="1513452"/>
      </dsp:txXfrm>
    </dsp:sp>
    <dsp:sp modelId="{18227340-7A7B-4B51-928A-95F70E889FF8}">
      <dsp:nvSpPr>
        <dsp:cNvPr id="0" name=""/>
        <dsp:cNvSpPr/>
      </dsp:nvSpPr>
      <dsp:spPr>
        <a:xfrm>
          <a:off x="4976178" y="2053341"/>
          <a:ext cx="206039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2060395" y="215439"/>
              </a:lnTo>
              <a:lnTo>
                <a:pt x="206039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622867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6260223" y="2515771"/>
        <a:ext cx="1552699" cy="1014099"/>
      </dsp:txXfrm>
    </dsp:sp>
    <dsp:sp modelId="{8CB824FE-D167-488C-A518-C4AB77E23F86}">
      <dsp:nvSpPr>
        <dsp:cNvPr id="0" name=""/>
        <dsp:cNvSpPr/>
      </dsp:nvSpPr>
      <dsp:spPr>
        <a:xfrm>
          <a:off x="4976178" y="2053341"/>
          <a:ext cx="416093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4160935" y="215439"/>
              </a:lnTo>
              <a:lnTo>
                <a:pt x="416093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832921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8360763" y="2515771"/>
        <a:ext cx="1552699" cy="10140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3C44E-E3C6-4FFF-9A45-E914CFF42431}">
      <dsp:nvSpPr>
        <dsp:cNvPr id="0" name=""/>
        <dsp:cNvSpPr/>
      </dsp:nvSpPr>
      <dsp:spPr>
        <a:xfrm>
          <a:off x="4226592" y="1127780"/>
          <a:ext cx="1499170" cy="9994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55865" y="1157053"/>
        <a:ext cx="1440624" cy="940901"/>
      </dsp:txXfrm>
    </dsp:sp>
    <dsp:sp modelId="{86F95A29-5235-422D-96EE-BAFAABAD6257}">
      <dsp:nvSpPr>
        <dsp:cNvPr id="0" name=""/>
        <dsp:cNvSpPr/>
      </dsp:nvSpPr>
      <dsp:spPr>
        <a:xfrm>
          <a:off x="1260303" y="2127227"/>
          <a:ext cx="3715874" cy="399778"/>
        </a:xfrm>
        <a:custGeom>
          <a:avLst/>
          <a:gdLst/>
          <a:ahLst/>
          <a:cxnLst/>
          <a:rect l="0" t="0" r="0" b="0"/>
          <a:pathLst>
            <a:path>
              <a:moveTo>
                <a:pt x="3715874" y="0"/>
              </a:moveTo>
              <a:lnTo>
                <a:pt x="3715874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6441" y="2527006"/>
          <a:ext cx="2507722" cy="1519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0951" y="2571516"/>
        <a:ext cx="2418702" cy="1430649"/>
      </dsp:txXfrm>
    </dsp:sp>
    <dsp:sp modelId="{93868109-C16B-49AD-8BE1-0223FC44A474}">
      <dsp:nvSpPr>
        <dsp:cNvPr id="0" name=""/>
        <dsp:cNvSpPr/>
      </dsp:nvSpPr>
      <dsp:spPr>
        <a:xfrm>
          <a:off x="4146439" y="2127227"/>
          <a:ext cx="829738" cy="399778"/>
        </a:xfrm>
        <a:custGeom>
          <a:avLst/>
          <a:gdLst/>
          <a:ahLst/>
          <a:cxnLst/>
          <a:rect l="0" t="0" r="0" b="0"/>
          <a:pathLst>
            <a:path>
              <a:moveTo>
                <a:pt x="829738" y="0"/>
              </a:moveTo>
              <a:lnTo>
                <a:pt x="829738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63915" y="2527006"/>
          <a:ext cx="2365046" cy="1491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3007602" y="2570693"/>
        <a:ext cx="2277672" cy="1404211"/>
      </dsp:txXfrm>
    </dsp:sp>
    <dsp:sp modelId="{8E45D172-A16A-4213-8444-85A251E74905}">
      <dsp:nvSpPr>
        <dsp:cNvPr id="0" name=""/>
        <dsp:cNvSpPr/>
      </dsp:nvSpPr>
      <dsp:spPr>
        <a:xfrm>
          <a:off x="4976178" y="2127227"/>
          <a:ext cx="1911675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1911675" y="199889"/>
              </a:lnTo>
              <a:lnTo>
                <a:pt x="1911675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778714" y="2527006"/>
          <a:ext cx="2218278" cy="14055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819882" y="2568174"/>
        <a:ext cx="2135942" cy="1323246"/>
      </dsp:txXfrm>
    </dsp:sp>
    <dsp:sp modelId="{37EBDB31-E84F-4BC6-9D10-63E0363E4F67}">
      <dsp:nvSpPr>
        <dsp:cNvPr id="0" name=""/>
        <dsp:cNvSpPr/>
      </dsp:nvSpPr>
      <dsp:spPr>
        <a:xfrm>
          <a:off x="4976178" y="2127227"/>
          <a:ext cx="4220150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4220150" y="199889"/>
              </a:lnTo>
              <a:lnTo>
                <a:pt x="422015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8446743" y="2527006"/>
          <a:ext cx="1499170" cy="9994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8476016" y="2556279"/>
        <a:ext cx="1440624" cy="9409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3D0F5-B9FF-4403-BAC6-B15849BA25E2}">
      <dsp:nvSpPr>
        <dsp:cNvPr id="0" name=""/>
        <dsp:cNvSpPr/>
      </dsp:nvSpPr>
      <dsp:spPr>
        <a:xfrm>
          <a:off x="4340791" y="496449"/>
          <a:ext cx="1270772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65604" y="521262"/>
        <a:ext cx="1221146" cy="797555"/>
      </dsp:txXfrm>
    </dsp:sp>
    <dsp:sp modelId="{86F95A29-5235-422D-96EE-BAFAABAD6257}">
      <dsp:nvSpPr>
        <dsp:cNvPr id="0" name=""/>
        <dsp:cNvSpPr/>
      </dsp:nvSpPr>
      <dsp:spPr>
        <a:xfrm>
          <a:off x="1068293" y="1343630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1682503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1720232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1343630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1682503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549391" y="1719534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1343630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1682503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1717399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1343630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1682503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192262" y="1714887"/>
        <a:ext cx="2722251" cy="10408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661234" y="414650"/>
          <a:ext cx="1364581" cy="9097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687879" y="441295"/>
        <a:ext cx="1311291" cy="856431"/>
      </dsp:txXfrm>
    </dsp:sp>
    <dsp:sp modelId="{86F95A29-5235-422D-96EE-BAFAABAD6257}">
      <dsp:nvSpPr>
        <dsp:cNvPr id="0" name=""/>
        <dsp:cNvSpPr/>
      </dsp:nvSpPr>
      <dsp:spPr>
        <a:xfrm>
          <a:off x="1147156" y="1324371"/>
          <a:ext cx="4196368" cy="363888"/>
        </a:xfrm>
        <a:custGeom>
          <a:avLst/>
          <a:gdLst/>
          <a:ahLst/>
          <a:cxnLst/>
          <a:rect l="0" t="0" r="0" b="0"/>
          <a:pathLst>
            <a:path>
              <a:moveTo>
                <a:pt x="4196368" y="0"/>
              </a:moveTo>
              <a:lnTo>
                <a:pt x="4196368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860" y="1688259"/>
          <a:ext cx="2282590" cy="13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6374" y="1728773"/>
        <a:ext cx="2201562" cy="1302212"/>
      </dsp:txXfrm>
    </dsp:sp>
    <dsp:sp modelId="{93868109-C16B-49AD-8BE1-0223FC44A474}">
      <dsp:nvSpPr>
        <dsp:cNvPr id="0" name=""/>
        <dsp:cNvSpPr/>
      </dsp:nvSpPr>
      <dsp:spPr>
        <a:xfrm>
          <a:off x="3774187" y="1324371"/>
          <a:ext cx="1569337" cy="363888"/>
        </a:xfrm>
        <a:custGeom>
          <a:avLst/>
          <a:gdLst/>
          <a:ahLst/>
          <a:cxnLst/>
          <a:rect l="0" t="0" r="0" b="0"/>
          <a:pathLst>
            <a:path>
              <a:moveTo>
                <a:pt x="1569337" y="0"/>
              </a:moveTo>
              <a:lnTo>
                <a:pt x="1569337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97825" y="1688259"/>
          <a:ext cx="2152723" cy="13576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737590" y="1728024"/>
        <a:ext cx="2073193" cy="1278147"/>
      </dsp:txXfrm>
    </dsp:sp>
    <dsp:sp modelId="{8E45D172-A16A-4213-8444-85A251E74905}">
      <dsp:nvSpPr>
        <dsp:cNvPr id="0" name=""/>
        <dsp:cNvSpPr/>
      </dsp:nvSpPr>
      <dsp:spPr>
        <a:xfrm>
          <a:off x="5343525" y="1324371"/>
          <a:ext cx="92596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925964" y="181944"/>
              </a:lnTo>
              <a:lnTo>
                <a:pt x="92596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259923" y="1688259"/>
          <a:ext cx="2019130" cy="127939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5297395" y="1725731"/>
        <a:ext cx="1944186" cy="1204451"/>
      </dsp:txXfrm>
    </dsp:sp>
    <dsp:sp modelId="{BCE54729-C23D-460A-B6D9-5B0F7AAAE094}">
      <dsp:nvSpPr>
        <dsp:cNvPr id="0" name=""/>
        <dsp:cNvSpPr/>
      </dsp:nvSpPr>
      <dsp:spPr>
        <a:xfrm>
          <a:off x="5343525" y="1324371"/>
          <a:ext cx="384128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3841284" y="181944"/>
              </a:lnTo>
              <a:lnTo>
                <a:pt x="384128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688429" y="1688259"/>
          <a:ext cx="2992759" cy="11872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but isn’t (he/she)</a:t>
          </a:r>
        </a:p>
      </dsp:txBody>
      <dsp:txXfrm>
        <a:off x="7723203" y="1723033"/>
        <a:ext cx="2923211" cy="11177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8B04E-8130-6046-1106-B75A29F5A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3C2D7F-AE02-10D5-9EF1-59CDAEED9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80E1AD-7C2B-51EF-D9F4-36283BC730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CB11995-E79A-484C-3578-F2A0FBE55B2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664321-485A-4CD8-0440-4AF5079CDF0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E33E52-DD26-2CFD-C2B9-CF37B92A25E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855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C05B6-F410-0E38-3930-EF35A0B6F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547A3C-0A82-FE5B-9315-A7355640A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983282-4A69-6A57-DF96-07DCB41B295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B9C9C4-5591-6684-EBC0-B86172EC390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present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88E579-5D3D-4829-F728-720C17E29D4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FC8904-CEC1-2077-46C9-30EB6ED8FF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42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70DD6-062F-4E4E-A900-AA6DE6E95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7300712-D110-7761-C80E-7168D4266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C28F57-993C-5AC1-52AD-0F012934385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AC2AE7-11A2-604E-B1BC-810E8D0C90E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94CE2A-3AC4-3DB7-A92F-D7E74C8066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203FA79-D71A-56C4-9489-B9C4B54BD4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801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FA421-DF23-0277-CFD4-12660AD26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FB2AAA-C0E8-5101-8819-647B52565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8A4ECD-6DC5-77AB-0470-A8242FAC3EA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CD2481-17F3-D95D-947B-1D53B6B182F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51937D-E08A-18D6-BC26-41944207B35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2EF953-F857-9A05-C192-43F43DAA05A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383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5A2EF-6527-0C31-00E8-682DEAA97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0E7E71-C0E4-1A45-B6DB-3CC91E7F9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CF0175-8AE2-CD80-A0D4-37B1A5E44E5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5E2F55-7015-96BB-C717-7FA597C814C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657FE5-A162-1692-E59A-CBFB9E627D8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59A244-912E-BB68-8F0A-DE66C6B892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293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FCB78-AFC9-2565-2A4B-5BA1BEC26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0B1323-9456-28FB-4B6D-5EE94CA45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1410AA-DFC0-071C-0734-D68453F9B6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everyone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0FA163-8BEA-4E0C-5B0F-5ABA6B9270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239EEF-F364-FD63-2591-0E2249BC7AA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CDF9EA-098A-DDA4-C30C-15147876E65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021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838201" y="4837895"/>
            <a:ext cx="72390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6734175" y="3742464"/>
            <a:ext cx="211455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29496" y="429785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578160" y="428853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524743" y="3742464"/>
            <a:ext cx="121920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6743700" y="3914281"/>
            <a:ext cx="2041454" cy="9168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594091" y="3858331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79082" y="49845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045662" y="445373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691239" y="436089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475759" y="508760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6819900" y="3907579"/>
            <a:ext cx="2209800" cy="4614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652485" y="3838455"/>
            <a:ext cx="1150605" cy="922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19900" y="499342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663847" y="440150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349097" y="436027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10111" y="500655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266719" y="524595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538958" y="438651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2190518" y="2499948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“effortlessly”?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8936318" y="5539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9048196" y="45468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“haunting”?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4564744" y="535820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483698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4636261" y="167032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131000" y="2635990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6541157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723911" y="273722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7104462" y="4340894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22650" y="159193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2563035" y="4933213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16200000">
            <a:off x="2690001" y="4342889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8732260" y="162504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5400000">
            <a:off x="9256416" y="267596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08601"/>
              </p:ext>
            </p:extLst>
          </p:nvPr>
        </p:nvGraphicFramePr>
        <p:xfrm>
          <a:off x="1544318" y="762000"/>
          <a:ext cx="9952356" cy="3677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910046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497079"/>
              </p:ext>
            </p:extLst>
          </p:nvPr>
        </p:nvGraphicFramePr>
        <p:xfrm>
          <a:off x="1544319" y="733425"/>
          <a:ext cx="9952356" cy="3706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6223515"/>
              </p:ext>
            </p:extLst>
          </p:nvPr>
        </p:nvGraphicFramePr>
        <p:xfrm>
          <a:off x="1544319" y="771525"/>
          <a:ext cx="9952356" cy="3668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14375"/>
          <a:ext cx="9952356" cy="347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705099" y="4376083"/>
            <a:ext cx="8982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8ED12-30B8-9BB4-1CCC-71A9DCD08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E2021E-4472-79E3-2358-AF084E200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6850B6-DA6A-B93A-BF84-8488C83B444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0804E0-567E-0739-0A5A-9B7930E0201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B7115B-BB5A-2D8F-AB9C-67609B205A9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33328A0-109E-8FC1-61AB-F03B4C67603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121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809625"/>
          <a:ext cx="9952356" cy="346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3155010"/>
              </p:ext>
            </p:extLst>
          </p:nvPr>
        </p:nvGraphicFramePr>
        <p:xfrm>
          <a:off x="866775" y="771526"/>
          <a:ext cx="10687050" cy="348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1156816"/>
            <a:ext cx="10991653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comes before a noun and gives information about the noun.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any examples of determiners?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994780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2CD3C2-EA64-7695-F7D8-84A344B041E7}"/>
              </a:ext>
            </a:extLst>
          </p:cNvPr>
          <p:cNvSpPr txBox="1">
            <a:spLocks/>
          </p:cNvSpPr>
          <p:nvPr/>
        </p:nvSpPr>
        <p:spPr>
          <a:xfrm>
            <a:off x="994780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22C81C-214B-C0F3-E561-7E5B3CA8C86A}"/>
              </a:ext>
            </a:extLst>
          </p:cNvPr>
          <p:cNvSpPr txBox="1">
            <a:spLocks/>
          </p:cNvSpPr>
          <p:nvPr/>
        </p:nvSpPr>
        <p:spPr>
          <a:xfrm>
            <a:off x="994779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2986473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72AA45-4CF3-1188-2C0B-823C3173D863}"/>
              </a:ext>
            </a:extLst>
          </p:cNvPr>
          <p:cNvSpPr txBox="1">
            <a:spLocks/>
          </p:cNvSpPr>
          <p:nvPr/>
        </p:nvSpPr>
        <p:spPr>
          <a:xfrm>
            <a:off x="2986473" y="317404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978166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969859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C9970D-A2F4-5B5D-53FE-5480AF2DB4ED}"/>
              </a:ext>
            </a:extLst>
          </p:cNvPr>
          <p:cNvSpPr txBox="1">
            <a:spLocks/>
          </p:cNvSpPr>
          <p:nvPr/>
        </p:nvSpPr>
        <p:spPr>
          <a:xfrm>
            <a:off x="6969859" y="31838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961552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B631E0-1EFA-0785-B37E-D7B91EB4A9D4}"/>
              </a:ext>
            </a:extLst>
          </p:cNvPr>
          <p:cNvSpPr txBox="1">
            <a:spLocks/>
          </p:cNvSpPr>
          <p:nvPr/>
        </p:nvSpPr>
        <p:spPr>
          <a:xfrm>
            <a:off x="4978166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BA51C-49F4-BEF7-5BBB-A476292BCD5F}"/>
              </a:ext>
            </a:extLst>
          </p:cNvPr>
          <p:cNvSpPr txBox="1">
            <a:spLocks/>
          </p:cNvSpPr>
          <p:nvPr/>
        </p:nvSpPr>
        <p:spPr>
          <a:xfrm>
            <a:off x="8961551" y="316111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64F039-303D-DF4E-AD20-074C52EEFACF}"/>
              </a:ext>
            </a:extLst>
          </p:cNvPr>
          <p:cNvSpPr txBox="1">
            <a:spLocks/>
          </p:cNvSpPr>
          <p:nvPr/>
        </p:nvSpPr>
        <p:spPr>
          <a:xfrm>
            <a:off x="2986472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AC4477-34C6-C145-05EB-DFCEEC9A3E74}"/>
              </a:ext>
            </a:extLst>
          </p:cNvPr>
          <p:cNvSpPr txBox="1">
            <a:spLocks/>
          </p:cNvSpPr>
          <p:nvPr/>
        </p:nvSpPr>
        <p:spPr>
          <a:xfrm>
            <a:off x="497816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85D75FB-DB40-F5D1-B31A-FA55E2B83244}"/>
              </a:ext>
            </a:extLst>
          </p:cNvPr>
          <p:cNvSpPr txBox="1">
            <a:spLocks/>
          </p:cNvSpPr>
          <p:nvPr/>
        </p:nvSpPr>
        <p:spPr>
          <a:xfrm>
            <a:off x="700440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23C6BDA-6CF0-2428-FC64-2B81255DFA7D}"/>
              </a:ext>
            </a:extLst>
          </p:cNvPr>
          <p:cNvSpPr txBox="1">
            <a:spLocks/>
          </p:cNvSpPr>
          <p:nvPr/>
        </p:nvSpPr>
        <p:spPr>
          <a:xfrm>
            <a:off x="8961550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51560-C66E-B667-208D-AFB51F08BD9C}"/>
              </a:ext>
            </a:extLst>
          </p:cNvPr>
          <p:cNvSpPr txBox="1">
            <a:spLocks/>
          </p:cNvSpPr>
          <p:nvPr/>
        </p:nvSpPr>
        <p:spPr>
          <a:xfrm>
            <a:off x="407481" y="498875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 using determiners, things can become confusing!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4" grpId="0" animBg="1"/>
      <p:bldP spid="25" grpId="0" animBg="1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347444" y="175058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 into that goal.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347444" y="273209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ball bounced into his goal.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347444" y="3713311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ball bounced into their goal.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0062123-8174-1A5E-C34E-76DAEAF430DE}"/>
              </a:ext>
            </a:extLst>
          </p:cNvPr>
          <p:cNvSpPr txBox="1">
            <a:spLocks/>
          </p:cNvSpPr>
          <p:nvPr/>
        </p:nvSpPr>
        <p:spPr>
          <a:xfrm>
            <a:off x="347444" y="463449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balls bounced into my goal.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3" y="5645877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balls bounced into a goal.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47445" y="1757360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47445" y="2738870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his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347445" y="3720089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47445" y="4641273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347444" y="565265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47446" y="1757360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47446" y="2738870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his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347446" y="3720089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47446" y="4641273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347445" y="5652655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E14983-5824-6636-27A5-7F07D317F031}"/>
              </a:ext>
            </a:extLst>
          </p:cNvPr>
          <p:cNvSpPr txBox="1">
            <a:spLocks/>
          </p:cNvSpPr>
          <p:nvPr/>
        </p:nvSpPr>
        <p:spPr>
          <a:xfrm>
            <a:off x="7422502" y="1757360"/>
            <a:ext cx="4351576" cy="459234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determiners give information about the ball and the goal?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1156816"/>
            <a:ext cx="10991653" cy="28967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 special type of determiner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known as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articles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604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347444" y="1572782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when we use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word?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3A1DC0-8455-9311-A5C4-CC05B9C20C64}"/>
              </a:ext>
            </a:extLst>
          </p:cNvPr>
          <p:cNvSpPr txBox="1">
            <a:spLocks/>
          </p:cNvSpPr>
          <p:nvPr/>
        </p:nvSpPr>
        <p:spPr>
          <a:xfrm>
            <a:off x="596825" y="262577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dog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F53866-3716-B67D-1A62-3BA9139E2BC7}"/>
              </a:ext>
            </a:extLst>
          </p:cNvPr>
          <p:cNvSpPr txBox="1">
            <a:spLocks/>
          </p:cNvSpPr>
          <p:nvPr/>
        </p:nvSpPr>
        <p:spPr>
          <a:xfrm>
            <a:off x="596825" y="3685518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cat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B61F53-9E57-F87E-B541-E4B54CD4D4C6}"/>
              </a:ext>
            </a:extLst>
          </p:cNvPr>
          <p:cNvSpPr txBox="1">
            <a:spLocks/>
          </p:cNvSpPr>
          <p:nvPr/>
        </p:nvSpPr>
        <p:spPr>
          <a:xfrm>
            <a:off x="6394412" y="262577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owl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DC6910-CF08-DE1D-74D8-E98A8B6F3049}"/>
              </a:ext>
            </a:extLst>
          </p:cNvPr>
          <p:cNvSpPr txBox="1">
            <a:spLocks/>
          </p:cNvSpPr>
          <p:nvPr/>
        </p:nvSpPr>
        <p:spPr>
          <a:xfrm>
            <a:off x="6369551" y="3678764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7A67F4-CE9A-150F-42A8-2B318B88309C}"/>
              </a:ext>
            </a:extLst>
          </p:cNvPr>
          <p:cNvSpPr txBox="1">
            <a:spLocks/>
          </p:cNvSpPr>
          <p:nvPr/>
        </p:nvSpPr>
        <p:spPr>
          <a:xfrm>
            <a:off x="6369550" y="474526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ape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A8889CC-FE05-F760-784A-209BD056DC4A}"/>
              </a:ext>
            </a:extLst>
          </p:cNvPr>
          <p:cNvSpPr txBox="1">
            <a:spLocks/>
          </p:cNvSpPr>
          <p:nvPr/>
        </p:nvSpPr>
        <p:spPr>
          <a:xfrm>
            <a:off x="6369549" y="578474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9316A05-B777-6D8E-41AA-B06C18D17E2F}"/>
              </a:ext>
            </a:extLst>
          </p:cNvPr>
          <p:cNvSpPr txBox="1">
            <a:spLocks/>
          </p:cNvSpPr>
          <p:nvPr/>
        </p:nvSpPr>
        <p:spPr>
          <a:xfrm>
            <a:off x="596825" y="474526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monkey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58B914C-8240-B684-1A54-1941594367E7}"/>
              </a:ext>
            </a:extLst>
          </p:cNvPr>
          <p:cNvSpPr txBox="1">
            <a:spLocks/>
          </p:cNvSpPr>
          <p:nvPr/>
        </p:nvSpPr>
        <p:spPr>
          <a:xfrm>
            <a:off x="596825" y="580500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bird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06A8277-5675-160C-8136-29494626F790}"/>
              </a:ext>
            </a:extLst>
          </p:cNvPr>
          <p:cNvSpPr txBox="1">
            <a:spLocks/>
          </p:cNvSpPr>
          <p:nvPr/>
        </p:nvSpPr>
        <p:spPr>
          <a:xfrm>
            <a:off x="602523" y="261705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684EE19-83AF-F32A-7314-3C97C93EC3AD}"/>
              </a:ext>
            </a:extLst>
          </p:cNvPr>
          <p:cNvSpPr txBox="1">
            <a:spLocks/>
          </p:cNvSpPr>
          <p:nvPr/>
        </p:nvSpPr>
        <p:spPr>
          <a:xfrm>
            <a:off x="602523" y="3676800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cat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176358B-301F-9D9A-25C1-745EF73D1D9C}"/>
              </a:ext>
            </a:extLst>
          </p:cNvPr>
          <p:cNvSpPr txBox="1">
            <a:spLocks/>
          </p:cNvSpPr>
          <p:nvPr/>
        </p:nvSpPr>
        <p:spPr>
          <a:xfrm>
            <a:off x="6400110" y="261705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owl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9CD6944-31B6-9DC9-A3FC-64E8695306C9}"/>
              </a:ext>
            </a:extLst>
          </p:cNvPr>
          <p:cNvSpPr txBox="1">
            <a:spLocks/>
          </p:cNvSpPr>
          <p:nvPr/>
        </p:nvSpPr>
        <p:spPr>
          <a:xfrm>
            <a:off x="6375249" y="367004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BC8FD67-E539-E12F-93DD-9B1F5D57A930}"/>
              </a:ext>
            </a:extLst>
          </p:cNvPr>
          <p:cNvSpPr txBox="1">
            <a:spLocks/>
          </p:cNvSpPr>
          <p:nvPr/>
        </p:nvSpPr>
        <p:spPr>
          <a:xfrm>
            <a:off x="6375248" y="473654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ape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5B61D96-9CE2-FD8B-92BA-261735628D84}"/>
              </a:ext>
            </a:extLst>
          </p:cNvPr>
          <p:cNvSpPr txBox="1">
            <a:spLocks/>
          </p:cNvSpPr>
          <p:nvPr/>
        </p:nvSpPr>
        <p:spPr>
          <a:xfrm>
            <a:off x="6375247" y="5776028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eel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2D3DD01-BEC9-BADE-41FB-28D710E7D4A1}"/>
              </a:ext>
            </a:extLst>
          </p:cNvPr>
          <p:cNvSpPr txBox="1">
            <a:spLocks/>
          </p:cNvSpPr>
          <p:nvPr/>
        </p:nvSpPr>
        <p:spPr>
          <a:xfrm>
            <a:off x="602523" y="473654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monkey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4DCAC26-4342-1F2A-5B4B-EA5C32E2C11C}"/>
              </a:ext>
            </a:extLst>
          </p:cNvPr>
          <p:cNvSpPr txBox="1">
            <a:spLocks/>
          </p:cNvSpPr>
          <p:nvPr/>
        </p:nvSpPr>
        <p:spPr>
          <a:xfrm>
            <a:off x="602523" y="579629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bird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ED5291E-3239-0095-6941-42723A1EEC52}"/>
              </a:ext>
            </a:extLst>
          </p:cNvPr>
          <p:cNvSpPr txBox="1">
            <a:spLocks/>
          </p:cNvSpPr>
          <p:nvPr/>
        </p:nvSpPr>
        <p:spPr>
          <a:xfrm>
            <a:off x="347443" y="1561517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letter follows the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A90C6-CF12-5048-9C30-785A10BE7A4F}"/>
              </a:ext>
            </a:extLst>
          </p:cNvPr>
          <p:cNvSpPr txBox="1">
            <a:spLocks/>
          </p:cNvSpPr>
          <p:nvPr/>
        </p:nvSpPr>
        <p:spPr>
          <a:xfrm>
            <a:off x="580509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og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BF0A063-49DF-C03A-3A46-FA06F7668F1D}"/>
              </a:ext>
            </a:extLst>
          </p:cNvPr>
          <p:cNvSpPr txBox="1">
            <a:spLocks/>
          </p:cNvSpPr>
          <p:nvPr/>
        </p:nvSpPr>
        <p:spPr>
          <a:xfrm>
            <a:off x="580509" y="366247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146C1D2-EC07-13A5-2698-C7704CF6D524}"/>
              </a:ext>
            </a:extLst>
          </p:cNvPr>
          <p:cNvSpPr txBox="1">
            <a:spLocks/>
          </p:cNvSpPr>
          <p:nvPr/>
        </p:nvSpPr>
        <p:spPr>
          <a:xfrm>
            <a:off x="6378096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E57CC65-5F22-9770-0830-8A5815060E9B}"/>
              </a:ext>
            </a:extLst>
          </p:cNvPr>
          <p:cNvSpPr txBox="1">
            <a:spLocks/>
          </p:cNvSpPr>
          <p:nvPr/>
        </p:nvSpPr>
        <p:spPr>
          <a:xfrm>
            <a:off x="6353235" y="3655717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FC91957-B08B-C61E-696A-BB83391DE823}"/>
              </a:ext>
            </a:extLst>
          </p:cNvPr>
          <p:cNvSpPr txBox="1">
            <a:spLocks/>
          </p:cNvSpPr>
          <p:nvPr/>
        </p:nvSpPr>
        <p:spPr>
          <a:xfrm>
            <a:off x="6353234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16C2B96-B4F3-F432-BE0C-A30A6AA303EA}"/>
              </a:ext>
            </a:extLst>
          </p:cNvPr>
          <p:cNvSpPr txBox="1">
            <a:spLocks/>
          </p:cNvSpPr>
          <p:nvPr/>
        </p:nvSpPr>
        <p:spPr>
          <a:xfrm>
            <a:off x="6353233" y="576169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E11162E-9263-35C4-44BE-41B570AF9D56}"/>
              </a:ext>
            </a:extLst>
          </p:cNvPr>
          <p:cNvSpPr txBox="1">
            <a:spLocks/>
          </p:cNvSpPr>
          <p:nvPr/>
        </p:nvSpPr>
        <p:spPr>
          <a:xfrm>
            <a:off x="580509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onkey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E5702176-E8F4-EC92-DD57-C01A04459B3A}"/>
              </a:ext>
            </a:extLst>
          </p:cNvPr>
          <p:cNvSpPr txBox="1">
            <a:spLocks/>
          </p:cNvSpPr>
          <p:nvPr/>
        </p:nvSpPr>
        <p:spPr>
          <a:xfrm>
            <a:off x="580509" y="5781962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ird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5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C82DC09C-F387-2E39-9EC2-2D2AFFA79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18909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vowels?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E5F0FA-9611-2F59-1884-B569870B3057}"/>
              </a:ext>
            </a:extLst>
          </p:cNvPr>
          <p:cNvSpPr txBox="1">
            <a:spLocks/>
          </p:cNvSpPr>
          <p:nvPr/>
        </p:nvSpPr>
        <p:spPr>
          <a:xfrm>
            <a:off x="1162050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457924-189E-6420-A79A-EF28DBD9C360}"/>
              </a:ext>
            </a:extLst>
          </p:cNvPr>
          <p:cNvSpPr txBox="1">
            <a:spLocks/>
          </p:cNvSpPr>
          <p:nvPr/>
        </p:nvSpPr>
        <p:spPr>
          <a:xfrm>
            <a:off x="5126723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C79EA4-20C7-CC1D-E8C5-73AEBDD3080A}"/>
              </a:ext>
            </a:extLst>
          </p:cNvPr>
          <p:cNvSpPr txBox="1">
            <a:spLocks/>
          </p:cNvSpPr>
          <p:nvPr/>
        </p:nvSpPr>
        <p:spPr>
          <a:xfrm>
            <a:off x="9091395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8D7D630-53B0-A027-DB22-261CBF83F2C3}"/>
              </a:ext>
            </a:extLst>
          </p:cNvPr>
          <p:cNvSpPr txBox="1">
            <a:spLocks/>
          </p:cNvSpPr>
          <p:nvPr/>
        </p:nvSpPr>
        <p:spPr>
          <a:xfrm>
            <a:off x="3081555" y="4339504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AD2E7B9-DFAA-B80B-9E7C-1610D4A2AFFB}"/>
              </a:ext>
            </a:extLst>
          </p:cNvPr>
          <p:cNvSpPr txBox="1">
            <a:spLocks/>
          </p:cNvSpPr>
          <p:nvPr/>
        </p:nvSpPr>
        <p:spPr>
          <a:xfrm>
            <a:off x="7171892" y="4339504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195833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B7DE5-5A67-8CE5-ED8B-96C7113AB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E0DB3FB-F913-B08D-A25D-E2DC40705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72AB87-9C9B-46FD-90A7-24DA873B48E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53DAB6-09FC-C4DD-21AC-C785195E2CA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87C518-70FE-2DEE-5D0B-1D8E61793BC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42E47F-B034-ACBD-5D1C-6F5ABDFB00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467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ED5291E-3239-0095-6941-42723A1EEC52}"/>
              </a:ext>
            </a:extLst>
          </p:cNvPr>
          <p:cNvSpPr txBox="1">
            <a:spLocks/>
          </p:cNvSpPr>
          <p:nvPr/>
        </p:nvSpPr>
        <p:spPr>
          <a:xfrm>
            <a:off x="347444" y="1554525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“An”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vowel and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“a”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consonant!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A90C6-CF12-5048-9C30-785A10BE7A4F}"/>
              </a:ext>
            </a:extLst>
          </p:cNvPr>
          <p:cNvSpPr txBox="1">
            <a:spLocks/>
          </p:cNvSpPr>
          <p:nvPr/>
        </p:nvSpPr>
        <p:spPr>
          <a:xfrm>
            <a:off x="580509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og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BF0A063-49DF-C03A-3A46-FA06F7668F1D}"/>
              </a:ext>
            </a:extLst>
          </p:cNvPr>
          <p:cNvSpPr txBox="1">
            <a:spLocks/>
          </p:cNvSpPr>
          <p:nvPr/>
        </p:nvSpPr>
        <p:spPr>
          <a:xfrm>
            <a:off x="580509" y="366247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146C1D2-EC07-13A5-2698-C7704CF6D524}"/>
              </a:ext>
            </a:extLst>
          </p:cNvPr>
          <p:cNvSpPr txBox="1">
            <a:spLocks/>
          </p:cNvSpPr>
          <p:nvPr/>
        </p:nvSpPr>
        <p:spPr>
          <a:xfrm>
            <a:off x="6378096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E57CC65-5F22-9770-0830-8A5815060E9B}"/>
              </a:ext>
            </a:extLst>
          </p:cNvPr>
          <p:cNvSpPr txBox="1">
            <a:spLocks/>
          </p:cNvSpPr>
          <p:nvPr/>
        </p:nvSpPr>
        <p:spPr>
          <a:xfrm>
            <a:off x="6353235" y="3655717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FC91957-B08B-C61E-696A-BB83391DE823}"/>
              </a:ext>
            </a:extLst>
          </p:cNvPr>
          <p:cNvSpPr txBox="1">
            <a:spLocks/>
          </p:cNvSpPr>
          <p:nvPr/>
        </p:nvSpPr>
        <p:spPr>
          <a:xfrm>
            <a:off x="6353234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16C2B96-B4F3-F432-BE0C-A30A6AA303EA}"/>
              </a:ext>
            </a:extLst>
          </p:cNvPr>
          <p:cNvSpPr txBox="1">
            <a:spLocks/>
          </p:cNvSpPr>
          <p:nvPr/>
        </p:nvSpPr>
        <p:spPr>
          <a:xfrm>
            <a:off x="6353233" y="576169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E11162E-9263-35C4-44BE-41B570AF9D56}"/>
              </a:ext>
            </a:extLst>
          </p:cNvPr>
          <p:cNvSpPr txBox="1">
            <a:spLocks/>
          </p:cNvSpPr>
          <p:nvPr/>
        </p:nvSpPr>
        <p:spPr>
          <a:xfrm>
            <a:off x="580509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onkey</a:t>
            </a:r>
          </a:p>
        </p:txBody>
      </p:sp>
      <p:sp>
        <p:nvSpPr>
          <p:cNvPr id="33" name="itle 1">
            <a:extLst>
              <a:ext uri="{FF2B5EF4-FFF2-40B4-BE49-F238E27FC236}">
                <a16:creationId xmlns:a16="http://schemas.microsoft.com/office/drawing/2014/main" id="{E5702176-E8F4-EC92-DD57-C01A04459B3A}"/>
              </a:ext>
            </a:extLst>
          </p:cNvPr>
          <p:cNvSpPr txBox="1">
            <a:spLocks/>
          </p:cNvSpPr>
          <p:nvPr/>
        </p:nvSpPr>
        <p:spPr>
          <a:xfrm>
            <a:off x="580509" y="5781962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ird </a:t>
            </a:r>
          </a:p>
        </p:txBody>
      </p:sp>
    </p:spTree>
    <p:extLst>
      <p:ext uri="{BB962C8B-B14F-4D97-AF65-F5344CB8AC3E}">
        <p14:creationId xmlns:p14="http://schemas.microsoft.com/office/powerpoint/2010/main" val="296757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the word start with a vowel or consonant? 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3" y="5645877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4314824" y="1750436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3" name="c - con">
            <a:extLst>
              <a:ext uri="{FF2B5EF4-FFF2-40B4-BE49-F238E27FC236}">
                <a16:creationId xmlns:a16="http://schemas.microsoft.com/office/drawing/2014/main" id="{E55FC6F6-E7D3-889D-44D8-2AEEEE453366}"/>
              </a:ext>
            </a:extLst>
          </p:cNvPr>
          <p:cNvSpPr txBox="1">
            <a:spLocks/>
          </p:cNvSpPr>
          <p:nvPr/>
        </p:nvSpPr>
        <p:spPr>
          <a:xfrm>
            <a:off x="6096000" y="1750582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5" name="p - vow">
            <a:extLst>
              <a:ext uri="{FF2B5EF4-FFF2-40B4-BE49-F238E27FC236}">
                <a16:creationId xmlns:a16="http://schemas.microsoft.com/office/drawing/2014/main" id="{E07BA514-F733-664A-6BAE-02D0C4AD0ABD}"/>
              </a:ext>
            </a:extLst>
          </p:cNvPr>
          <p:cNvSpPr txBox="1">
            <a:spLocks/>
          </p:cNvSpPr>
          <p:nvPr/>
        </p:nvSpPr>
        <p:spPr>
          <a:xfrm>
            <a:off x="4314824" y="2731946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6" name="p - con">
            <a:extLst>
              <a:ext uri="{FF2B5EF4-FFF2-40B4-BE49-F238E27FC236}">
                <a16:creationId xmlns:a16="http://schemas.microsoft.com/office/drawing/2014/main" id="{BE6FC973-9567-5250-EA47-7867F226C364}"/>
              </a:ext>
            </a:extLst>
          </p:cNvPr>
          <p:cNvSpPr txBox="1">
            <a:spLocks/>
          </p:cNvSpPr>
          <p:nvPr/>
        </p:nvSpPr>
        <p:spPr>
          <a:xfrm>
            <a:off x="6096000" y="2732092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7" name="a - vow">
            <a:extLst>
              <a:ext uri="{FF2B5EF4-FFF2-40B4-BE49-F238E27FC236}">
                <a16:creationId xmlns:a16="http://schemas.microsoft.com/office/drawing/2014/main" id="{7BA49BAF-ED8D-AA94-207F-AB39EE78A227}"/>
              </a:ext>
            </a:extLst>
          </p:cNvPr>
          <p:cNvSpPr txBox="1">
            <a:spLocks/>
          </p:cNvSpPr>
          <p:nvPr/>
        </p:nvSpPr>
        <p:spPr>
          <a:xfrm>
            <a:off x="4314824" y="3713165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9" name="a - con">
            <a:extLst>
              <a:ext uri="{FF2B5EF4-FFF2-40B4-BE49-F238E27FC236}">
                <a16:creationId xmlns:a16="http://schemas.microsoft.com/office/drawing/2014/main" id="{FB6142A7-68AD-3333-149C-94B762B354AE}"/>
              </a:ext>
            </a:extLst>
          </p:cNvPr>
          <p:cNvSpPr txBox="1">
            <a:spLocks/>
          </p:cNvSpPr>
          <p:nvPr/>
        </p:nvSpPr>
        <p:spPr>
          <a:xfrm>
            <a:off x="6096000" y="3713311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10" name="e - vow">
            <a:extLst>
              <a:ext uri="{FF2B5EF4-FFF2-40B4-BE49-F238E27FC236}">
                <a16:creationId xmlns:a16="http://schemas.microsoft.com/office/drawing/2014/main" id="{FC9EC9E6-124C-A410-58F2-A187B3310A25}"/>
              </a:ext>
            </a:extLst>
          </p:cNvPr>
          <p:cNvSpPr txBox="1">
            <a:spLocks/>
          </p:cNvSpPr>
          <p:nvPr/>
        </p:nvSpPr>
        <p:spPr>
          <a:xfrm>
            <a:off x="4314824" y="4634349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11" name="e - con">
            <a:extLst>
              <a:ext uri="{FF2B5EF4-FFF2-40B4-BE49-F238E27FC236}">
                <a16:creationId xmlns:a16="http://schemas.microsoft.com/office/drawing/2014/main" id="{466C05A6-C617-2984-C618-42B2FBBEBCDC}"/>
              </a:ext>
            </a:extLst>
          </p:cNvPr>
          <p:cNvSpPr txBox="1">
            <a:spLocks/>
          </p:cNvSpPr>
          <p:nvPr/>
        </p:nvSpPr>
        <p:spPr>
          <a:xfrm>
            <a:off x="6096000" y="4634495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12" name="t - vow">
            <a:extLst>
              <a:ext uri="{FF2B5EF4-FFF2-40B4-BE49-F238E27FC236}">
                <a16:creationId xmlns:a16="http://schemas.microsoft.com/office/drawing/2014/main" id="{DB763EC9-8872-6366-408E-6AF8F6BB963F}"/>
              </a:ext>
            </a:extLst>
          </p:cNvPr>
          <p:cNvSpPr txBox="1">
            <a:spLocks/>
          </p:cNvSpPr>
          <p:nvPr/>
        </p:nvSpPr>
        <p:spPr>
          <a:xfrm>
            <a:off x="4262654" y="5645731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13" name="t - con">
            <a:extLst>
              <a:ext uri="{FF2B5EF4-FFF2-40B4-BE49-F238E27FC236}">
                <a16:creationId xmlns:a16="http://schemas.microsoft.com/office/drawing/2014/main" id="{466E3733-2C78-553E-7376-219EB1004FD4}"/>
              </a:ext>
            </a:extLst>
          </p:cNvPr>
          <p:cNvSpPr txBox="1">
            <a:spLocks/>
          </p:cNvSpPr>
          <p:nvPr/>
        </p:nvSpPr>
        <p:spPr>
          <a:xfrm>
            <a:off x="6043830" y="5645877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33EE40E2-AEFC-4CE0-01D0-F24FB3E2C4D6}"/>
              </a:ext>
            </a:extLst>
          </p:cNvPr>
          <p:cNvSpPr txBox="1">
            <a:spLocks/>
          </p:cNvSpPr>
          <p:nvPr/>
        </p:nvSpPr>
        <p:spPr>
          <a:xfrm>
            <a:off x="8110323" y="175043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F53E5F67-EA8E-933D-2B05-8291F46DFF4F}"/>
              </a:ext>
            </a:extLst>
          </p:cNvPr>
          <p:cNvSpPr txBox="1">
            <a:spLocks/>
          </p:cNvSpPr>
          <p:nvPr/>
        </p:nvSpPr>
        <p:spPr>
          <a:xfrm>
            <a:off x="8110323" y="273194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49939492-EF39-E6C8-E3D4-F615752A2065}"/>
              </a:ext>
            </a:extLst>
          </p:cNvPr>
          <p:cNvSpPr txBox="1">
            <a:spLocks/>
          </p:cNvSpPr>
          <p:nvPr/>
        </p:nvSpPr>
        <p:spPr>
          <a:xfrm>
            <a:off x="8110323" y="3713165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7B8DD783-E3C9-27AA-FBC9-1713486A8E2C}"/>
              </a:ext>
            </a:extLst>
          </p:cNvPr>
          <p:cNvSpPr txBox="1">
            <a:spLocks/>
          </p:cNvSpPr>
          <p:nvPr/>
        </p:nvSpPr>
        <p:spPr>
          <a:xfrm>
            <a:off x="8110323" y="4634349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C4FC5FF0-7E9A-7E02-1D44-CEFF85925E0E}"/>
              </a:ext>
            </a:extLst>
          </p:cNvPr>
          <p:cNvSpPr txBox="1">
            <a:spLocks/>
          </p:cNvSpPr>
          <p:nvPr/>
        </p:nvSpPr>
        <p:spPr>
          <a:xfrm>
            <a:off x="8110323" y="5645731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52AC3E10-D4B5-F8FC-C83C-25751C28957E}"/>
              </a:ext>
            </a:extLst>
          </p:cNvPr>
          <p:cNvSpPr txBox="1">
            <a:spLocks/>
          </p:cNvSpPr>
          <p:nvPr/>
        </p:nvSpPr>
        <p:spPr>
          <a:xfrm>
            <a:off x="8110323" y="175043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C529DEAC-8DF2-D2DA-FAB2-5E29AFD796E6}"/>
              </a:ext>
            </a:extLst>
          </p:cNvPr>
          <p:cNvSpPr txBox="1">
            <a:spLocks/>
          </p:cNvSpPr>
          <p:nvPr/>
        </p:nvSpPr>
        <p:spPr>
          <a:xfrm>
            <a:off x="8110323" y="273194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C27BEA98-5D18-1E3C-A88C-79578821985C}"/>
              </a:ext>
            </a:extLst>
          </p:cNvPr>
          <p:cNvSpPr txBox="1">
            <a:spLocks/>
          </p:cNvSpPr>
          <p:nvPr/>
        </p:nvSpPr>
        <p:spPr>
          <a:xfrm>
            <a:off x="8110323" y="3713165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DD66A939-7EE3-B557-1DB9-2F70D7B5CB8D}"/>
              </a:ext>
            </a:extLst>
          </p:cNvPr>
          <p:cNvSpPr txBox="1">
            <a:spLocks/>
          </p:cNvSpPr>
          <p:nvPr/>
        </p:nvSpPr>
        <p:spPr>
          <a:xfrm>
            <a:off x="8110323" y="4634349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04CC3DE0-5257-A122-2C99-9C51703E1C86}"/>
              </a:ext>
            </a:extLst>
          </p:cNvPr>
          <p:cNvSpPr txBox="1">
            <a:spLocks/>
          </p:cNvSpPr>
          <p:nvPr/>
        </p:nvSpPr>
        <p:spPr>
          <a:xfrm>
            <a:off x="8110323" y="5645731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3DFD2DB7-2950-C09F-CD53-D7B2E8D44D30}"/>
              </a:ext>
            </a:extLst>
          </p:cNvPr>
          <p:cNvSpPr txBox="1">
            <a:spLocks/>
          </p:cNvSpPr>
          <p:nvPr/>
        </p:nvSpPr>
        <p:spPr>
          <a:xfrm>
            <a:off x="347443" y="1750436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class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32780C7C-DE2B-FA61-698D-B21FD72DA2C1}"/>
              </a:ext>
            </a:extLst>
          </p:cNvPr>
          <p:cNvSpPr txBox="1">
            <a:spLocks/>
          </p:cNvSpPr>
          <p:nvPr/>
        </p:nvSpPr>
        <p:spPr>
          <a:xfrm>
            <a:off x="347443" y="2731946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633135-FD0B-FEB4-8879-D443540CD05C}"/>
              </a:ext>
            </a:extLst>
          </p:cNvPr>
          <p:cNvSpPr txBox="1">
            <a:spLocks/>
          </p:cNvSpPr>
          <p:nvPr/>
        </p:nvSpPr>
        <p:spPr>
          <a:xfrm>
            <a:off x="347443" y="3713165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accident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0EC11599-510B-34A0-6757-C9616D596FD2}"/>
              </a:ext>
            </a:extLst>
          </p:cNvPr>
          <p:cNvSpPr txBox="1">
            <a:spLocks/>
          </p:cNvSpPr>
          <p:nvPr/>
        </p:nvSpPr>
        <p:spPr>
          <a:xfrm>
            <a:off x="347443" y="4634349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eel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4" y="5645877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33EE40E2-AEFC-4CE0-01D0-F24FB3E2C4D6}"/>
              </a:ext>
            </a:extLst>
          </p:cNvPr>
          <p:cNvSpPr txBox="1">
            <a:spLocks/>
          </p:cNvSpPr>
          <p:nvPr/>
        </p:nvSpPr>
        <p:spPr>
          <a:xfrm>
            <a:off x="7105649" y="175043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F53E5F67-EA8E-933D-2B05-8291F46DFF4F}"/>
              </a:ext>
            </a:extLst>
          </p:cNvPr>
          <p:cNvSpPr txBox="1">
            <a:spLocks/>
          </p:cNvSpPr>
          <p:nvPr/>
        </p:nvSpPr>
        <p:spPr>
          <a:xfrm>
            <a:off x="7105650" y="273194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49939492-EF39-E6C8-E3D4-F615752A2065}"/>
              </a:ext>
            </a:extLst>
          </p:cNvPr>
          <p:cNvSpPr txBox="1">
            <a:spLocks/>
          </p:cNvSpPr>
          <p:nvPr/>
        </p:nvSpPr>
        <p:spPr>
          <a:xfrm>
            <a:off x="7105650" y="371316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7B8DD783-E3C9-27AA-FBC9-1713486A8E2C}"/>
              </a:ext>
            </a:extLst>
          </p:cNvPr>
          <p:cNvSpPr txBox="1">
            <a:spLocks/>
          </p:cNvSpPr>
          <p:nvPr/>
        </p:nvSpPr>
        <p:spPr>
          <a:xfrm>
            <a:off x="7105650" y="4634349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C4FC5FF0-7E9A-7E02-1D44-CEFF85925E0E}"/>
              </a:ext>
            </a:extLst>
          </p:cNvPr>
          <p:cNvSpPr txBox="1">
            <a:spLocks/>
          </p:cNvSpPr>
          <p:nvPr/>
        </p:nvSpPr>
        <p:spPr>
          <a:xfrm>
            <a:off x="7105650" y="564573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52AC3E10-D4B5-F8FC-C83C-25751C28957E}"/>
              </a:ext>
            </a:extLst>
          </p:cNvPr>
          <p:cNvSpPr txBox="1">
            <a:spLocks/>
          </p:cNvSpPr>
          <p:nvPr/>
        </p:nvSpPr>
        <p:spPr>
          <a:xfrm>
            <a:off x="1995051" y="175043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C529DEAC-8DF2-D2DA-FAB2-5E29AFD796E6}"/>
              </a:ext>
            </a:extLst>
          </p:cNvPr>
          <p:cNvSpPr txBox="1">
            <a:spLocks/>
          </p:cNvSpPr>
          <p:nvPr/>
        </p:nvSpPr>
        <p:spPr>
          <a:xfrm>
            <a:off x="1995051" y="273194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C27BEA98-5D18-1E3C-A88C-79578821985C}"/>
              </a:ext>
            </a:extLst>
          </p:cNvPr>
          <p:cNvSpPr txBox="1">
            <a:spLocks/>
          </p:cNvSpPr>
          <p:nvPr/>
        </p:nvSpPr>
        <p:spPr>
          <a:xfrm>
            <a:off x="1995051" y="3713165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DD66A939-7EE3-B557-1DB9-2F70D7B5CB8D}"/>
              </a:ext>
            </a:extLst>
          </p:cNvPr>
          <p:cNvSpPr txBox="1">
            <a:spLocks/>
          </p:cNvSpPr>
          <p:nvPr/>
        </p:nvSpPr>
        <p:spPr>
          <a:xfrm>
            <a:off x="1995051" y="4634349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04CC3DE0-5257-A122-2C99-9C51703E1C86}"/>
              </a:ext>
            </a:extLst>
          </p:cNvPr>
          <p:cNvSpPr txBox="1">
            <a:spLocks/>
          </p:cNvSpPr>
          <p:nvPr/>
        </p:nvSpPr>
        <p:spPr>
          <a:xfrm>
            <a:off x="1995051" y="564573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3DFD2DB7-2950-C09F-CD53-D7B2E8D44D30}"/>
              </a:ext>
            </a:extLst>
          </p:cNvPr>
          <p:cNvSpPr txBox="1">
            <a:spLocks/>
          </p:cNvSpPr>
          <p:nvPr/>
        </p:nvSpPr>
        <p:spPr>
          <a:xfrm>
            <a:off x="347444" y="1750436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class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32780C7C-DE2B-FA61-698D-B21FD72DA2C1}"/>
              </a:ext>
            </a:extLst>
          </p:cNvPr>
          <p:cNvSpPr txBox="1">
            <a:spLocks/>
          </p:cNvSpPr>
          <p:nvPr/>
        </p:nvSpPr>
        <p:spPr>
          <a:xfrm>
            <a:off x="347444" y="2731946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633135-FD0B-FEB4-8879-D443540CD05C}"/>
              </a:ext>
            </a:extLst>
          </p:cNvPr>
          <p:cNvSpPr txBox="1">
            <a:spLocks/>
          </p:cNvSpPr>
          <p:nvPr/>
        </p:nvSpPr>
        <p:spPr>
          <a:xfrm>
            <a:off x="347444" y="3713165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accident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0EC11599-510B-34A0-6757-C9616D596FD2}"/>
              </a:ext>
            </a:extLst>
          </p:cNvPr>
          <p:cNvSpPr txBox="1">
            <a:spLocks/>
          </p:cNvSpPr>
          <p:nvPr/>
        </p:nvSpPr>
        <p:spPr>
          <a:xfrm>
            <a:off x="347444" y="4634349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eel</a:t>
            </a:r>
          </a:p>
        </p:txBody>
      </p:sp>
      <p:sp>
        <p:nvSpPr>
          <p:cNvPr id="4" name="c - a">
            <a:extLst>
              <a:ext uri="{FF2B5EF4-FFF2-40B4-BE49-F238E27FC236}">
                <a16:creationId xmlns:a16="http://schemas.microsoft.com/office/drawing/2014/main" id="{5F65908A-40D5-22F7-1F7E-4E1A79C96316}"/>
              </a:ext>
            </a:extLst>
          </p:cNvPr>
          <p:cNvSpPr txBox="1">
            <a:spLocks/>
          </p:cNvSpPr>
          <p:nvPr/>
        </p:nvSpPr>
        <p:spPr>
          <a:xfrm>
            <a:off x="4948455" y="173853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</a:p>
        </p:txBody>
      </p:sp>
      <p:sp>
        <p:nvSpPr>
          <p:cNvPr id="14" name="c - an">
            <a:extLst>
              <a:ext uri="{FF2B5EF4-FFF2-40B4-BE49-F238E27FC236}">
                <a16:creationId xmlns:a16="http://schemas.microsoft.com/office/drawing/2014/main" id="{AB675C6C-2951-8601-EA83-7895C5EEFD50}"/>
              </a:ext>
            </a:extLst>
          </p:cNvPr>
          <p:cNvSpPr txBox="1">
            <a:spLocks/>
          </p:cNvSpPr>
          <p:nvPr/>
        </p:nvSpPr>
        <p:spPr>
          <a:xfrm>
            <a:off x="6140168" y="173853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1" name="p - a">
            <a:extLst>
              <a:ext uri="{FF2B5EF4-FFF2-40B4-BE49-F238E27FC236}">
                <a16:creationId xmlns:a16="http://schemas.microsoft.com/office/drawing/2014/main" id="{C193F2F1-066E-ECC3-9EF0-333D3DC2D2C5}"/>
              </a:ext>
            </a:extLst>
          </p:cNvPr>
          <p:cNvSpPr txBox="1">
            <a:spLocks/>
          </p:cNvSpPr>
          <p:nvPr/>
        </p:nvSpPr>
        <p:spPr>
          <a:xfrm>
            <a:off x="4948455" y="272004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2" name="p - an">
            <a:extLst>
              <a:ext uri="{FF2B5EF4-FFF2-40B4-BE49-F238E27FC236}">
                <a16:creationId xmlns:a16="http://schemas.microsoft.com/office/drawing/2014/main" id="{BB0263E0-9870-D576-224A-2B6C03FA4743}"/>
              </a:ext>
            </a:extLst>
          </p:cNvPr>
          <p:cNvSpPr txBox="1">
            <a:spLocks/>
          </p:cNvSpPr>
          <p:nvPr/>
        </p:nvSpPr>
        <p:spPr>
          <a:xfrm>
            <a:off x="6140168" y="272004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3" name="a - a">
            <a:extLst>
              <a:ext uri="{FF2B5EF4-FFF2-40B4-BE49-F238E27FC236}">
                <a16:creationId xmlns:a16="http://schemas.microsoft.com/office/drawing/2014/main" id="{A59E75CF-614F-91C5-3667-0F9A856EE4F5}"/>
              </a:ext>
            </a:extLst>
          </p:cNvPr>
          <p:cNvSpPr txBox="1">
            <a:spLocks/>
          </p:cNvSpPr>
          <p:nvPr/>
        </p:nvSpPr>
        <p:spPr>
          <a:xfrm>
            <a:off x="4948455" y="370125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5" name="a - an">
            <a:extLst>
              <a:ext uri="{FF2B5EF4-FFF2-40B4-BE49-F238E27FC236}">
                <a16:creationId xmlns:a16="http://schemas.microsoft.com/office/drawing/2014/main" id="{141A28CD-498C-4E6A-B565-1A892B9F8D0A}"/>
              </a:ext>
            </a:extLst>
          </p:cNvPr>
          <p:cNvSpPr txBox="1">
            <a:spLocks/>
          </p:cNvSpPr>
          <p:nvPr/>
        </p:nvSpPr>
        <p:spPr>
          <a:xfrm>
            <a:off x="6140168" y="370125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6" name="e - a">
            <a:extLst>
              <a:ext uri="{FF2B5EF4-FFF2-40B4-BE49-F238E27FC236}">
                <a16:creationId xmlns:a16="http://schemas.microsoft.com/office/drawing/2014/main" id="{8699DBD9-78A6-3B17-1535-A7E25B9A3C29}"/>
              </a:ext>
            </a:extLst>
          </p:cNvPr>
          <p:cNvSpPr txBox="1">
            <a:spLocks/>
          </p:cNvSpPr>
          <p:nvPr/>
        </p:nvSpPr>
        <p:spPr>
          <a:xfrm>
            <a:off x="4948455" y="4622443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7" name="e - an">
            <a:extLst>
              <a:ext uri="{FF2B5EF4-FFF2-40B4-BE49-F238E27FC236}">
                <a16:creationId xmlns:a16="http://schemas.microsoft.com/office/drawing/2014/main" id="{80570667-6EEE-815F-737D-9F13BA40C20A}"/>
              </a:ext>
            </a:extLst>
          </p:cNvPr>
          <p:cNvSpPr txBox="1">
            <a:spLocks/>
          </p:cNvSpPr>
          <p:nvPr/>
        </p:nvSpPr>
        <p:spPr>
          <a:xfrm>
            <a:off x="6140168" y="4622443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13" name="t - an">
            <a:extLst>
              <a:ext uri="{FF2B5EF4-FFF2-40B4-BE49-F238E27FC236}">
                <a16:creationId xmlns:a16="http://schemas.microsoft.com/office/drawing/2014/main" id="{466E3733-2C78-553E-7376-219EB1004FD4}"/>
              </a:ext>
            </a:extLst>
          </p:cNvPr>
          <p:cNvSpPr txBox="1">
            <a:spLocks/>
          </p:cNvSpPr>
          <p:nvPr/>
        </p:nvSpPr>
        <p:spPr>
          <a:xfrm>
            <a:off x="6124794" y="562191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8" name="t - a">
            <a:extLst>
              <a:ext uri="{FF2B5EF4-FFF2-40B4-BE49-F238E27FC236}">
                <a16:creationId xmlns:a16="http://schemas.microsoft.com/office/drawing/2014/main" id="{2EB2AD5E-A21D-AA31-9223-2C4FF9FCFAF0}"/>
              </a:ext>
            </a:extLst>
          </p:cNvPr>
          <p:cNvSpPr txBox="1">
            <a:spLocks/>
          </p:cNvSpPr>
          <p:nvPr/>
        </p:nvSpPr>
        <p:spPr>
          <a:xfrm>
            <a:off x="4896285" y="563382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43" name="c - vow">
            <a:extLst>
              <a:ext uri="{FF2B5EF4-FFF2-40B4-BE49-F238E27FC236}">
                <a16:creationId xmlns:a16="http://schemas.microsoft.com/office/drawing/2014/main" id="{DADEA12C-0474-BFAC-3831-F215171E5477}"/>
              </a:ext>
            </a:extLst>
          </p:cNvPr>
          <p:cNvSpPr txBox="1">
            <a:spLocks/>
          </p:cNvSpPr>
          <p:nvPr/>
        </p:nvSpPr>
        <p:spPr>
          <a:xfrm>
            <a:off x="5541492" y="175043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 </a:t>
            </a:r>
          </a:p>
        </p:txBody>
      </p:sp>
      <p:sp>
        <p:nvSpPr>
          <p:cNvPr id="44" name="p - vow">
            <a:extLst>
              <a:ext uri="{FF2B5EF4-FFF2-40B4-BE49-F238E27FC236}">
                <a16:creationId xmlns:a16="http://schemas.microsoft.com/office/drawing/2014/main" id="{150AD744-3BFF-F325-7CE1-69F6C290EBB8}"/>
              </a:ext>
            </a:extLst>
          </p:cNvPr>
          <p:cNvSpPr txBox="1">
            <a:spLocks/>
          </p:cNvSpPr>
          <p:nvPr/>
        </p:nvSpPr>
        <p:spPr>
          <a:xfrm>
            <a:off x="5541492" y="273194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5" name="a - vow">
            <a:extLst>
              <a:ext uri="{FF2B5EF4-FFF2-40B4-BE49-F238E27FC236}">
                <a16:creationId xmlns:a16="http://schemas.microsoft.com/office/drawing/2014/main" id="{BFF73FCC-EAB4-5574-BC10-312367CF2010}"/>
              </a:ext>
            </a:extLst>
          </p:cNvPr>
          <p:cNvSpPr txBox="1">
            <a:spLocks/>
          </p:cNvSpPr>
          <p:nvPr/>
        </p:nvSpPr>
        <p:spPr>
          <a:xfrm>
            <a:off x="5541492" y="3713165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6" name="e - vow">
            <a:extLst>
              <a:ext uri="{FF2B5EF4-FFF2-40B4-BE49-F238E27FC236}">
                <a16:creationId xmlns:a16="http://schemas.microsoft.com/office/drawing/2014/main" id="{86E8BDEA-8F94-859E-040C-515CB35235E1}"/>
              </a:ext>
            </a:extLst>
          </p:cNvPr>
          <p:cNvSpPr txBox="1">
            <a:spLocks/>
          </p:cNvSpPr>
          <p:nvPr/>
        </p:nvSpPr>
        <p:spPr>
          <a:xfrm>
            <a:off x="5541492" y="4634349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 - vow">
            <a:extLst>
              <a:ext uri="{FF2B5EF4-FFF2-40B4-BE49-F238E27FC236}">
                <a16:creationId xmlns:a16="http://schemas.microsoft.com/office/drawing/2014/main" id="{AEEBF51C-46BA-6CD7-779F-53737335AD34}"/>
              </a:ext>
            </a:extLst>
          </p:cNvPr>
          <p:cNvSpPr txBox="1">
            <a:spLocks/>
          </p:cNvSpPr>
          <p:nvPr/>
        </p:nvSpPr>
        <p:spPr>
          <a:xfrm>
            <a:off x="5489322" y="564573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8" name="a class">
            <a:extLst>
              <a:ext uri="{FF2B5EF4-FFF2-40B4-BE49-F238E27FC236}">
                <a16:creationId xmlns:a16="http://schemas.microsoft.com/office/drawing/2014/main" id="{BFB562AA-05E7-A139-921E-F7CE39B64B25}"/>
              </a:ext>
            </a:extLst>
          </p:cNvPr>
          <p:cNvSpPr txBox="1">
            <a:spLocks/>
          </p:cNvSpPr>
          <p:nvPr/>
        </p:nvSpPr>
        <p:spPr>
          <a:xfrm>
            <a:off x="7117412" y="173853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class</a:t>
            </a:r>
          </a:p>
        </p:txBody>
      </p:sp>
      <p:sp>
        <p:nvSpPr>
          <p:cNvPr id="49" name="a pen">
            <a:extLst>
              <a:ext uri="{FF2B5EF4-FFF2-40B4-BE49-F238E27FC236}">
                <a16:creationId xmlns:a16="http://schemas.microsoft.com/office/drawing/2014/main" id="{284EF0C2-06FA-7B59-2578-B2FD3A7BCCCF}"/>
              </a:ext>
            </a:extLst>
          </p:cNvPr>
          <p:cNvSpPr txBox="1">
            <a:spLocks/>
          </p:cNvSpPr>
          <p:nvPr/>
        </p:nvSpPr>
        <p:spPr>
          <a:xfrm>
            <a:off x="7117413" y="272004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pen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0" name="an accident">
            <a:extLst>
              <a:ext uri="{FF2B5EF4-FFF2-40B4-BE49-F238E27FC236}">
                <a16:creationId xmlns:a16="http://schemas.microsoft.com/office/drawing/2014/main" id="{4C031A47-ACC4-7DFC-151C-6EB6CF048FC3}"/>
              </a:ext>
            </a:extLst>
          </p:cNvPr>
          <p:cNvSpPr txBox="1">
            <a:spLocks/>
          </p:cNvSpPr>
          <p:nvPr/>
        </p:nvSpPr>
        <p:spPr>
          <a:xfrm>
            <a:off x="7117413" y="3701259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accident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1" name="an eel">
            <a:extLst>
              <a:ext uri="{FF2B5EF4-FFF2-40B4-BE49-F238E27FC236}">
                <a16:creationId xmlns:a16="http://schemas.microsoft.com/office/drawing/2014/main" id="{DA5E138C-AF7D-4C37-B157-6A6BAE3782D4}"/>
              </a:ext>
            </a:extLst>
          </p:cNvPr>
          <p:cNvSpPr txBox="1">
            <a:spLocks/>
          </p:cNvSpPr>
          <p:nvPr/>
        </p:nvSpPr>
        <p:spPr>
          <a:xfrm>
            <a:off x="7117413" y="4622443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eel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2" name="a teacher">
            <a:extLst>
              <a:ext uri="{FF2B5EF4-FFF2-40B4-BE49-F238E27FC236}">
                <a16:creationId xmlns:a16="http://schemas.microsoft.com/office/drawing/2014/main" id="{B008EE8D-C247-4508-AED4-CD71C10290B3}"/>
              </a:ext>
            </a:extLst>
          </p:cNvPr>
          <p:cNvSpPr txBox="1">
            <a:spLocks/>
          </p:cNvSpPr>
          <p:nvPr/>
        </p:nvSpPr>
        <p:spPr>
          <a:xfrm>
            <a:off x="7117413" y="563382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teacher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5113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7F8ED-286F-AC5D-A5CD-590A18EBF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139F7257-D635-82E3-73D9-F289DC04B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0CC69EDA-21C1-E4D7-B7A7-7C101552679C}"/>
              </a:ext>
            </a:extLst>
          </p:cNvPr>
          <p:cNvSpPr txBox="1">
            <a:spLocks/>
          </p:cNvSpPr>
          <p:nvPr/>
        </p:nvSpPr>
        <p:spPr>
          <a:xfrm>
            <a:off x="2571893" y="1063118"/>
            <a:ext cx="5872379" cy="920031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900CA38D-C54A-7CE4-7573-E72B1F3B2343}"/>
              </a:ext>
            </a:extLst>
          </p:cNvPr>
          <p:cNvSpPr txBox="1">
            <a:spLocks/>
          </p:cNvSpPr>
          <p:nvPr/>
        </p:nvSpPr>
        <p:spPr>
          <a:xfrm>
            <a:off x="314035" y="6017352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2199EE61-7089-BCDF-47BC-8DC40B04B64B}"/>
              </a:ext>
            </a:extLst>
          </p:cNvPr>
          <p:cNvSpPr txBox="1">
            <a:spLocks/>
          </p:cNvSpPr>
          <p:nvPr/>
        </p:nvSpPr>
        <p:spPr>
          <a:xfrm>
            <a:off x="7072240" y="212191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A1F87EEB-A166-EA36-EC48-F0EB22FA9346}"/>
              </a:ext>
            </a:extLst>
          </p:cNvPr>
          <p:cNvSpPr txBox="1">
            <a:spLocks/>
          </p:cNvSpPr>
          <p:nvPr/>
        </p:nvSpPr>
        <p:spPr>
          <a:xfrm>
            <a:off x="7072241" y="310342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E80AE6A8-ACEC-6973-B9DD-0B41AC56D1DE}"/>
              </a:ext>
            </a:extLst>
          </p:cNvPr>
          <p:cNvSpPr txBox="1">
            <a:spLocks/>
          </p:cNvSpPr>
          <p:nvPr/>
        </p:nvSpPr>
        <p:spPr>
          <a:xfrm>
            <a:off x="7072241" y="408464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082F0FD0-07A5-0D87-3DF3-9A1ADB43DA9E}"/>
              </a:ext>
            </a:extLst>
          </p:cNvPr>
          <p:cNvSpPr txBox="1">
            <a:spLocks/>
          </p:cNvSpPr>
          <p:nvPr/>
        </p:nvSpPr>
        <p:spPr>
          <a:xfrm>
            <a:off x="7072241" y="5005824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BF8183BF-0536-29F0-BCD6-DA8CACCA8201}"/>
              </a:ext>
            </a:extLst>
          </p:cNvPr>
          <p:cNvSpPr txBox="1">
            <a:spLocks/>
          </p:cNvSpPr>
          <p:nvPr/>
        </p:nvSpPr>
        <p:spPr>
          <a:xfrm>
            <a:off x="7072241" y="601720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0C60364F-B652-5758-13A1-7C10F154FD5B}"/>
              </a:ext>
            </a:extLst>
          </p:cNvPr>
          <p:cNvSpPr txBox="1">
            <a:spLocks/>
          </p:cNvSpPr>
          <p:nvPr/>
        </p:nvSpPr>
        <p:spPr>
          <a:xfrm>
            <a:off x="1961642" y="212191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D5494820-F23E-CC9D-2723-4C7963F9F073}"/>
              </a:ext>
            </a:extLst>
          </p:cNvPr>
          <p:cNvSpPr txBox="1">
            <a:spLocks/>
          </p:cNvSpPr>
          <p:nvPr/>
        </p:nvSpPr>
        <p:spPr>
          <a:xfrm>
            <a:off x="1961642" y="310342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F07B0A45-F52E-5668-C640-99C8BFBE81E5}"/>
              </a:ext>
            </a:extLst>
          </p:cNvPr>
          <p:cNvSpPr txBox="1">
            <a:spLocks/>
          </p:cNvSpPr>
          <p:nvPr/>
        </p:nvSpPr>
        <p:spPr>
          <a:xfrm>
            <a:off x="1961642" y="4084640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0C555924-8FA1-7DA5-E861-98048ED60E1A}"/>
              </a:ext>
            </a:extLst>
          </p:cNvPr>
          <p:cNvSpPr txBox="1">
            <a:spLocks/>
          </p:cNvSpPr>
          <p:nvPr/>
        </p:nvSpPr>
        <p:spPr>
          <a:xfrm>
            <a:off x="1961642" y="5005824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C8E2EAFD-2C1E-F925-CB56-8C2EA332E4BA}"/>
              </a:ext>
            </a:extLst>
          </p:cNvPr>
          <p:cNvSpPr txBox="1">
            <a:spLocks/>
          </p:cNvSpPr>
          <p:nvPr/>
        </p:nvSpPr>
        <p:spPr>
          <a:xfrm>
            <a:off x="1961642" y="601720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EC9C2204-E745-8DB8-9D76-83348D5980E3}"/>
              </a:ext>
            </a:extLst>
          </p:cNvPr>
          <p:cNvSpPr txBox="1">
            <a:spLocks/>
          </p:cNvSpPr>
          <p:nvPr/>
        </p:nvSpPr>
        <p:spPr>
          <a:xfrm>
            <a:off x="314035" y="2121911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0D1E118F-2175-D5F3-0245-E0FB4AD665E4}"/>
              </a:ext>
            </a:extLst>
          </p:cNvPr>
          <p:cNvSpPr txBox="1">
            <a:spLocks/>
          </p:cNvSpPr>
          <p:nvPr/>
        </p:nvSpPr>
        <p:spPr>
          <a:xfrm>
            <a:off x="314035" y="3103421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pencil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336082-2782-8DB7-8DF5-FB22CA67D3C1}"/>
              </a:ext>
            </a:extLst>
          </p:cNvPr>
          <p:cNvSpPr txBox="1">
            <a:spLocks/>
          </p:cNvSpPr>
          <p:nvPr/>
        </p:nvSpPr>
        <p:spPr>
          <a:xfrm>
            <a:off x="314035" y="4084640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6C04B785-C212-6ECC-72A8-2B43498D7B46}"/>
              </a:ext>
            </a:extLst>
          </p:cNvPr>
          <p:cNvSpPr txBox="1">
            <a:spLocks/>
          </p:cNvSpPr>
          <p:nvPr/>
        </p:nvSpPr>
        <p:spPr>
          <a:xfrm>
            <a:off x="314035" y="5005824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orange</a:t>
            </a:r>
          </a:p>
        </p:txBody>
      </p:sp>
      <p:sp>
        <p:nvSpPr>
          <p:cNvPr id="4" name="c - a">
            <a:extLst>
              <a:ext uri="{FF2B5EF4-FFF2-40B4-BE49-F238E27FC236}">
                <a16:creationId xmlns:a16="http://schemas.microsoft.com/office/drawing/2014/main" id="{8C516516-C697-FBFF-B45D-A1B9FCB18FDD}"/>
              </a:ext>
            </a:extLst>
          </p:cNvPr>
          <p:cNvSpPr txBox="1">
            <a:spLocks/>
          </p:cNvSpPr>
          <p:nvPr/>
        </p:nvSpPr>
        <p:spPr>
          <a:xfrm>
            <a:off x="4915046" y="211000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</a:p>
        </p:txBody>
      </p:sp>
      <p:sp>
        <p:nvSpPr>
          <p:cNvPr id="14" name="c - an">
            <a:extLst>
              <a:ext uri="{FF2B5EF4-FFF2-40B4-BE49-F238E27FC236}">
                <a16:creationId xmlns:a16="http://schemas.microsoft.com/office/drawing/2014/main" id="{5D2255DB-926B-8804-B20F-31F3A95BCB4E}"/>
              </a:ext>
            </a:extLst>
          </p:cNvPr>
          <p:cNvSpPr txBox="1">
            <a:spLocks/>
          </p:cNvSpPr>
          <p:nvPr/>
        </p:nvSpPr>
        <p:spPr>
          <a:xfrm>
            <a:off x="6106759" y="211000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1" name="p - a">
            <a:extLst>
              <a:ext uri="{FF2B5EF4-FFF2-40B4-BE49-F238E27FC236}">
                <a16:creationId xmlns:a16="http://schemas.microsoft.com/office/drawing/2014/main" id="{B8440C61-8A2B-6A0B-B3C0-4656648C8DA3}"/>
              </a:ext>
            </a:extLst>
          </p:cNvPr>
          <p:cNvSpPr txBox="1">
            <a:spLocks/>
          </p:cNvSpPr>
          <p:nvPr/>
        </p:nvSpPr>
        <p:spPr>
          <a:xfrm>
            <a:off x="4915046" y="309151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2" name="p - an">
            <a:extLst>
              <a:ext uri="{FF2B5EF4-FFF2-40B4-BE49-F238E27FC236}">
                <a16:creationId xmlns:a16="http://schemas.microsoft.com/office/drawing/2014/main" id="{2149FFC2-B1C1-FAB0-0911-41BA50B34A99}"/>
              </a:ext>
            </a:extLst>
          </p:cNvPr>
          <p:cNvSpPr txBox="1">
            <a:spLocks/>
          </p:cNvSpPr>
          <p:nvPr/>
        </p:nvSpPr>
        <p:spPr>
          <a:xfrm>
            <a:off x="6106759" y="309151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3" name="a - a">
            <a:extLst>
              <a:ext uri="{FF2B5EF4-FFF2-40B4-BE49-F238E27FC236}">
                <a16:creationId xmlns:a16="http://schemas.microsoft.com/office/drawing/2014/main" id="{8E70DE75-444E-2E9D-9FA6-6E0D61CAF5E1}"/>
              </a:ext>
            </a:extLst>
          </p:cNvPr>
          <p:cNvSpPr txBox="1">
            <a:spLocks/>
          </p:cNvSpPr>
          <p:nvPr/>
        </p:nvSpPr>
        <p:spPr>
          <a:xfrm>
            <a:off x="4915046" y="407273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5" name="a - an">
            <a:extLst>
              <a:ext uri="{FF2B5EF4-FFF2-40B4-BE49-F238E27FC236}">
                <a16:creationId xmlns:a16="http://schemas.microsoft.com/office/drawing/2014/main" id="{E07C92AC-8F87-968E-92BB-D514ED16FF1A}"/>
              </a:ext>
            </a:extLst>
          </p:cNvPr>
          <p:cNvSpPr txBox="1">
            <a:spLocks/>
          </p:cNvSpPr>
          <p:nvPr/>
        </p:nvSpPr>
        <p:spPr>
          <a:xfrm>
            <a:off x="6106759" y="407273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6" name="e - a">
            <a:extLst>
              <a:ext uri="{FF2B5EF4-FFF2-40B4-BE49-F238E27FC236}">
                <a16:creationId xmlns:a16="http://schemas.microsoft.com/office/drawing/2014/main" id="{52C4AFE1-C7BB-4E2A-1D5E-60AB3EE91D50}"/>
              </a:ext>
            </a:extLst>
          </p:cNvPr>
          <p:cNvSpPr txBox="1">
            <a:spLocks/>
          </p:cNvSpPr>
          <p:nvPr/>
        </p:nvSpPr>
        <p:spPr>
          <a:xfrm>
            <a:off x="4915046" y="4993918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7" name="e - an">
            <a:extLst>
              <a:ext uri="{FF2B5EF4-FFF2-40B4-BE49-F238E27FC236}">
                <a16:creationId xmlns:a16="http://schemas.microsoft.com/office/drawing/2014/main" id="{6D23E31E-CC3A-2700-B182-99FB9C95CE7D}"/>
              </a:ext>
            </a:extLst>
          </p:cNvPr>
          <p:cNvSpPr txBox="1">
            <a:spLocks/>
          </p:cNvSpPr>
          <p:nvPr/>
        </p:nvSpPr>
        <p:spPr>
          <a:xfrm>
            <a:off x="6106759" y="4993918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13" name="t - an">
            <a:extLst>
              <a:ext uri="{FF2B5EF4-FFF2-40B4-BE49-F238E27FC236}">
                <a16:creationId xmlns:a16="http://schemas.microsoft.com/office/drawing/2014/main" id="{578FAA45-8A95-59CF-EDD6-A1BB07114FA7}"/>
              </a:ext>
            </a:extLst>
          </p:cNvPr>
          <p:cNvSpPr txBox="1">
            <a:spLocks/>
          </p:cNvSpPr>
          <p:nvPr/>
        </p:nvSpPr>
        <p:spPr>
          <a:xfrm>
            <a:off x="6091385" y="599339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8" name="t - a">
            <a:extLst>
              <a:ext uri="{FF2B5EF4-FFF2-40B4-BE49-F238E27FC236}">
                <a16:creationId xmlns:a16="http://schemas.microsoft.com/office/drawing/2014/main" id="{46B19987-2C62-A49C-DB06-B984743AD5C8}"/>
              </a:ext>
            </a:extLst>
          </p:cNvPr>
          <p:cNvSpPr txBox="1">
            <a:spLocks/>
          </p:cNvSpPr>
          <p:nvPr/>
        </p:nvSpPr>
        <p:spPr>
          <a:xfrm>
            <a:off x="4862876" y="600530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43" name="c - vow">
            <a:extLst>
              <a:ext uri="{FF2B5EF4-FFF2-40B4-BE49-F238E27FC236}">
                <a16:creationId xmlns:a16="http://schemas.microsoft.com/office/drawing/2014/main" id="{9F24AA4F-00E3-C452-9B92-6EDE922C120A}"/>
              </a:ext>
            </a:extLst>
          </p:cNvPr>
          <p:cNvSpPr txBox="1">
            <a:spLocks/>
          </p:cNvSpPr>
          <p:nvPr/>
        </p:nvSpPr>
        <p:spPr>
          <a:xfrm>
            <a:off x="5508083" y="212191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 </a:t>
            </a:r>
          </a:p>
        </p:txBody>
      </p:sp>
      <p:sp>
        <p:nvSpPr>
          <p:cNvPr id="44" name="p - vow">
            <a:extLst>
              <a:ext uri="{FF2B5EF4-FFF2-40B4-BE49-F238E27FC236}">
                <a16:creationId xmlns:a16="http://schemas.microsoft.com/office/drawing/2014/main" id="{E8A4F489-819C-7666-0A15-8BB2988864F2}"/>
              </a:ext>
            </a:extLst>
          </p:cNvPr>
          <p:cNvSpPr txBox="1">
            <a:spLocks/>
          </p:cNvSpPr>
          <p:nvPr/>
        </p:nvSpPr>
        <p:spPr>
          <a:xfrm>
            <a:off x="5508083" y="310342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5" name="a - vow">
            <a:extLst>
              <a:ext uri="{FF2B5EF4-FFF2-40B4-BE49-F238E27FC236}">
                <a16:creationId xmlns:a16="http://schemas.microsoft.com/office/drawing/2014/main" id="{2D70F351-E37E-CB36-928D-67BD7C949F1D}"/>
              </a:ext>
            </a:extLst>
          </p:cNvPr>
          <p:cNvSpPr txBox="1">
            <a:spLocks/>
          </p:cNvSpPr>
          <p:nvPr/>
        </p:nvSpPr>
        <p:spPr>
          <a:xfrm>
            <a:off x="5508083" y="4084640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6" name="e - vow">
            <a:extLst>
              <a:ext uri="{FF2B5EF4-FFF2-40B4-BE49-F238E27FC236}">
                <a16:creationId xmlns:a16="http://schemas.microsoft.com/office/drawing/2014/main" id="{26F81ADD-CCA1-2C5D-531C-564443AEC5DF}"/>
              </a:ext>
            </a:extLst>
          </p:cNvPr>
          <p:cNvSpPr txBox="1">
            <a:spLocks/>
          </p:cNvSpPr>
          <p:nvPr/>
        </p:nvSpPr>
        <p:spPr>
          <a:xfrm>
            <a:off x="5508083" y="5005824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 - vow">
            <a:extLst>
              <a:ext uri="{FF2B5EF4-FFF2-40B4-BE49-F238E27FC236}">
                <a16:creationId xmlns:a16="http://schemas.microsoft.com/office/drawing/2014/main" id="{DA2E1C52-03F1-4C0D-8B80-870903324137}"/>
              </a:ext>
            </a:extLst>
          </p:cNvPr>
          <p:cNvSpPr txBox="1">
            <a:spLocks/>
          </p:cNvSpPr>
          <p:nvPr/>
        </p:nvSpPr>
        <p:spPr>
          <a:xfrm>
            <a:off x="5455913" y="601720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8" name="a class">
            <a:extLst>
              <a:ext uri="{FF2B5EF4-FFF2-40B4-BE49-F238E27FC236}">
                <a16:creationId xmlns:a16="http://schemas.microsoft.com/office/drawing/2014/main" id="{2B6DFF8A-9953-25F3-37CE-DFD4CAF7ABCF}"/>
              </a:ext>
            </a:extLst>
          </p:cNvPr>
          <p:cNvSpPr txBox="1">
            <a:spLocks/>
          </p:cNvSpPr>
          <p:nvPr/>
        </p:nvSpPr>
        <p:spPr>
          <a:xfrm>
            <a:off x="7084003" y="212061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chair</a:t>
            </a:r>
          </a:p>
        </p:txBody>
      </p:sp>
      <p:sp>
        <p:nvSpPr>
          <p:cNvPr id="49" name="a pen">
            <a:extLst>
              <a:ext uri="{FF2B5EF4-FFF2-40B4-BE49-F238E27FC236}">
                <a16:creationId xmlns:a16="http://schemas.microsoft.com/office/drawing/2014/main" id="{387B91AC-B80C-95A9-5F11-8CC62B91D66D}"/>
              </a:ext>
            </a:extLst>
          </p:cNvPr>
          <p:cNvSpPr txBox="1">
            <a:spLocks/>
          </p:cNvSpPr>
          <p:nvPr/>
        </p:nvSpPr>
        <p:spPr>
          <a:xfrm>
            <a:off x="7084004" y="309151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pencil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0" name="an accident">
            <a:extLst>
              <a:ext uri="{FF2B5EF4-FFF2-40B4-BE49-F238E27FC236}">
                <a16:creationId xmlns:a16="http://schemas.microsoft.com/office/drawing/2014/main" id="{06D6E527-66EB-AC5A-4A0C-A4EC8F2522CD}"/>
              </a:ext>
            </a:extLst>
          </p:cNvPr>
          <p:cNvSpPr txBox="1">
            <a:spLocks/>
          </p:cNvSpPr>
          <p:nvPr/>
        </p:nvSpPr>
        <p:spPr>
          <a:xfrm>
            <a:off x="7084004" y="4072734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ant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1" name="an eel">
            <a:extLst>
              <a:ext uri="{FF2B5EF4-FFF2-40B4-BE49-F238E27FC236}">
                <a16:creationId xmlns:a16="http://schemas.microsoft.com/office/drawing/2014/main" id="{4EE696F6-0DCB-4025-CE6A-BB5F649B6532}"/>
              </a:ext>
            </a:extLst>
          </p:cNvPr>
          <p:cNvSpPr txBox="1">
            <a:spLocks/>
          </p:cNvSpPr>
          <p:nvPr/>
        </p:nvSpPr>
        <p:spPr>
          <a:xfrm>
            <a:off x="7084004" y="4993918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orange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2" name="a teacher">
            <a:extLst>
              <a:ext uri="{FF2B5EF4-FFF2-40B4-BE49-F238E27FC236}">
                <a16:creationId xmlns:a16="http://schemas.microsoft.com/office/drawing/2014/main" id="{568C6BAB-594E-E85D-BE0D-600D783DD427}"/>
              </a:ext>
            </a:extLst>
          </p:cNvPr>
          <p:cNvSpPr txBox="1">
            <a:spLocks/>
          </p:cNvSpPr>
          <p:nvPr/>
        </p:nvSpPr>
        <p:spPr>
          <a:xfrm>
            <a:off x="7084004" y="600530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table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6D06C6-5203-8A41-DCC4-B7AFFAE1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022" y="193762"/>
            <a:ext cx="9610725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E755FEA-BA5E-22C6-16E1-52F97E2F5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100" y="84302"/>
            <a:ext cx="1544037" cy="1914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03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86080" cy="6343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Determiners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00236">
                <a:tc>
                  <a:txBody>
                    <a:bodyPr/>
                    <a:lstStyle/>
                    <a:p>
                      <a:r>
                        <a:rPr lang="en-GB" sz="1800" dirty="0"/>
                        <a:t>A or an?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____ apple.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a/an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GAorAN3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A or an?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word is missing from the sentence "</a:t>
                      </a:r>
                      <a:r>
                        <a:rPr lang="en-GB" sz="1800" b="1" dirty="0">
                          <a:effectLst/>
                        </a:rPr>
                        <a:t>a</a:t>
                      </a:r>
                      <a:r>
                        <a:rPr lang="en-GB" sz="1800" dirty="0">
                          <a:effectLst/>
                        </a:rPr>
                        <a:t>" or "</a:t>
                      </a:r>
                      <a:r>
                        <a:rPr lang="en-GB" sz="1800" b="1" dirty="0">
                          <a:effectLst/>
                        </a:rPr>
                        <a:t>an</a:t>
                      </a:r>
                      <a:r>
                        <a:rPr lang="en-GB" sz="1800" dirty="0">
                          <a:effectLst/>
                        </a:rPr>
                        <a:t>"?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have ____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A or an?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is the correct indefinite article for the noun: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apple</a:t>
                      </a:r>
                    </a:p>
                    <a:p>
                      <a:pPr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GAorAN1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or an -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There is ____ apple on the table.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a/an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GAorAN2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5385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81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Articles - a, an, the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article in the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There has been an accident.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Garticles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Garticles1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definite article! </a:t>
                      </a:r>
                      <a:b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definite article! 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sees a dog.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GDefArt1, GDefArt2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definite articles! </a:t>
                      </a:r>
                      <a:b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definite articles!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sees the dog.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GDefArt3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indefinite articles! 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indefinite articles!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 cat sees a dog.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GIndefArt1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GIndefArt2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GIndefArt3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8940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325849"/>
            <a:ext cx="5530727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44AAB-E6CA-834C-73D2-28D472A6B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3CA81A-C377-09A6-DB19-6B305CE31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427354-02ED-A901-BABA-72C91EFC64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2B03B2-6D3B-0B45-34EF-42C5099263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CB6236-24A4-D4FF-7754-90F3A86A42F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47B5A2-299E-FFCA-A6AE-372061F822F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220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7769F-09E9-C8A2-1A95-A38F11CA9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1196E2-953F-18EC-87A9-746C8F572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032F14-097D-84CA-9100-6ED6569EA6F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7B50F2-D821-0F3C-ED7F-F962305661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5F8C57-DA78-0942-DF17-09B16FC8685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96065B-ECE0-9BC3-20CE-3EC0B68F4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31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D345C-7370-47C5-BFB7-062956756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98EFA43-05BF-924E-4D63-0A7AEE7C4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7916-28B6-4F09-7395-CB206FA5F46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8C46C2-5A6D-9E41-663E-B09B0A7510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CECB2A-38F1-A326-1DE7-0EE15F3DC13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072835-D4DA-81A7-F87B-FBB84BBF92D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931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13936-3EAA-2C54-7D35-0F962BB5C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19D7D1-8677-6EF0-2122-888EE8314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35B475-4E73-41ED-73FC-8BFDCC685F6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A501FB8-B2D5-411C-8671-DC45E8E1C3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1B79-36B8-417B-349A-105E509BACF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334770-BF12-2B25-D769-9920DB96D5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171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1FC3F-D15F-B367-C6EE-445D31328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1EBEA5-32F2-B617-6EC1-7034BCF76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8C8C93-5639-7B7F-2CBC-58C9E9FA11D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071574-1F28-7C7C-6A95-C16FD93F682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6B25BE-CDE8-6D83-3EC1-2E225CD562F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9B14D7-3FF2-9DE3-A2F1-CC3EF508A4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537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2405</Words>
  <Application>Microsoft Office PowerPoint</Application>
  <PresentationFormat>Widescreen</PresentationFormat>
  <Paragraphs>518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or An?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2025-12-22T09:43:32Z</dcterms:modified>
</cp:coreProperties>
</file>