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90" r:id="rId2"/>
    <p:sldId id="407" r:id="rId3"/>
    <p:sldId id="432" r:id="rId4"/>
    <p:sldId id="433" r:id="rId5"/>
    <p:sldId id="434" r:id="rId6"/>
    <p:sldId id="435" r:id="rId7"/>
    <p:sldId id="436" r:id="rId8"/>
    <p:sldId id="468" r:id="rId9"/>
    <p:sldId id="492" r:id="rId10"/>
    <p:sldId id="493" r:id="rId11"/>
    <p:sldId id="494" r:id="rId12"/>
    <p:sldId id="469" r:id="rId13"/>
    <p:sldId id="495" r:id="rId14"/>
    <p:sldId id="470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27041A-D2CF-408F-A9D8-68D6785BD618}" v="2" dt="2025-12-09T11:56:50.0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963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218201" y="3863931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445030" y="3893719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740147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557365" y="448528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368470" y="440374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987462" y="5019659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07643" y="526066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79882" y="43475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4747283" y="2529544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“quickly”?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43829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71053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“tricky”?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6226464" y="537943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6498703" y="446627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6292781" y="474663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16200000">
            <a:off x="6753878" y="429907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7479294" y="159399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564981" y="266089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58765" y="2683876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942215" y="160947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210677" y="1587607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388234" y="271499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3375758" y="477387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16200000">
            <a:off x="3836855" y="429907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C2743F3B-475A-3A30-C19D-9AC8C65E0529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 a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is a stage.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kicked the football.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11F7A-F0BE-C463-5811-69848ADA6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0D0C6D-B672-FB84-5D6D-542873CA7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A53CE2-3BAD-3FFA-E460-F1966329C7E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4D7F14-5B10-DD24-6E3D-76EB129CAA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 a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0B0526-BD32-50FE-DD08-37504FCC5C4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is a stage.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EF60DD-C56E-B322-B160-8F1BE48D496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kicked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football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307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455F5-9D15-4598-CD1A-D4FEF887C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03BD9D-9FC7-4267-BD57-7CDB41A47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4A8021-79AF-6B39-75B6-FCF0357E0A7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66487A-D6AC-1411-E6F2-4829D11F13A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 a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4F9275-14DF-B579-2FDE-CFE9BAEA861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is a stage.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F1E72A-2422-362D-85DC-3EA4618AA36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kicked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football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09136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3D2980-6F01-1510-6FD6-45E75B3E6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61C2E9F-E391-1BBE-DF7F-1D5459363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D87ED6-B258-B972-97D8-C02E32A2795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7F8330-3755-4570-2543-7B819929C9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 a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9AF8AF-3BC5-1822-A759-BE3DF3F743C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is a stage.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7509A7-774E-FA33-B032-FBABB291E1C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kicked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football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9355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BEC9F-19FF-E2F7-05D1-7CFD7CD8D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F3714-A4A2-6A2A-ADA3-B2CC7D1BA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FA4E66-1F0D-4765-C1AC-32E5CEF4190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dog was barking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6BCE63-4E49-0794-269D-420ABFE6D45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 a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1BB70-0915-82E8-B4A1-469B8C57BA3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is a stage.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BFEB3AA-6612-5BB4-E18D-97457B0BE63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kicked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football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53334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A382D-1FD3-41DA-D933-E40181E68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D711E3D-8895-2D00-37D0-51DCF5DB8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2ECE6-75C6-3D83-01E5-F3313B0DEA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dog was barking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472A09-A096-6A9B-8D01-F83606305D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 a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D64EBAA-BD8E-4B10-BC47-419AD57CAE0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is a stage.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3D8875-D8D3-8882-7CDB-A5A51A86AE1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kicked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football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277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25144" y="4837895"/>
            <a:ext cx="710938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82843" y="3753933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312896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576534" y="428874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330316" y="3689469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solved tricky riddles.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028366" y="3913288"/>
            <a:ext cx="1841612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478696" y="3893486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977892" y="5074808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269065" y="4473981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606215" y="441630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699162" y="509426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657</Words>
  <Application>Microsoft Office PowerPoint</Application>
  <PresentationFormat>Widescreen</PresentationFormat>
  <Paragraphs>87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2025-12-22T09:43:09Z</dcterms:modified>
</cp:coreProperties>
</file>