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07" r:id="rId3"/>
    <p:sldId id="432" r:id="rId4"/>
    <p:sldId id="433" r:id="rId5"/>
    <p:sldId id="434" r:id="rId6"/>
    <p:sldId id="435" r:id="rId7"/>
    <p:sldId id="436" r:id="rId8"/>
    <p:sldId id="468" r:id="rId9"/>
    <p:sldId id="492" r:id="rId10"/>
    <p:sldId id="493" r:id="rId11"/>
    <p:sldId id="494" r:id="rId12"/>
    <p:sldId id="469" r:id="rId13"/>
    <p:sldId id="495" r:id="rId14"/>
    <p:sldId id="470" r:id="rId15"/>
    <p:sldId id="274" r:id="rId16"/>
    <p:sldId id="408" r:id="rId17"/>
    <p:sldId id="413" r:id="rId18"/>
    <p:sldId id="417" r:id="rId19"/>
    <p:sldId id="416" r:id="rId20"/>
    <p:sldId id="418" r:id="rId21"/>
    <p:sldId id="411" r:id="rId22"/>
    <p:sldId id="414" r:id="rId23"/>
    <p:sldId id="422" r:id="rId24"/>
    <p:sldId id="421" r:id="rId25"/>
    <p:sldId id="420" r:id="rId26"/>
    <p:sldId id="424" r:id="rId27"/>
    <p:sldId id="412" r:id="rId28"/>
    <p:sldId id="437" r:id="rId29"/>
    <p:sldId id="438" r:id="rId30"/>
    <p:sldId id="379" r:id="rId31"/>
    <p:sldId id="380" r:id="rId32"/>
    <p:sldId id="401" r:id="rId33"/>
    <p:sldId id="402" r:id="rId34"/>
    <p:sldId id="403" r:id="rId35"/>
    <p:sldId id="410" r:id="rId36"/>
    <p:sldId id="363" r:id="rId37"/>
    <p:sldId id="378" r:id="rId38"/>
    <p:sldId id="365" r:id="rId39"/>
    <p:sldId id="439" r:id="rId40"/>
    <p:sldId id="385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28C276-6C6A-4295-AAAB-C2BBD69A0FEA}" v="17" dt="2025-12-11T13:54:0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</a:t>
          </a:r>
          <a:br>
            <a:rPr lang="en-GB" sz="1400" dirty="0"/>
          </a:br>
          <a:r>
            <a:rPr lang="en-GB" sz="1400" dirty="0"/>
            <a:t>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Noun Phrase</a:t>
          </a:r>
          <a:endParaRPr lang="en-GB" sz="2400" dirty="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2"/>
      <dgm:spPr/>
    </dgm:pt>
    <dgm:pt modelId="{DD57E790-873B-4D4E-AB49-4B532F5E8E2B}" type="pres">
      <dgm:prSet presAssocID="{EFB99DBD-086C-4B4B-ADB8-7659A7208B30}" presName="hierChild3" presStyleCnt="0"/>
      <dgm:spPr/>
    </dgm:pt>
    <dgm:pt modelId="{8ECE498F-C43A-439F-B0E8-13002BCB8C51}" type="pres">
      <dgm:prSet presAssocID="{04975909-97A7-44ED-879F-6F6B103B99A4}" presName="Name19" presStyleLbl="parChTrans1D2" presStyleIdx="1" presStyleCnt="4"/>
      <dgm:spPr/>
    </dgm:pt>
    <dgm:pt modelId="{266C1DC6-68C0-4EF3-98DD-A7C84ED8C117}" type="pres">
      <dgm:prSet presAssocID="{31AF8B68-B15A-4E4B-BDF6-198E0CF56D5A}" presName="Name21" presStyleCnt="0"/>
      <dgm:spPr/>
    </dgm:pt>
    <dgm:pt modelId="{B1AD971B-2891-4740-BE6D-062EEAA17708}" type="pres">
      <dgm:prSet presAssocID="{31AF8B68-B15A-4E4B-BDF6-198E0CF56D5A}" presName="level2Shape" presStyleLbl="node2" presStyleIdx="1" presStyleCnt="4"/>
      <dgm:spPr/>
    </dgm:pt>
    <dgm:pt modelId="{C7014B3D-39D8-429C-B947-B02D430F550A}" type="pres">
      <dgm:prSet presAssocID="{31AF8B68-B15A-4E4B-BDF6-198E0CF56D5A}" presName="hierChild3" presStyleCnt="0"/>
      <dgm:spPr/>
    </dgm:pt>
    <dgm:pt modelId="{4C18627A-AFC1-413F-A440-7E0BC3143CAC}" type="pres">
      <dgm:prSet presAssocID="{9510B265-B036-458B-9CAF-29F8D1CC219C}" presName="Name19" presStyleLbl="parChTrans1D2" presStyleIdx="2" presStyleCnt="4"/>
      <dgm:spPr/>
    </dgm:pt>
    <dgm:pt modelId="{0EF0668A-8381-41CA-9B77-03CAD2C0CF23}" type="pres">
      <dgm:prSet presAssocID="{A4222348-6226-480F-ABED-86D890CCE803}" presName="Name21" presStyleCnt="0"/>
      <dgm:spPr/>
    </dgm:pt>
    <dgm:pt modelId="{1C28924D-37F7-4FEB-9927-DBF3D32E2468}" type="pres">
      <dgm:prSet presAssocID="{A4222348-6226-480F-ABED-86D890CCE803}" presName="level2Shape" presStyleLbl="node2" presStyleIdx="2" presStyleCnt="4"/>
      <dgm:spPr/>
    </dgm:pt>
    <dgm:pt modelId="{6F818B1D-041E-4F41-829C-E73A8292F1AE}" type="pres">
      <dgm:prSet presAssocID="{A4222348-6226-480F-ABED-86D890CCE803}" presName="hierChild3" presStyleCnt="0"/>
      <dgm:spPr/>
    </dgm:pt>
    <dgm:pt modelId="{63F29FBD-8A1D-4E5E-B128-AA96AB3E0BAF}" type="pres">
      <dgm:prSet presAssocID="{ACE82301-C8F3-4A2F-B0ED-DCA78A9A2F98}" presName="Name19" presStyleLbl="parChTrans1D2" presStyleIdx="3" presStyleCnt="4"/>
      <dgm:spPr/>
    </dgm:pt>
    <dgm:pt modelId="{702E6172-57CB-4CE0-A903-2FBE40E2544D}" type="pres">
      <dgm:prSet presAssocID="{4801CD27-9E90-4A40-A722-62C24B44C260}" presName="Name21" presStyleCnt="0"/>
      <dgm:spPr/>
    </dgm:pt>
    <dgm:pt modelId="{68E94CA7-3806-4698-98CF-CCAD49E705B8}" type="pres">
      <dgm:prSet presAssocID="{4801CD27-9E90-4A40-A722-62C24B44C260}" presName="level2Shape" presStyleLbl="node2" presStyleIdx="3" presStyleCnt="4"/>
      <dgm:spPr/>
    </dgm:pt>
    <dgm:pt modelId="{D6618FEA-9C31-44FB-B13A-E4B17C7A7972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11C582FB-D301-4A67-835D-4CB7CEB50770}" destId="{31AF8B68-B15A-4E4B-BDF6-198E0CF56D5A}" srcOrd="1" destOrd="0" parTransId="{04975909-97A7-44ED-879F-6F6B103B99A4}" sibTransId="{5B3D1B14-A2D1-4FCB-8424-4FAF63AEE310}"/>
    <dgm:cxn modelId="{7713A528-9130-4FF7-BE40-921FA23F7BA7}" type="presOf" srcId="{ACE82301-C8F3-4A2F-B0ED-DCA78A9A2F98}" destId="{63F29FBD-8A1D-4E5E-B128-AA96AB3E0BAF}" srcOrd="0" destOrd="0" presId="urn:microsoft.com/office/officeart/2005/8/layout/hierarchy6"/>
    <dgm:cxn modelId="{4263D82C-33FC-48F8-BB71-75203EC79970}" srcId="{11C582FB-D301-4A67-835D-4CB7CEB50770}" destId="{E25186BC-08B3-4851-B4B7-96248D7C8D8F}" srcOrd="0" destOrd="0" parTransId="{04FF5126-8F85-4DD3-8878-2ED344EF0AC8}" sibTransId="{2AB8D5A9-5E1A-4939-96C0-9E248CC1985C}"/>
    <dgm:cxn modelId="{74D5A82F-C205-4DB2-BC30-EBEB9D23D035}" type="presOf" srcId="{E25186BC-08B3-4851-B4B7-96248D7C8D8F}" destId="{8AA4D341-142C-42FE-98DE-66A6F20AECB5}" srcOrd="0" destOrd="0" presId="urn:microsoft.com/office/officeart/2005/8/layout/hierarchy6"/>
    <dgm:cxn modelId="{A05F9D32-9482-45CF-867B-53298BEBEE19}" type="presOf" srcId="{9510B265-B036-458B-9CAF-29F8D1CC219C}" destId="{4C18627A-AFC1-413F-A440-7E0BC3143CAC}" srcOrd="0" destOrd="0" presId="urn:microsoft.com/office/officeart/2005/8/layout/hierarchy6"/>
    <dgm:cxn modelId="{C160113E-C552-4B55-80A7-3F668C713E94}" type="presOf" srcId="{A4222348-6226-480F-ABED-86D890CCE803}" destId="{1C28924D-37F7-4FEB-9927-DBF3D32E2468}" srcOrd="0" destOrd="0" presId="urn:microsoft.com/office/officeart/2005/8/layout/hierarchy6"/>
    <dgm:cxn modelId="{ADDBB35E-90F5-43D5-A440-AD7AA941DC28}" type="presOf" srcId="{04975909-97A7-44ED-879F-6F6B103B99A4}" destId="{8ECE498F-C43A-439F-B0E8-13002BCB8C5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7B0FF4A-C130-4D6F-9829-788EB1D4FBDD}" type="presOf" srcId="{4801CD27-9E90-4A40-A722-62C24B44C260}" destId="{68E94CA7-3806-4698-98CF-CCAD49E705B8}" srcOrd="0" destOrd="0" presId="urn:microsoft.com/office/officeart/2005/8/layout/hierarchy6"/>
    <dgm:cxn modelId="{CB139C6C-B8A3-435C-BECD-D0BE2AF8E54A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2D24B90-94E7-4C1E-B5AF-7FB607BA1F05}" type="presOf" srcId="{31AF8B68-B15A-4E4B-BDF6-198E0CF56D5A}" destId="{B1AD971B-2891-4740-BE6D-062EEAA17708}" srcOrd="0" destOrd="0" presId="urn:microsoft.com/office/officeart/2005/8/layout/hierarchy6"/>
    <dgm:cxn modelId="{ECCCB7AC-5C93-4255-A4FF-35AE22123293}" srcId="{11C582FB-D301-4A67-835D-4CB7CEB50770}" destId="{4801CD27-9E90-4A40-A722-62C24B44C260}" srcOrd="3" destOrd="0" parTransId="{ACE82301-C8F3-4A2F-B0ED-DCA78A9A2F98}" sibTransId="{61C11559-6DD9-4D97-9D0A-90C229B71AFD}"/>
    <dgm:cxn modelId="{AC8421BD-95B4-4E3F-985D-156C1242AAF2}" srcId="{11C582FB-D301-4A67-835D-4CB7CEB50770}" destId="{A4222348-6226-480F-ABED-86D890CCE803}" srcOrd="2" destOrd="0" parTransId="{9510B265-B036-458B-9CAF-29F8D1CC219C}" sibTransId="{5FA5F68D-1145-40F2-8F7A-DF00294067D7}"/>
    <dgm:cxn modelId="{466297C8-C555-4AF7-A2C1-5F1F1B6D0270}" type="presOf" srcId="{EFB99DBD-086C-4B4B-ADB8-7659A7208B30}" destId="{61C4D094-2AB4-4714-9EDC-3D7BBF6460B2}" srcOrd="0" destOrd="0" presId="urn:microsoft.com/office/officeart/2005/8/layout/hierarchy6"/>
    <dgm:cxn modelId="{3B6120CB-7B3E-4088-ABE9-9ED2929F04C3}" type="presOf" srcId="{A2AF531E-D0E5-4F18-8A3D-C4A237691939}" destId="{11BAE7CF-A36D-446D-AF86-7DCB6102F4BD}" srcOrd="0" destOrd="0" presId="urn:microsoft.com/office/officeart/2005/8/layout/hierarchy6"/>
    <dgm:cxn modelId="{9760A3D1-4FA2-4A34-A5B5-7D4CF23654C4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12FE7EA-E0FF-455C-95A8-03DE71BF6697}" type="presOf" srcId="{AF264342-FAD1-4F73-9911-C2652EBBD7DB}" destId="{19829FBF-A573-4591-AD0F-028CDA9A7A3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3BF944C8-BA42-40D9-9526-97D0C1313E71}" type="presParOf" srcId="{0810A678-E60C-4760-BC00-63A28DF49489}" destId="{86F95A29-5235-422D-96EE-BAFAABAD6257}" srcOrd="0" destOrd="0" presId="urn:microsoft.com/office/officeart/2005/8/layout/hierarchy6"/>
    <dgm:cxn modelId="{BFC6EB47-E18C-416B-8844-C974AF446B8D}" type="presParOf" srcId="{0810A678-E60C-4760-BC00-63A28DF49489}" destId="{2F297B09-7C1C-4424-9901-E82569B998A9}" srcOrd="1" destOrd="0" presId="urn:microsoft.com/office/officeart/2005/8/layout/hierarchy6"/>
    <dgm:cxn modelId="{38DBAAE5-47AC-43AB-9356-887E81B174C8}" type="presParOf" srcId="{2F297B09-7C1C-4424-9901-E82569B998A9}" destId="{8AA4D341-142C-42FE-98DE-66A6F20AECB5}" srcOrd="0" destOrd="0" presId="urn:microsoft.com/office/officeart/2005/8/layout/hierarchy6"/>
    <dgm:cxn modelId="{C44AC299-AA96-4199-BFE5-AE97AAB6456A}" type="presParOf" srcId="{2F297B09-7C1C-4424-9901-E82569B998A9}" destId="{2940E683-8768-49C0-8319-79D0963B5A3F}" srcOrd="1" destOrd="0" presId="urn:microsoft.com/office/officeart/2005/8/layout/hierarchy6"/>
    <dgm:cxn modelId="{2840554D-8880-4AF1-8849-D6E47DE63277}" type="presParOf" srcId="{2940E683-8768-49C0-8319-79D0963B5A3F}" destId="{9A48CF19-F5DC-457F-8FA3-46CD8BDFF3A0}" srcOrd="0" destOrd="0" presId="urn:microsoft.com/office/officeart/2005/8/layout/hierarchy6"/>
    <dgm:cxn modelId="{49C09293-239A-4A75-9007-CCE1BC5728A6}" type="presParOf" srcId="{2940E683-8768-49C0-8319-79D0963B5A3F}" destId="{71B131CB-039A-440D-BF33-A4BA209987C5}" srcOrd="1" destOrd="0" presId="urn:microsoft.com/office/officeart/2005/8/layout/hierarchy6"/>
    <dgm:cxn modelId="{65CE83F6-339B-49F3-904F-D47C5798B7DA}" type="presParOf" srcId="{71B131CB-039A-440D-BF33-A4BA209987C5}" destId="{11BAE7CF-A36D-446D-AF86-7DCB6102F4BD}" srcOrd="0" destOrd="0" presId="urn:microsoft.com/office/officeart/2005/8/layout/hierarchy6"/>
    <dgm:cxn modelId="{714228F9-9DBA-4420-BA9D-0D635BE22F21}" type="presParOf" srcId="{71B131CB-039A-440D-BF33-A4BA209987C5}" destId="{0F9FB6EB-1BAD-4AB5-8054-7C0668940C3E}" srcOrd="1" destOrd="0" presId="urn:microsoft.com/office/officeart/2005/8/layout/hierarchy6"/>
    <dgm:cxn modelId="{1FAE61A1-2217-46C7-B847-A744DB0D1893}" type="presParOf" srcId="{2940E683-8768-49C0-8319-79D0963B5A3F}" destId="{19829FBF-A573-4591-AD0F-028CDA9A7A3D}" srcOrd="2" destOrd="0" presId="urn:microsoft.com/office/officeart/2005/8/layout/hierarchy6"/>
    <dgm:cxn modelId="{108ED673-390C-4B8B-9C2D-7EA04D846660}" type="presParOf" srcId="{2940E683-8768-49C0-8319-79D0963B5A3F}" destId="{4FA0DCA7-4EED-4361-9176-991827DD2EB0}" srcOrd="3" destOrd="0" presId="urn:microsoft.com/office/officeart/2005/8/layout/hierarchy6"/>
    <dgm:cxn modelId="{62F90F60-EB23-4C20-8AC1-15E4CA2B8D1C}" type="presParOf" srcId="{4FA0DCA7-4EED-4361-9176-991827DD2EB0}" destId="{61C4D094-2AB4-4714-9EDC-3D7BBF6460B2}" srcOrd="0" destOrd="0" presId="urn:microsoft.com/office/officeart/2005/8/layout/hierarchy6"/>
    <dgm:cxn modelId="{85B507DA-A8D4-44B4-8878-B9823EE9AB34}" type="presParOf" srcId="{4FA0DCA7-4EED-4361-9176-991827DD2EB0}" destId="{DD57E790-873B-4D4E-AB49-4B532F5E8E2B}" srcOrd="1" destOrd="0" presId="urn:microsoft.com/office/officeart/2005/8/layout/hierarchy6"/>
    <dgm:cxn modelId="{53EB8005-9E87-4976-92B7-151653AC8B72}" type="presParOf" srcId="{0810A678-E60C-4760-BC00-63A28DF49489}" destId="{8ECE498F-C43A-439F-B0E8-13002BCB8C51}" srcOrd="2" destOrd="0" presId="urn:microsoft.com/office/officeart/2005/8/layout/hierarchy6"/>
    <dgm:cxn modelId="{A7D4B674-94B6-4EB1-A545-6AFB8F366121}" type="presParOf" srcId="{0810A678-E60C-4760-BC00-63A28DF49489}" destId="{266C1DC6-68C0-4EF3-98DD-A7C84ED8C117}" srcOrd="3" destOrd="0" presId="urn:microsoft.com/office/officeart/2005/8/layout/hierarchy6"/>
    <dgm:cxn modelId="{AA2E80DE-0B73-439C-A5D1-645FBE2A79A0}" type="presParOf" srcId="{266C1DC6-68C0-4EF3-98DD-A7C84ED8C117}" destId="{B1AD971B-2891-4740-BE6D-062EEAA17708}" srcOrd="0" destOrd="0" presId="urn:microsoft.com/office/officeart/2005/8/layout/hierarchy6"/>
    <dgm:cxn modelId="{F1985A97-514A-4BAD-A9ED-90BBD7CA20A4}" type="presParOf" srcId="{266C1DC6-68C0-4EF3-98DD-A7C84ED8C117}" destId="{C7014B3D-39D8-429C-B947-B02D430F550A}" srcOrd="1" destOrd="0" presId="urn:microsoft.com/office/officeart/2005/8/layout/hierarchy6"/>
    <dgm:cxn modelId="{C7AA7AF2-66A6-4AC0-AC6A-D00B6A9B7A2D}" type="presParOf" srcId="{0810A678-E60C-4760-BC00-63A28DF49489}" destId="{4C18627A-AFC1-413F-A440-7E0BC3143CAC}" srcOrd="4" destOrd="0" presId="urn:microsoft.com/office/officeart/2005/8/layout/hierarchy6"/>
    <dgm:cxn modelId="{465C2575-588B-4553-8CBD-81A6FDEB481A}" type="presParOf" srcId="{0810A678-E60C-4760-BC00-63A28DF49489}" destId="{0EF0668A-8381-41CA-9B77-03CAD2C0CF23}" srcOrd="5" destOrd="0" presId="urn:microsoft.com/office/officeart/2005/8/layout/hierarchy6"/>
    <dgm:cxn modelId="{8707A3AB-9109-43B3-B2F8-5F467E711BF1}" type="presParOf" srcId="{0EF0668A-8381-41CA-9B77-03CAD2C0CF23}" destId="{1C28924D-37F7-4FEB-9927-DBF3D32E2468}" srcOrd="0" destOrd="0" presId="urn:microsoft.com/office/officeart/2005/8/layout/hierarchy6"/>
    <dgm:cxn modelId="{01D3C388-9D19-43B0-A038-6C4EC388FF8D}" type="presParOf" srcId="{0EF0668A-8381-41CA-9B77-03CAD2C0CF23}" destId="{6F818B1D-041E-4F41-829C-E73A8292F1AE}" srcOrd="1" destOrd="0" presId="urn:microsoft.com/office/officeart/2005/8/layout/hierarchy6"/>
    <dgm:cxn modelId="{E15886C2-3DF0-45E1-982C-6F2F30C4431C}" type="presParOf" srcId="{0810A678-E60C-4760-BC00-63A28DF49489}" destId="{63F29FBD-8A1D-4E5E-B128-AA96AB3E0BAF}" srcOrd="6" destOrd="0" presId="urn:microsoft.com/office/officeart/2005/8/layout/hierarchy6"/>
    <dgm:cxn modelId="{3B58F414-29A7-48CF-8645-25BD474ACCE2}" type="presParOf" srcId="{0810A678-E60C-4760-BC00-63A28DF49489}" destId="{702E6172-57CB-4CE0-A903-2FBE40E2544D}" srcOrd="7" destOrd="0" presId="urn:microsoft.com/office/officeart/2005/8/layout/hierarchy6"/>
    <dgm:cxn modelId="{FDF6028C-E764-46CF-BD4E-40C28E2A89C3}" type="presParOf" srcId="{702E6172-57CB-4CE0-A903-2FBE40E2544D}" destId="{68E94CA7-3806-4698-98CF-CCAD49E705B8}" srcOrd="0" destOrd="0" presId="urn:microsoft.com/office/officeart/2005/8/layout/hierarchy6"/>
    <dgm:cxn modelId="{BB81AC48-D6DF-403E-BFCA-33F846081715}" type="presParOf" srcId="{702E6172-57CB-4CE0-A903-2FBE40E2544D}" destId="{D6618FEA-9C31-44FB-B13A-E4B17C7A797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Noun Phrase</a:t>
          </a:r>
          <a:endParaRPr lang="en-GB" sz="2400" dirty="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2"/>
      <dgm:spPr/>
    </dgm:pt>
    <dgm:pt modelId="{DD57E790-873B-4D4E-AB49-4B532F5E8E2B}" type="pres">
      <dgm:prSet presAssocID="{EFB99DBD-086C-4B4B-ADB8-7659A7208B30}" presName="hierChild3" presStyleCnt="0"/>
      <dgm:spPr/>
    </dgm:pt>
    <dgm:pt modelId="{8ECE498F-C43A-439F-B0E8-13002BCB8C51}" type="pres">
      <dgm:prSet presAssocID="{04975909-97A7-44ED-879F-6F6B103B99A4}" presName="Name19" presStyleLbl="parChTrans1D2" presStyleIdx="1" presStyleCnt="4"/>
      <dgm:spPr/>
    </dgm:pt>
    <dgm:pt modelId="{266C1DC6-68C0-4EF3-98DD-A7C84ED8C117}" type="pres">
      <dgm:prSet presAssocID="{31AF8B68-B15A-4E4B-BDF6-198E0CF56D5A}" presName="Name21" presStyleCnt="0"/>
      <dgm:spPr/>
    </dgm:pt>
    <dgm:pt modelId="{B1AD971B-2891-4740-BE6D-062EEAA17708}" type="pres">
      <dgm:prSet presAssocID="{31AF8B68-B15A-4E4B-BDF6-198E0CF56D5A}" presName="level2Shape" presStyleLbl="node2" presStyleIdx="1" presStyleCnt="4"/>
      <dgm:spPr/>
    </dgm:pt>
    <dgm:pt modelId="{C7014B3D-39D8-429C-B947-B02D430F550A}" type="pres">
      <dgm:prSet presAssocID="{31AF8B68-B15A-4E4B-BDF6-198E0CF56D5A}" presName="hierChild3" presStyleCnt="0"/>
      <dgm:spPr/>
    </dgm:pt>
    <dgm:pt modelId="{4C18627A-AFC1-413F-A440-7E0BC3143CAC}" type="pres">
      <dgm:prSet presAssocID="{9510B265-B036-458B-9CAF-29F8D1CC219C}" presName="Name19" presStyleLbl="parChTrans1D2" presStyleIdx="2" presStyleCnt="4"/>
      <dgm:spPr/>
    </dgm:pt>
    <dgm:pt modelId="{0EF0668A-8381-41CA-9B77-03CAD2C0CF23}" type="pres">
      <dgm:prSet presAssocID="{A4222348-6226-480F-ABED-86D890CCE803}" presName="Name21" presStyleCnt="0"/>
      <dgm:spPr/>
    </dgm:pt>
    <dgm:pt modelId="{1C28924D-37F7-4FEB-9927-DBF3D32E2468}" type="pres">
      <dgm:prSet presAssocID="{A4222348-6226-480F-ABED-86D890CCE803}" presName="level2Shape" presStyleLbl="node2" presStyleIdx="2" presStyleCnt="4"/>
      <dgm:spPr/>
    </dgm:pt>
    <dgm:pt modelId="{6F818B1D-041E-4F41-829C-E73A8292F1AE}" type="pres">
      <dgm:prSet presAssocID="{A4222348-6226-480F-ABED-86D890CCE803}" presName="hierChild3" presStyleCnt="0"/>
      <dgm:spPr/>
    </dgm:pt>
    <dgm:pt modelId="{63F29FBD-8A1D-4E5E-B128-AA96AB3E0BAF}" type="pres">
      <dgm:prSet presAssocID="{ACE82301-C8F3-4A2F-B0ED-DCA78A9A2F98}" presName="Name19" presStyleLbl="parChTrans1D2" presStyleIdx="3" presStyleCnt="4"/>
      <dgm:spPr/>
    </dgm:pt>
    <dgm:pt modelId="{702E6172-57CB-4CE0-A903-2FBE40E2544D}" type="pres">
      <dgm:prSet presAssocID="{4801CD27-9E90-4A40-A722-62C24B44C260}" presName="Name21" presStyleCnt="0"/>
      <dgm:spPr/>
    </dgm:pt>
    <dgm:pt modelId="{68E94CA7-3806-4698-98CF-CCAD49E705B8}" type="pres">
      <dgm:prSet presAssocID="{4801CD27-9E90-4A40-A722-62C24B44C260}" presName="level2Shape" presStyleLbl="node2" presStyleIdx="3" presStyleCnt="4"/>
      <dgm:spPr/>
    </dgm:pt>
    <dgm:pt modelId="{D6618FEA-9C31-44FB-B13A-E4B17C7A7972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11C582FB-D301-4A67-835D-4CB7CEB50770}" destId="{31AF8B68-B15A-4E4B-BDF6-198E0CF56D5A}" srcOrd="1" destOrd="0" parTransId="{04975909-97A7-44ED-879F-6F6B103B99A4}" sibTransId="{5B3D1B14-A2D1-4FCB-8424-4FAF63AEE310}"/>
    <dgm:cxn modelId="{7713A528-9130-4FF7-BE40-921FA23F7BA7}" type="presOf" srcId="{ACE82301-C8F3-4A2F-B0ED-DCA78A9A2F98}" destId="{63F29FBD-8A1D-4E5E-B128-AA96AB3E0BAF}" srcOrd="0" destOrd="0" presId="urn:microsoft.com/office/officeart/2005/8/layout/hierarchy6"/>
    <dgm:cxn modelId="{4263D82C-33FC-48F8-BB71-75203EC79970}" srcId="{11C582FB-D301-4A67-835D-4CB7CEB50770}" destId="{E25186BC-08B3-4851-B4B7-96248D7C8D8F}" srcOrd="0" destOrd="0" parTransId="{04FF5126-8F85-4DD3-8878-2ED344EF0AC8}" sibTransId="{2AB8D5A9-5E1A-4939-96C0-9E248CC1985C}"/>
    <dgm:cxn modelId="{74D5A82F-C205-4DB2-BC30-EBEB9D23D035}" type="presOf" srcId="{E25186BC-08B3-4851-B4B7-96248D7C8D8F}" destId="{8AA4D341-142C-42FE-98DE-66A6F20AECB5}" srcOrd="0" destOrd="0" presId="urn:microsoft.com/office/officeart/2005/8/layout/hierarchy6"/>
    <dgm:cxn modelId="{A05F9D32-9482-45CF-867B-53298BEBEE19}" type="presOf" srcId="{9510B265-B036-458B-9CAF-29F8D1CC219C}" destId="{4C18627A-AFC1-413F-A440-7E0BC3143CAC}" srcOrd="0" destOrd="0" presId="urn:microsoft.com/office/officeart/2005/8/layout/hierarchy6"/>
    <dgm:cxn modelId="{C160113E-C552-4B55-80A7-3F668C713E94}" type="presOf" srcId="{A4222348-6226-480F-ABED-86D890CCE803}" destId="{1C28924D-37F7-4FEB-9927-DBF3D32E2468}" srcOrd="0" destOrd="0" presId="urn:microsoft.com/office/officeart/2005/8/layout/hierarchy6"/>
    <dgm:cxn modelId="{ADDBB35E-90F5-43D5-A440-AD7AA941DC28}" type="presOf" srcId="{04975909-97A7-44ED-879F-6F6B103B99A4}" destId="{8ECE498F-C43A-439F-B0E8-13002BCB8C5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7B0FF4A-C130-4D6F-9829-788EB1D4FBDD}" type="presOf" srcId="{4801CD27-9E90-4A40-A722-62C24B44C260}" destId="{68E94CA7-3806-4698-98CF-CCAD49E705B8}" srcOrd="0" destOrd="0" presId="urn:microsoft.com/office/officeart/2005/8/layout/hierarchy6"/>
    <dgm:cxn modelId="{CB139C6C-B8A3-435C-BECD-D0BE2AF8E54A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2D24B90-94E7-4C1E-B5AF-7FB607BA1F05}" type="presOf" srcId="{31AF8B68-B15A-4E4B-BDF6-198E0CF56D5A}" destId="{B1AD971B-2891-4740-BE6D-062EEAA17708}" srcOrd="0" destOrd="0" presId="urn:microsoft.com/office/officeart/2005/8/layout/hierarchy6"/>
    <dgm:cxn modelId="{ECCCB7AC-5C93-4255-A4FF-35AE22123293}" srcId="{11C582FB-D301-4A67-835D-4CB7CEB50770}" destId="{4801CD27-9E90-4A40-A722-62C24B44C260}" srcOrd="3" destOrd="0" parTransId="{ACE82301-C8F3-4A2F-B0ED-DCA78A9A2F98}" sibTransId="{61C11559-6DD9-4D97-9D0A-90C229B71AFD}"/>
    <dgm:cxn modelId="{AC8421BD-95B4-4E3F-985D-156C1242AAF2}" srcId="{11C582FB-D301-4A67-835D-4CB7CEB50770}" destId="{A4222348-6226-480F-ABED-86D890CCE803}" srcOrd="2" destOrd="0" parTransId="{9510B265-B036-458B-9CAF-29F8D1CC219C}" sibTransId="{5FA5F68D-1145-40F2-8F7A-DF00294067D7}"/>
    <dgm:cxn modelId="{466297C8-C555-4AF7-A2C1-5F1F1B6D0270}" type="presOf" srcId="{EFB99DBD-086C-4B4B-ADB8-7659A7208B30}" destId="{61C4D094-2AB4-4714-9EDC-3D7BBF6460B2}" srcOrd="0" destOrd="0" presId="urn:microsoft.com/office/officeart/2005/8/layout/hierarchy6"/>
    <dgm:cxn modelId="{3B6120CB-7B3E-4088-ABE9-9ED2929F04C3}" type="presOf" srcId="{A2AF531E-D0E5-4F18-8A3D-C4A237691939}" destId="{11BAE7CF-A36D-446D-AF86-7DCB6102F4BD}" srcOrd="0" destOrd="0" presId="urn:microsoft.com/office/officeart/2005/8/layout/hierarchy6"/>
    <dgm:cxn modelId="{9760A3D1-4FA2-4A34-A5B5-7D4CF23654C4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12FE7EA-E0FF-455C-95A8-03DE71BF6697}" type="presOf" srcId="{AF264342-FAD1-4F73-9911-C2652EBBD7DB}" destId="{19829FBF-A573-4591-AD0F-028CDA9A7A3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3BF944C8-BA42-40D9-9526-97D0C1313E71}" type="presParOf" srcId="{0810A678-E60C-4760-BC00-63A28DF49489}" destId="{86F95A29-5235-422D-96EE-BAFAABAD6257}" srcOrd="0" destOrd="0" presId="urn:microsoft.com/office/officeart/2005/8/layout/hierarchy6"/>
    <dgm:cxn modelId="{BFC6EB47-E18C-416B-8844-C974AF446B8D}" type="presParOf" srcId="{0810A678-E60C-4760-BC00-63A28DF49489}" destId="{2F297B09-7C1C-4424-9901-E82569B998A9}" srcOrd="1" destOrd="0" presId="urn:microsoft.com/office/officeart/2005/8/layout/hierarchy6"/>
    <dgm:cxn modelId="{38DBAAE5-47AC-43AB-9356-887E81B174C8}" type="presParOf" srcId="{2F297B09-7C1C-4424-9901-E82569B998A9}" destId="{8AA4D341-142C-42FE-98DE-66A6F20AECB5}" srcOrd="0" destOrd="0" presId="urn:microsoft.com/office/officeart/2005/8/layout/hierarchy6"/>
    <dgm:cxn modelId="{C44AC299-AA96-4199-BFE5-AE97AAB6456A}" type="presParOf" srcId="{2F297B09-7C1C-4424-9901-E82569B998A9}" destId="{2940E683-8768-49C0-8319-79D0963B5A3F}" srcOrd="1" destOrd="0" presId="urn:microsoft.com/office/officeart/2005/8/layout/hierarchy6"/>
    <dgm:cxn modelId="{2840554D-8880-4AF1-8849-D6E47DE63277}" type="presParOf" srcId="{2940E683-8768-49C0-8319-79D0963B5A3F}" destId="{9A48CF19-F5DC-457F-8FA3-46CD8BDFF3A0}" srcOrd="0" destOrd="0" presId="urn:microsoft.com/office/officeart/2005/8/layout/hierarchy6"/>
    <dgm:cxn modelId="{49C09293-239A-4A75-9007-CCE1BC5728A6}" type="presParOf" srcId="{2940E683-8768-49C0-8319-79D0963B5A3F}" destId="{71B131CB-039A-440D-BF33-A4BA209987C5}" srcOrd="1" destOrd="0" presId="urn:microsoft.com/office/officeart/2005/8/layout/hierarchy6"/>
    <dgm:cxn modelId="{65CE83F6-339B-49F3-904F-D47C5798B7DA}" type="presParOf" srcId="{71B131CB-039A-440D-BF33-A4BA209987C5}" destId="{11BAE7CF-A36D-446D-AF86-7DCB6102F4BD}" srcOrd="0" destOrd="0" presId="urn:microsoft.com/office/officeart/2005/8/layout/hierarchy6"/>
    <dgm:cxn modelId="{714228F9-9DBA-4420-BA9D-0D635BE22F21}" type="presParOf" srcId="{71B131CB-039A-440D-BF33-A4BA209987C5}" destId="{0F9FB6EB-1BAD-4AB5-8054-7C0668940C3E}" srcOrd="1" destOrd="0" presId="urn:microsoft.com/office/officeart/2005/8/layout/hierarchy6"/>
    <dgm:cxn modelId="{1FAE61A1-2217-46C7-B847-A744DB0D1893}" type="presParOf" srcId="{2940E683-8768-49C0-8319-79D0963B5A3F}" destId="{19829FBF-A573-4591-AD0F-028CDA9A7A3D}" srcOrd="2" destOrd="0" presId="urn:microsoft.com/office/officeart/2005/8/layout/hierarchy6"/>
    <dgm:cxn modelId="{108ED673-390C-4B8B-9C2D-7EA04D846660}" type="presParOf" srcId="{2940E683-8768-49C0-8319-79D0963B5A3F}" destId="{4FA0DCA7-4EED-4361-9176-991827DD2EB0}" srcOrd="3" destOrd="0" presId="urn:microsoft.com/office/officeart/2005/8/layout/hierarchy6"/>
    <dgm:cxn modelId="{62F90F60-EB23-4C20-8AC1-15E4CA2B8D1C}" type="presParOf" srcId="{4FA0DCA7-4EED-4361-9176-991827DD2EB0}" destId="{61C4D094-2AB4-4714-9EDC-3D7BBF6460B2}" srcOrd="0" destOrd="0" presId="urn:microsoft.com/office/officeart/2005/8/layout/hierarchy6"/>
    <dgm:cxn modelId="{85B507DA-A8D4-44B4-8878-B9823EE9AB34}" type="presParOf" srcId="{4FA0DCA7-4EED-4361-9176-991827DD2EB0}" destId="{DD57E790-873B-4D4E-AB49-4B532F5E8E2B}" srcOrd="1" destOrd="0" presId="urn:microsoft.com/office/officeart/2005/8/layout/hierarchy6"/>
    <dgm:cxn modelId="{53EB8005-9E87-4976-92B7-151653AC8B72}" type="presParOf" srcId="{0810A678-E60C-4760-BC00-63A28DF49489}" destId="{8ECE498F-C43A-439F-B0E8-13002BCB8C51}" srcOrd="2" destOrd="0" presId="urn:microsoft.com/office/officeart/2005/8/layout/hierarchy6"/>
    <dgm:cxn modelId="{A7D4B674-94B6-4EB1-A545-6AFB8F366121}" type="presParOf" srcId="{0810A678-E60C-4760-BC00-63A28DF49489}" destId="{266C1DC6-68C0-4EF3-98DD-A7C84ED8C117}" srcOrd="3" destOrd="0" presId="urn:microsoft.com/office/officeart/2005/8/layout/hierarchy6"/>
    <dgm:cxn modelId="{AA2E80DE-0B73-439C-A5D1-645FBE2A79A0}" type="presParOf" srcId="{266C1DC6-68C0-4EF3-98DD-A7C84ED8C117}" destId="{B1AD971B-2891-4740-BE6D-062EEAA17708}" srcOrd="0" destOrd="0" presId="urn:microsoft.com/office/officeart/2005/8/layout/hierarchy6"/>
    <dgm:cxn modelId="{F1985A97-514A-4BAD-A9ED-90BBD7CA20A4}" type="presParOf" srcId="{266C1DC6-68C0-4EF3-98DD-A7C84ED8C117}" destId="{C7014B3D-39D8-429C-B947-B02D430F550A}" srcOrd="1" destOrd="0" presId="urn:microsoft.com/office/officeart/2005/8/layout/hierarchy6"/>
    <dgm:cxn modelId="{C7AA7AF2-66A6-4AC0-AC6A-D00B6A9B7A2D}" type="presParOf" srcId="{0810A678-E60C-4760-BC00-63A28DF49489}" destId="{4C18627A-AFC1-413F-A440-7E0BC3143CAC}" srcOrd="4" destOrd="0" presId="urn:microsoft.com/office/officeart/2005/8/layout/hierarchy6"/>
    <dgm:cxn modelId="{465C2575-588B-4553-8CBD-81A6FDEB481A}" type="presParOf" srcId="{0810A678-E60C-4760-BC00-63A28DF49489}" destId="{0EF0668A-8381-41CA-9B77-03CAD2C0CF23}" srcOrd="5" destOrd="0" presId="urn:microsoft.com/office/officeart/2005/8/layout/hierarchy6"/>
    <dgm:cxn modelId="{8707A3AB-9109-43B3-B2F8-5F467E711BF1}" type="presParOf" srcId="{0EF0668A-8381-41CA-9B77-03CAD2C0CF23}" destId="{1C28924D-37F7-4FEB-9927-DBF3D32E2468}" srcOrd="0" destOrd="0" presId="urn:microsoft.com/office/officeart/2005/8/layout/hierarchy6"/>
    <dgm:cxn modelId="{01D3C388-9D19-43B0-A038-6C4EC388FF8D}" type="presParOf" srcId="{0EF0668A-8381-41CA-9B77-03CAD2C0CF23}" destId="{6F818B1D-041E-4F41-829C-E73A8292F1AE}" srcOrd="1" destOrd="0" presId="urn:microsoft.com/office/officeart/2005/8/layout/hierarchy6"/>
    <dgm:cxn modelId="{E15886C2-3DF0-45E1-982C-6F2F30C4431C}" type="presParOf" srcId="{0810A678-E60C-4760-BC00-63A28DF49489}" destId="{63F29FBD-8A1D-4E5E-B128-AA96AB3E0BAF}" srcOrd="6" destOrd="0" presId="urn:microsoft.com/office/officeart/2005/8/layout/hierarchy6"/>
    <dgm:cxn modelId="{3B58F414-29A7-48CF-8645-25BD474ACCE2}" type="presParOf" srcId="{0810A678-E60C-4760-BC00-63A28DF49489}" destId="{702E6172-57CB-4CE0-A903-2FBE40E2544D}" srcOrd="7" destOrd="0" presId="urn:microsoft.com/office/officeart/2005/8/layout/hierarchy6"/>
    <dgm:cxn modelId="{FDF6028C-E764-46CF-BD4E-40C28E2A89C3}" type="presParOf" srcId="{702E6172-57CB-4CE0-A903-2FBE40E2544D}" destId="{68E94CA7-3806-4698-98CF-CCAD49E705B8}" srcOrd="0" destOrd="0" presId="urn:microsoft.com/office/officeart/2005/8/layout/hierarchy6"/>
    <dgm:cxn modelId="{BB81AC48-D6DF-403E-BFCA-33F846081715}" type="presParOf" srcId="{702E6172-57CB-4CE0-A903-2FBE40E2544D}" destId="{D6618FEA-9C31-44FB-B13A-E4B17C7A797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Noun Phrase</a:t>
          </a:r>
          <a:endParaRPr lang="en-GB" sz="2400" dirty="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E98043FC-A3E8-4F56-931B-9210DEF2D993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C4DADE55-EC13-433B-9D63-C672CB510D49}" type="parTrans" cxnId="{5231699A-F5E3-4234-B1C4-E49219972FF0}">
      <dgm:prSet/>
      <dgm:spPr/>
    </dgm:pt>
    <dgm:pt modelId="{C8D4C136-0FDD-46EC-9D86-12758AB9D540}" type="sibTrans" cxnId="{5231699A-F5E3-4234-B1C4-E49219972FF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3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3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3"/>
      <dgm:spPr/>
    </dgm:pt>
    <dgm:pt modelId="{DD57E790-873B-4D4E-AB49-4B532F5E8E2B}" type="pres">
      <dgm:prSet presAssocID="{EFB99DBD-086C-4B4B-ADB8-7659A7208B30}" presName="hierChild3" presStyleCnt="0"/>
      <dgm:spPr/>
    </dgm:pt>
    <dgm:pt modelId="{2A087BB7-7373-4EEA-B395-8A1DD2EC127B}" type="pres">
      <dgm:prSet presAssocID="{C4DADE55-EC13-433B-9D63-C672CB510D49}" presName="Name19" presStyleLbl="parChTrans1D3" presStyleIdx="2" presStyleCnt="3"/>
      <dgm:spPr/>
    </dgm:pt>
    <dgm:pt modelId="{6B2AC29F-2883-47C3-A3AE-54D72784DF31}" type="pres">
      <dgm:prSet presAssocID="{E98043FC-A3E8-4F56-931B-9210DEF2D993}" presName="Name21" presStyleCnt="0"/>
      <dgm:spPr/>
    </dgm:pt>
    <dgm:pt modelId="{67EC0BCF-30AB-401C-A0C4-9646F458DF6F}" type="pres">
      <dgm:prSet presAssocID="{E98043FC-A3E8-4F56-931B-9210DEF2D993}" presName="level2Shape" presStyleLbl="node3" presStyleIdx="2" presStyleCnt="3"/>
      <dgm:spPr/>
    </dgm:pt>
    <dgm:pt modelId="{D82C4548-3115-4230-8339-259F285BF144}" type="pres">
      <dgm:prSet presAssocID="{E98043FC-A3E8-4F56-931B-9210DEF2D993}" presName="hierChild3" presStyleCnt="0"/>
      <dgm:spPr/>
    </dgm:pt>
    <dgm:pt modelId="{8ECE498F-C43A-439F-B0E8-13002BCB8C51}" type="pres">
      <dgm:prSet presAssocID="{04975909-97A7-44ED-879F-6F6B103B99A4}" presName="Name19" presStyleLbl="parChTrans1D2" presStyleIdx="1" presStyleCnt="4"/>
      <dgm:spPr/>
    </dgm:pt>
    <dgm:pt modelId="{266C1DC6-68C0-4EF3-98DD-A7C84ED8C117}" type="pres">
      <dgm:prSet presAssocID="{31AF8B68-B15A-4E4B-BDF6-198E0CF56D5A}" presName="Name21" presStyleCnt="0"/>
      <dgm:spPr/>
    </dgm:pt>
    <dgm:pt modelId="{B1AD971B-2891-4740-BE6D-062EEAA17708}" type="pres">
      <dgm:prSet presAssocID="{31AF8B68-B15A-4E4B-BDF6-198E0CF56D5A}" presName="level2Shape" presStyleLbl="node2" presStyleIdx="1" presStyleCnt="4"/>
      <dgm:spPr/>
    </dgm:pt>
    <dgm:pt modelId="{C7014B3D-39D8-429C-B947-B02D430F550A}" type="pres">
      <dgm:prSet presAssocID="{31AF8B68-B15A-4E4B-BDF6-198E0CF56D5A}" presName="hierChild3" presStyleCnt="0"/>
      <dgm:spPr/>
    </dgm:pt>
    <dgm:pt modelId="{4C18627A-AFC1-413F-A440-7E0BC3143CAC}" type="pres">
      <dgm:prSet presAssocID="{9510B265-B036-458B-9CAF-29F8D1CC219C}" presName="Name19" presStyleLbl="parChTrans1D2" presStyleIdx="2" presStyleCnt="4"/>
      <dgm:spPr/>
    </dgm:pt>
    <dgm:pt modelId="{0EF0668A-8381-41CA-9B77-03CAD2C0CF23}" type="pres">
      <dgm:prSet presAssocID="{A4222348-6226-480F-ABED-86D890CCE803}" presName="Name21" presStyleCnt="0"/>
      <dgm:spPr/>
    </dgm:pt>
    <dgm:pt modelId="{1C28924D-37F7-4FEB-9927-DBF3D32E2468}" type="pres">
      <dgm:prSet presAssocID="{A4222348-6226-480F-ABED-86D890CCE803}" presName="level2Shape" presStyleLbl="node2" presStyleIdx="2" presStyleCnt="4"/>
      <dgm:spPr/>
    </dgm:pt>
    <dgm:pt modelId="{6F818B1D-041E-4F41-829C-E73A8292F1AE}" type="pres">
      <dgm:prSet presAssocID="{A4222348-6226-480F-ABED-86D890CCE803}" presName="hierChild3" presStyleCnt="0"/>
      <dgm:spPr/>
    </dgm:pt>
    <dgm:pt modelId="{63F29FBD-8A1D-4E5E-B128-AA96AB3E0BAF}" type="pres">
      <dgm:prSet presAssocID="{ACE82301-C8F3-4A2F-B0ED-DCA78A9A2F98}" presName="Name19" presStyleLbl="parChTrans1D2" presStyleIdx="3" presStyleCnt="4"/>
      <dgm:spPr/>
    </dgm:pt>
    <dgm:pt modelId="{702E6172-57CB-4CE0-A903-2FBE40E2544D}" type="pres">
      <dgm:prSet presAssocID="{4801CD27-9E90-4A40-A722-62C24B44C260}" presName="Name21" presStyleCnt="0"/>
      <dgm:spPr/>
    </dgm:pt>
    <dgm:pt modelId="{68E94CA7-3806-4698-98CF-CCAD49E705B8}" type="pres">
      <dgm:prSet presAssocID="{4801CD27-9E90-4A40-A722-62C24B44C260}" presName="level2Shape" presStyleLbl="node2" presStyleIdx="3" presStyleCnt="4"/>
      <dgm:spPr/>
    </dgm:pt>
    <dgm:pt modelId="{D6618FEA-9C31-44FB-B13A-E4B17C7A7972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11C582FB-D301-4A67-835D-4CB7CEB50770}" destId="{31AF8B68-B15A-4E4B-BDF6-198E0CF56D5A}" srcOrd="1" destOrd="0" parTransId="{04975909-97A7-44ED-879F-6F6B103B99A4}" sibTransId="{5B3D1B14-A2D1-4FCB-8424-4FAF63AEE310}"/>
    <dgm:cxn modelId="{7713A528-9130-4FF7-BE40-921FA23F7BA7}" type="presOf" srcId="{ACE82301-C8F3-4A2F-B0ED-DCA78A9A2F98}" destId="{63F29FBD-8A1D-4E5E-B128-AA96AB3E0BAF}" srcOrd="0" destOrd="0" presId="urn:microsoft.com/office/officeart/2005/8/layout/hierarchy6"/>
    <dgm:cxn modelId="{4263D82C-33FC-48F8-BB71-75203EC79970}" srcId="{11C582FB-D301-4A67-835D-4CB7CEB50770}" destId="{E25186BC-08B3-4851-B4B7-96248D7C8D8F}" srcOrd="0" destOrd="0" parTransId="{04FF5126-8F85-4DD3-8878-2ED344EF0AC8}" sibTransId="{2AB8D5A9-5E1A-4939-96C0-9E248CC1985C}"/>
    <dgm:cxn modelId="{74D5A82F-C205-4DB2-BC30-EBEB9D23D035}" type="presOf" srcId="{E25186BC-08B3-4851-B4B7-96248D7C8D8F}" destId="{8AA4D341-142C-42FE-98DE-66A6F20AECB5}" srcOrd="0" destOrd="0" presId="urn:microsoft.com/office/officeart/2005/8/layout/hierarchy6"/>
    <dgm:cxn modelId="{A05F9D32-9482-45CF-867B-53298BEBEE19}" type="presOf" srcId="{9510B265-B036-458B-9CAF-29F8D1CC219C}" destId="{4C18627A-AFC1-413F-A440-7E0BC3143CAC}" srcOrd="0" destOrd="0" presId="urn:microsoft.com/office/officeart/2005/8/layout/hierarchy6"/>
    <dgm:cxn modelId="{C160113E-C552-4B55-80A7-3F668C713E94}" type="presOf" srcId="{A4222348-6226-480F-ABED-86D890CCE803}" destId="{1C28924D-37F7-4FEB-9927-DBF3D32E2468}" srcOrd="0" destOrd="0" presId="urn:microsoft.com/office/officeart/2005/8/layout/hierarchy6"/>
    <dgm:cxn modelId="{7E26165B-7240-4FD1-8570-B65FDA60CE39}" type="presOf" srcId="{E98043FC-A3E8-4F56-931B-9210DEF2D993}" destId="{67EC0BCF-30AB-401C-A0C4-9646F458DF6F}" srcOrd="0" destOrd="0" presId="urn:microsoft.com/office/officeart/2005/8/layout/hierarchy6"/>
    <dgm:cxn modelId="{ADDBB35E-90F5-43D5-A440-AD7AA941DC28}" type="presOf" srcId="{04975909-97A7-44ED-879F-6F6B103B99A4}" destId="{8ECE498F-C43A-439F-B0E8-13002BCB8C5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7B0FF4A-C130-4D6F-9829-788EB1D4FBDD}" type="presOf" srcId="{4801CD27-9E90-4A40-A722-62C24B44C260}" destId="{68E94CA7-3806-4698-98CF-CCAD49E705B8}" srcOrd="0" destOrd="0" presId="urn:microsoft.com/office/officeart/2005/8/layout/hierarchy6"/>
    <dgm:cxn modelId="{CB139C6C-B8A3-435C-BECD-D0BE2AF8E54A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2D24B90-94E7-4C1E-B5AF-7FB607BA1F05}" type="presOf" srcId="{31AF8B68-B15A-4E4B-BDF6-198E0CF56D5A}" destId="{B1AD971B-2891-4740-BE6D-062EEAA17708}" srcOrd="0" destOrd="0" presId="urn:microsoft.com/office/officeart/2005/8/layout/hierarchy6"/>
    <dgm:cxn modelId="{5231699A-F5E3-4234-B1C4-E49219972FF0}" srcId="{E25186BC-08B3-4851-B4B7-96248D7C8D8F}" destId="{E98043FC-A3E8-4F56-931B-9210DEF2D993}" srcOrd="2" destOrd="0" parTransId="{C4DADE55-EC13-433B-9D63-C672CB510D49}" sibTransId="{C8D4C136-0FDD-46EC-9D86-12758AB9D540}"/>
    <dgm:cxn modelId="{473313A5-5EC1-464B-A343-27232BA12BA4}" type="presOf" srcId="{C4DADE55-EC13-433B-9D63-C672CB510D49}" destId="{2A087BB7-7373-4EEA-B395-8A1DD2EC127B}" srcOrd="0" destOrd="0" presId="urn:microsoft.com/office/officeart/2005/8/layout/hierarchy6"/>
    <dgm:cxn modelId="{ECCCB7AC-5C93-4255-A4FF-35AE22123293}" srcId="{11C582FB-D301-4A67-835D-4CB7CEB50770}" destId="{4801CD27-9E90-4A40-A722-62C24B44C260}" srcOrd="3" destOrd="0" parTransId="{ACE82301-C8F3-4A2F-B0ED-DCA78A9A2F98}" sibTransId="{61C11559-6DD9-4D97-9D0A-90C229B71AFD}"/>
    <dgm:cxn modelId="{AC8421BD-95B4-4E3F-985D-156C1242AAF2}" srcId="{11C582FB-D301-4A67-835D-4CB7CEB50770}" destId="{A4222348-6226-480F-ABED-86D890CCE803}" srcOrd="2" destOrd="0" parTransId="{9510B265-B036-458B-9CAF-29F8D1CC219C}" sibTransId="{5FA5F68D-1145-40F2-8F7A-DF00294067D7}"/>
    <dgm:cxn modelId="{466297C8-C555-4AF7-A2C1-5F1F1B6D0270}" type="presOf" srcId="{EFB99DBD-086C-4B4B-ADB8-7659A7208B30}" destId="{61C4D094-2AB4-4714-9EDC-3D7BBF6460B2}" srcOrd="0" destOrd="0" presId="urn:microsoft.com/office/officeart/2005/8/layout/hierarchy6"/>
    <dgm:cxn modelId="{3B6120CB-7B3E-4088-ABE9-9ED2929F04C3}" type="presOf" srcId="{A2AF531E-D0E5-4F18-8A3D-C4A237691939}" destId="{11BAE7CF-A36D-446D-AF86-7DCB6102F4BD}" srcOrd="0" destOrd="0" presId="urn:microsoft.com/office/officeart/2005/8/layout/hierarchy6"/>
    <dgm:cxn modelId="{9760A3D1-4FA2-4A34-A5B5-7D4CF23654C4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12FE7EA-E0FF-455C-95A8-03DE71BF6697}" type="presOf" srcId="{AF264342-FAD1-4F73-9911-C2652EBBD7DB}" destId="{19829FBF-A573-4591-AD0F-028CDA9A7A3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3BF944C8-BA42-40D9-9526-97D0C1313E71}" type="presParOf" srcId="{0810A678-E60C-4760-BC00-63A28DF49489}" destId="{86F95A29-5235-422D-96EE-BAFAABAD6257}" srcOrd="0" destOrd="0" presId="urn:microsoft.com/office/officeart/2005/8/layout/hierarchy6"/>
    <dgm:cxn modelId="{BFC6EB47-E18C-416B-8844-C974AF446B8D}" type="presParOf" srcId="{0810A678-E60C-4760-BC00-63A28DF49489}" destId="{2F297B09-7C1C-4424-9901-E82569B998A9}" srcOrd="1" destOrd="0" presId="urn:microsoft.com/office/officeart/2005/8/layout/hierarchy6"/>
    <dgm:cxn modelId="{38DBAAE5-47AC-43AB-9356-887E81B174C8}" type="presParOf" srcId="{2F297B09-7C1C-4424-9901-E82569B998A9}" destId="{8AA4D341-142C-42FE-98DE-66A6F20AECB5}" srcOrd="0" destOrd="0" presId="urn:microsoft.com/office/officeart/2005/8/layout/hierarchy6"/>
    <dgm:cxn modelId="{C44AC299-AA96-4199-BFE5-AE97AAB6456A}" type="presParOf" srcId="{2F297B09-7C1C-4424-9901-E82569B998A9}" destId="{2940E683-8768-49C0-8319-79D0963B5A3F}" srcOrd="1" destOrd="0" presId="urn:microsoft.com/office/officeart/2005/8/layout/hierarchy6"/>
    <dgm:cxn modelId="{2840554D-8880-4AF1-8849-D6E47DE63277}" type="presParOf" srcId="{2940E683-8768-49C0-8319-79D0963B5A3F}" destId="{9A48CF19-F5DC-457F-8FA3-46CD8BDFF3A0}" srcOrd="0" destOrd="0" presId="urn:microsoft.com/office/officeart/2005/8/layout/hierarchy6"/>
    <dgm:cxn modelId="{49C09293-239A-4A75-9007-CCE1BC5728A6}" type="presParOf" srcId="{2940E683-8768-49C0-8319-79D0963B5A3F}" destId="{71B131CB-039A-440D-BF33-A4BA209987C5}" srcOrd="1" destOrd="0" presId="urn:microsoft.com/office/officeart/2005/8/layout/hierarchy6"/>
    <dgm:cxn modelId="{65CE83F6-339B-49F3-904F-D47C5798B7DA}" type="presParOf" srcId="{71B131CB-039A-440D-BF33-A4BA209987C5}" destId="{11BAE7CF-A36D-446D-AF86-7DCB6102F4BD}" srcOrd="0" destOrd="0" presId="urn:microsoft.com/office/officeart/2005/8/layout/hierarchy6"/>
    <dgm:cxn modelId="{714228F9-9DBA-4420-BA9D-0D635BE22F21}" type="presParOf" srcId="{71B131CB-039A-440D-BF33-A4BA209987C5}" destId="{0F9FB6EB-1BAD-4AB5-8054-7C0668940C3E}" srcOrd="1" destOrd="0" presId="urn:microsoft.com/office/officeart/2005/8/layout/hierarchy6"/>
    <dgm:cxn modelId="{1FAE61A1-2217-46C7-B847-A744DB0D1893}" type="presParOf" srcId="{2940E683-8768-49C0-8319-79D0963B5A3F}" destId="{19829FBF-A573-4591-AD0F-028CDA9A7A3D}" srcOrd="2" destOrd="0" presId="urn:microsoft.com/office/officeart/2005/8/layout/hierarchy6"/>
    <dgm:cxn modelId="{108ED673-390C-4B8B-9C2D-7EA04D846660}" type="presParOf" srcId="{2940E683-8768-49C0-8319-79D0963B5A3F}" destId="{4FA0DCA7-4EED-4361-9176-991827DD2EB0}" srcOrd="3" destOrd="0" presId="urn:microsoft.com/office/officeart/2005/8/layout/hierarchy6"/>
    <dgm:cxn modelId="{62F90F60-EB23-4C20-8AC1-15E4CA2B8D1C}" type="presParOf" srcId="{4FA0DCA7-4EED-4361-9176-991827DD2EB0}" destId="{61C4D094-2AB4-4714-9EDC-3D7BBF6460B2}" srcOrd="0" destOrd="0" presId="urn:microsoft.com/office/officeart/2005/8/layout/hierarchy6"/>
    <dgm:cxn modelId="{85B507DA-A8D4-44B4-8878-B9823EE9AB34}" type="presParOf" srcId="{4FA0DCA7-4EED-4361-9176-991827DD2EB0}" destId="{DD57E790-873B-4D4E-AB49-4B532F5E8E2B}" srcOrd="1" destOrd="0" presId="urn:microsoft.com/office/officeart/2005/8/layout/hierarchy6"/>
    <dgm:cxn modelId="{7EDC491E-A3EC-4351-8954-C667DA6BA962}" type="presParOf" srcId="{2940E683-8768-49C0-8319-79D0963B5A3F}" destId="{2A087BB7-7373-4EEA-B395-8A1DD2EC127B}" srcOrd="4" destOrd="0" presId="urn:microsoft.com/office/officeart/2005/8/layout/hierarchy6"/>
    <dgm:cxn modelId="{464DDB4C-14DF-4CD3-A05E-E5D7E5B68CE8}" type="presParOf" srcId="{2940E683-8768-49C0-8319-79D0963B5A3F}" destId="{6B2AC29F-2883-47C3-A3AE-54D72784DF31}" srcOrd="5" destOrd="0" presId="urn:microsoft.com/office/officeart/2005/8/layout/hierarchy6"/>
    <dgm:cxn modelId="{6A942F74-348F-4AE0-AF5B-EF455B9E84E8}" type="presParOf" srcId="{6B2AC29F-2883-47C3-A3AE-54D72784DF31}" destId="{67EC0BCF-30AB-401C-A0C4-9646F458DF6F}" srcOrd="0" destOrd="0" presId="urn:microsoft.com/office/officeart/2005/8/layout/hierarchy6"/>
    <dgm:cxn modelId="{EB541E77-479F-4E4C-9DF5-2B63016D6ED0}" type="presParOf" srcId="{6B2AC29F-2883-47C3-A3AE-54D72784DF31}" destId="{D82C4548-3115-4230-8339-259F285BF144}" srcOrd="1" destOrd="0" presId="urn:microsoft.com/office/officeart/2005/8/layout/hierarchy6"/>
    <dgm:cxn modelId="{53EB8005-9E87-4976-92B7-151653AC8B72}" type="presParOf" srcId="{0810A678-E60C-4760-BC00-63A28DF49489}" destId="{8ECE498F-C43A-439F-B0E8-13002BCB8C51}" srcOrd="2" destOrd="0" presId="urn:microsoft.com/office/officeart/2005/8/layout/hierarchy6"/>
    <dgm:cxn modelId="{A7D4B674-94B6-4EB1-A545-6AFB8F366121}" type="presParOf" srcId="{0810A678-E60C-4760-BC00-63A28DF49489}" destId="{266C1DC6-68C0-4EF3-98DD-A7C84ED8C117}" srcOrd="3" destOrd="0" presId="urn:microsoft.com/office/officeart/2005/8/layout/hierarchy6"/>
    <dgm:cxn modelId="{AA2E80DE-0B73-439C-A5D1-645FBE2A79A0}" type="presParOf" srcId="{266C1DC6-68C0-4EF3-98DD-A7C84ED8C117}" destId="{B1AD971B-2891-4740-BE6D-062EEAA17708}" srcOrd="0" destOrd="0" presId="urn:microsoft.com/office/officeart/2005/8/layout/hierarchy6"/>
    <dgm:cxn modelId="{F1985A97-514A-4BAD-A9ED-90BBD7CA20A4}" type="presParOf" srcId="{266C1DC6-68C0-4EF3-98DD-A7C84ED8C117}" destId="{C7014B3D-39D8-429C-B947-B02D430F550A}" srcOrd="1" destOrd="0" presId="urn:microsoft.com/office/officeart/2005/8/layout/hierarchy6"/>
    <dgm:cxn modelId="{C7AA7AF2-66A6-4AC0-AC6A-D00B6A9B7A2D}" type="presParOf" srcId="{0810A678-E60C-4760-BC00-63A28DF49489}" destId="{4C18627A-AFC1-413F-A440-7E0BC3143CAC}" srcOrd="4" destOrd="0" presId="urn:microsoft.com/office/officeart/2005/8/layout/hierarchy6"/>
    <dgm:cxn modelId="{465C2575-588B-4553-8CBD-81A6FDEB481A}" type="presParOf" srcId="{0810A678-E60C-4760-BC00-63A28DF49489}" destId="{0EF0668A-8381-41CA-9B77-03CAD2C0CF23}" srcOrd="5" destOrd="0" presId="urn:microsoft.com/office/officeart/2005/8/layout/hierarchy6"/>
    <dgm:cxn modelId="{8707A3AB-9109-43B3-B2F8-5F467E711BF1}" type="presParOf" srcId="{0EF0668A-8381-41CA-9B77-03CAD2C0CF23}" destId="{1C28924D-37F7-4FEB-9927-DBF3D32E2468}" srcOrd="0" destOrd="0" presId="urn:microsoft.com/office/officeart/2005/8/layout/hierarchy6"/>
    <dgm:cxn modelId="{01D3C388-9D19-43B0-A038-6C4EC388FF8D}" type="presParOf" srcId="{0EF0668A-8381-41CA-9B77-03CAD2C0CF23}" destId="{6F818B1D-041E-4F41-829C-E73A8292F1AE}" srcOrd="1" destOrd="0" presId="urn:microsoft.com/office/officeart/2005/8/layout/hierarchy6"/>
    <dgm:cxn modelId="{E15886C2-3DF0-45E1-982C-6F2F30C4431C}" type="presParOf" srcId="{0810A678-E60C-4760-BC00-63A28DF49489}" destId="{63F29FBD-8A1D-4E5E-B128-AA96AB3E0BAF}" srcOrd="6" destOrd="0" presId="urn:microsoft.com/office/officeart/2005/8/layout/hierarchy6"/>
    <dgm:cxn modelId="{3B58F414-29A7-48CF-8645-25BD474ACCE2}" type="presParOf" srcId="{0810A678-E60C-4760-BC00-63A28DF49489}" destId="{702E6172-57CB-4CE0-A903-2FBE40E2544D}" srcOrd="7" destOrd="0" presId="urn:microsoft.com/office/officeart/2005/8/layout/hierarchy6"/>
    <dgm:cxn modelId="{FDF6028C-E764-46CF-BD4E-40C28E2A89C3}" type="presParOf" srcId="{702E6172-57CB-4CE0-A903-2FBE40E2544D}" destId="{68E94CA7-3806-4698-98CF-CCAD49E705B8}" srcOrd="0" destOrd="0" presId="urn:microsoft.com/office/officeart/2005/8/layout/hierarchy6"/>
    <dgm:cxn modelId="{BB81AC48-D6DF-403E-BFCA-33F846081715}" type="presParOf" srcId="{702E6172-57CB-4CE0-A903-2FBE40E2544D}" destId="{D6618FEA-9C31-44FB-B13A-E4B17C7A797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C86650EF-1331-4DC0-8C5F-8644013620DE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895D21EF-0F55-4760-8933-C20E124A2FD4}" type="parTrans" cxnId="{E27BC6BB-45D0-44A9-B7FD-D34C8A3E18CB}">
      <dgm:prSet/>
      <dgm:spPr/>
      <dgm:t>
        <a:bodyPr/>
        <a:lstStyle/>
        <a:p>
          <a:endParaRPr lang="en-GB"/>
        </a:p>
      </dgm:t>
    </dgm:pt>
    <dgm:pt modelId="{B5EBB749-1614-4864-A861-29F9E0316353}" type="sibTrans" cxnId="{E27BC6BB-45D0-44A9-B7FD-D34C8A3E18C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D110D59-03B5-43CA-9C92-38F5B5A08826}" type="pres">
      <dgm:prSet presAssocID="{CA4CC870-5F8C-4950-9C3F-CDDD8D47B8FE}" presName="Name14" presStyleCnt="0"/>
      <dgm:spPr/>
    </dgm:pt>
    <dgm:pt modelId="{6DB7CE6A-FD1C-40EB-AB6B-2D4DBE5DF2DF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F1FF879-AC7D-48AC-802E-B70385AA7F0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3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3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3"/>
      <dgm:spPr/>
    </dgm:pt>
    <dgm:pt modelId="{DD57E790-873B-4D4E-AB49-4B532F5E8E2B}" type="pres">
      <dgm:prSet presAssocID="{EFB99DBD-086C-4B4B-ADB8-7659A7208B30}" presName="hierChild3" presStyleCnt="0"/>
      <dgm:spPr/>
    </dgm:pt>
    <dgm:pt modelId="{5C3FAAF3-ECF6-4220-A156-1F8B7E8E3216}" type="pres">
      <dgm:prSet presAssocID="{895D21EF-0F55-4760-8933-C20E124A2FD4}" presName="Name19" presStyleLbl="parChTrans1D3" presStyleIdx="2" presStyleCnt="3"/>
      <dgm:spPr/>
    </dgm:pt>
    <dgm:pt modelId="{8D19ACA1-AC14-47F8-BB18-2C03BE79D933}" type="pres">
      <dgm:prSet presAssocID="{C86650EF-1331-4DC0-8C5F-8644013620DE}" presName="Name21" presStyleCnt="0"/>
      <dgm:spPr/>
    </dgm:pt>
    <dgm:pt modelId="{FD55881E-D0E7-4542-8D5D-AD82E40F2B9A}" type="pres">
      <dgm:prSet presAssocID="{C86650EF-1331-4DC0-8C5F-8644013620DE}" presName="level2Shape" presStyleLbl="node3" presStyleIdx="2" presStyleCnt="3"/>
      <dgm:spPr/>
    </dgm:pt>
    <dgm:pt modelId="{D94F60DB-B1F3-48C2-881C-ABB9F4724706}" type="pres">
      <dgm:prSet presAssocID="{C86650EF-1331-4DC0-8C5F-8644013620D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46A1BD20-049B-420E-80CE-5F63C8EA66CD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C2F695D-5AEB-4668-8976-E6960E64D585}" type="presOf" srcId="{895D21EF-0F55-4760-8933-C20E124A2FD4}" destId="{5C3FAAF3-ECF6-4220-A156-1F8B7E8E3216}" srcOrd="0" destOrd="0" presId="urn:microsoft.com/office/officeart/2005/8/layout/hierarchy6"/>
    <dgm:cxn modelId="{ED4E725F-6DC3-4C75-8E35-C34B7AE8CCE2}" type="presOf" srcId="{A4222348-6226-480F-ABED-86D890CCE803}" destId="{1C9A1DB3-B620-4E27-B2DC-76D0B4246EBA}" srcOrd="0" destOrd="0" presId="urn:microsoft.com/office/officeart/2005/8/layout/hierarchy6"/>
    <dgm:cxn modelId="{09AB9060-3935-4FAD-B2FE-9FC3C1ACA379}" type="presOf" srcId="{C86650EF-1331-4DC0-8C5F-8644013620DE}" destId="{FD55881E-D0E7-4542-8D5D-AD82E40F2B9A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6E95B266-314A-4F64-9293-6F615B87F3D3}" type="presOf" srcId="{04975909-97A7-44ED-879F-6F6B103B99A4}" destId="{BCE54729-C23D-460A-B6D9-5B0F7AAAE094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9C4B958-0224-4DD8-822C-E0CE309AA064}" type="presOf" srcId="{4801CD27-9E90-4A40-A722-62C24B44C260}" destId="{14A4B9B4-3D5F-4C84-BC6F-411760D22703}" srcOrd="0" destOrd="0" presId="urn:microsoft.com/office/officeart/2005/8/layout/hierarchy6"/>
    <dgm:cxn modelId="{80661F88-CE05-4A7A-B264-7E8EF0ECD92C}" type="presOf" srcId="{ACE82301-C8F3-4A2F-B0ED-DCA78A9A2F98}" destId="{92CC6E24-E40E-45B6-9562-CC905BD5B4BC}" srcOrd="0" destOrd="0" presId="urn:microsoft.com/office/officeart/2005/8/layout/hierarchy6"/>
    <dgm:cxn modelId="{E8E3AE9D-D1C4-4345-9901-1CD0F4A75357}" type="presOf" srcId="{AF264342-FAD1-4F73-9911-C2652EBBD7DB}" destId="{19829FBF-A573-4591-AD0F-028CDA9A7A3D}" srcOrd="0" destOrd="0" presId="urn:microsoft.com/office/officeart/2005/8/layout/hierarchy6"/>
    <dgm:cxn modelId="{B882A1A1-AA2B-4008-A671-6407E565AD76}" type="presOf" srcId="{42CBFB36-10AF-41E8-942C-6656C679976D}" destId="{9A48CF19-F5DC-457F-8FA3-46CD8BDFF3A0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462F73AF-32A2-4A0B-A43C-505F53AF779E}" type="presOf" srcId="{CA4CC870-5F8C-4950-9C3F-CDDD8D47B8FE}" destId="{6DB7CE6A-FD1C-40EB-AB6B-2D4DBE5DF2DF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1801C8B6-98A6-4B42-BF50-EEE575CF90AF}" type="presOf" srcId="{E25186BC-08B3-4851-B4B7-96248D7C8D8F}" destId="{8AA4D341-142C-42FE-98DE-66A6F20AECB5}" srcOrd="0" destOrd="0" presId="urn:microsoft.com/office/officeart/2005/8/layout/hierarchy6"/>
    <dgm:cxn modelId="{E27BC6BB-45D0-44A9-B7FD-D34C8A3E18CB}" srcId="{E25186BC-08B3-4851-B4B7-96248D7C8D8F}" destId="{C86650EF-1331-4DC0-8C5F-8644013620DE}" srcOrd="2" destOrd="0" parTransId="{895D21EF-0F55-4760-8933-C20E124A2FD4}" sibTransId="{B5EBB749-1614-4864-A861-29F9E031635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70BF3EC4-ABD4-4DC5-95D9-431CE0E55C1B}" type="presOf" srcId="{9510B265-B036-458B-9CAF-29F8D1CC219C}" destId="{9F588786-1845-44DC-9CE4-35ED2A78623B}" srcOrd="0" destOrd="0" presId="urn:microsoft.com/office/officeart/2005/8/layout/hierarchy6"/>
    <dgm:cxn modelId="{4455C4D4-AF69-486D-8DAD-2CB2F04F5B94}" type="presOf" srcId="{A2AF531E-D0E5-4F18-8A3D-C4A237691939}" destId="{11BAE7CF-A36D-446D-AF86-7DCB6102F4B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F1677ED-8CB7-4A2C-B283-88D99429914B}" type="presOf" srcId="{EFB99DBD-086C-4B4B-ADB8-7659A7208B30}" destId="{61C4D094-2AB4-4714-9EDC-3D7BBF6460B2}" srcOrd="0" destOrd="0" presId="urn:microsoft.com/office/officeart/2005/8/layout/hierarchy6"/>
    <dgm:cxn modelId="{D05A4BFE-B1BA-4FB7-BD2D-9C44D95F00C9}" type="presOf" srcId="{04FF5126-8F85-4DD3-8878-2ED344EF0AC8}" destId="{86F95A29-5235-422D-96EE-BAFAABAD6257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B5C2E3A-742C-487B-B1D0-C6264688B1B1}" type="presParOf" srcId="{9946BB4B-0D0D-4192-B468-E6FAAB5AE8F3}" destId="{7D110D59-03B5-43CA-9C92-38F5B5A08826}" srcOrd="0" destOrd="0" presId="urn:microsoft.com/office/officeart/2005/8/layout/hierarchy6"/>
    <dgm:cxn modelId="{56C45FE6-74D5-4B62-A19D-BAF2689F777F}" type="presParOf" srcId="{7D110D59-03B5-43CA-9C92-38F5B5A08826}" destId="{6DB7CE6A-FD1C-40EB-AB6B-2D4DBE5DF2DF}" srcOrd="0" destOrd="0" presId="urn:microsoft.com/office/officeart/2005/8/layout/hierarchy6"/>
    <dgm:cxn modelId="{F3E4117C-0DF1-4C6D-8533-67725DF85BD2}" type="presParOf" srcId="{7D110D59-03B5-43CA-9C92-38F5B5A08826}" destId="{0F1FF879-AC7D-48AC-802E-B70385AA7F05}" srcOrd="1" destOrd="0" presId="urn:microsoft.com/office/officeart/2005/8/layout/hierarchy6"/>
    <dgm:cxn modelId="{E258D26D-0D24-4D77-8FA2-528BBCE43D50}" type="presParOf" srcId="{0F1FF879-AC7D-48AC-802E-B70385AA7F05}" destId="{86F95A29-5235-422D-96EE-BAFAABAD6257}" srcOrd="0" destOrd="0" presId="urn:microsoft.com/office/officeart/2005/8/layout/hierarchy6"/>
    <dgm:cxn modelId="{A7335191-A4E9-4637-96FF-9DEEE78F8CE2}" type="presParOf" srcId="{0F1FF879-AC7D-48AC-802E-B70385AA7F05}" destId="{2F297B09-7C1C-4424-9901-E82569B998A9}" srcOrd="1" destOrd="0" presId="urn:microsoft.com/office/officeart/2005/8/layout/hierarchy6"/>
    <dgm:cxn modelId="{1D369DFD-B132-47AB-A3C3-87ECEBB1CEAC}" type="presParOf" srcId="{2F297B09-7C1C-4424-9901-E82569B998A9}" destId="{8AA4D341-142C-42FE-98DE-66A6F20AECB5}" srcOrd="0" destOrd="0" presId="urn:microsoft.com/office/officeart/2005/8/layout/hierarchy6"/>
    <dgm:cxn modelId="{10CCFD4B-F57C-457E-842E-8E0C158151F6}" type="presParOf" srcId="{2F297B09-7C1C-4424-9901-E82569B998A9}" destId="{2940E683-8768-49C0-8319-79D0963B5A3F}" srcOrd="1" destOrd="0" presId="urn:microsoft.com/office/officeart/2005/8/layout/hierarchy6"/>
    <dgm:cxn modelId="{21A1B7BE-A32D-4720-A637-0C2E598B91BF}" type="presParOf" srcId="{2940E683-8768-49C0-8319-79D0963B5A3F}" destId="{9A48CF19-F5DC-457F-8FA3-46CD8BDFF3A0}" srcOrd="0" destOrd="0" presId="urn:microsoft.com/office/officeart/2005/8/layout/hierarchy6"/>
    <dgm:cxn modelId="{5A919254-90FD-4197-AF56-10AF4849DCA9}" type="presParOf" srcId="{2940E683-8768-49C0-8319-79D0963B5A3F}" destId="{71B131CB-039A-440D-BF33-A4BA209987C5}" srcOrd="1" destOrd="0" presId="urn:microsoft.com/office/officeart/2005/8/layout/hierarchy6"/>
    <dgm:cxn modelId="{A99A245E-86EF-4E81-9746-3A0E2A5DC870}" type="presParOf" srcId="{71B131CB-039A-440D-BF33-A4BA209987C5}" destId="{11BAE7CF-A36D-446D-AF86-7DCB6102F4BD}" srcOrd="0" destOrd="0" presId="urn:microsoft.com/office/officeart/2005/8/layout/hierarchy6"/>
    <dgm:cxn modelId="{07FF19ED-DA02-48BC-A0EB-AEBB61257872}" type="presParOf" srcId="{71B131CB-039A-440D-BF33-A4BA209987C5}" destId="{0F9FB6EB-1BAD-4AB5-8054-7C0668940C3E}" srcOrd="1" destOrd="0" presId="urn:microsoft.com/office/officeart/2005/8/layout/hierarchy6"/>
    <dgm:cxn modelId="{9AD7E868-F509-486F-9125-0D2C29C75786}" type="presParOf" srcId="{2940E683-8768-49C0-8319-79D0963B5A3F}" destId="{19829FBF-A573-4591-AD0F-028CDA9A7A3D}" srcOrd="2" destOrd="0" presId="urn:microsoft.com/office/officeart/2005/8/layout/hierarchy6"/>
    <dgm:cxn modelId="{AE8B60CB-4654-4898-A384-911FAB28045D}" type="presParOf" srcId="{2940E683-8768-49C0-8319-79D0963B5A3F}" destId="{4FA0DCA7-4EED-4361-9176-991827DD2EB0}" srcOrd="3" destOrd="0" presId="urn:microsoft.com/office/officeart/2005/8/layout/hierarchy6"/>
    <dgm:cxn modelId="{07DE3818-701D-4438-94DC-FE2E08088327}" type="presParOf" srcId="{4FA0DCA7-4EED-4361-9176-991827DD2EB0}" destId="{61C4D094-2AB4-4714-9EDC-3D7BBF6460B2}" srcOrd="0" destOrd="0" presId="urn:microsoft.com/office/officeart/2005/8/layout/hierarchy6"/>
    <dgm:cxn modelId="{77AE9F40-1844-4C54-BD76-6A89E69BC6CC}" type="presParOf" srcId="{4FA0DCA7-4EED-4361-9176-991827DD2EB0}" destId="{DD57E790-873B-4D4E-AB49-4B532F5E8E2B}" srcOrd="1" destOrd="0" presId="urn:microsoft.com/office/officeart/2005/8/layout/hierarchy6"/>
    <dgm:cxn modelId="{7D47D466-B04A-49CA-B3B3-89E3F7986D87}" type="presParOf" srcId="{2940E683-8768-49C0-8319-79D0963B5A3F}" destId="{5C3FAAF3-ECF6-4220-A156-1F8B7E8E3216}" srcOrd="4" destOrd="0" presId="urn:microsoft.com/office/officeart/2005/8/layout/hierarchy6"/>
    <dgm:cxn modelId="{E33033F3-DF06-4086-80E1-030D3E21B853}" type="presParOf" srcId="{2940E683-8768-49C0-8319-79D0963B5A3F}" destId="{8D19ACA1-AC14-47F8-BB18-2C03BE79D933}" srcOrd="5" destOrd="0" presId="urn:microsoft.com/office/officeart/2005/8/layout/hierarchy6"/>
    <dgm:cxn modelId="{23535263-3434-4A95-9D1B-1E7C8BDBF8B5}" type="presParOf" srcId="{8D19ACA1-AC14-47F8-BB18-2C03BE79D933}" destId="{FD55881E-D0E7-4542-8D5D-AD82E40F2B9A}" srcOrd="0" destOrd="0" presId="urn:microsoft.com/office/officeart/2005/8/layout/hierarchy6"/>
    <dgm:cxn modelId="{91530AF7-43F4-48C6-B22F-D27CF7F7D113}" type="presParOf" srcId="{8D19ACA1-AC14-47F8-BB18-2C03BE79D933}" destId="{D94F60DB-B1F3-48C2-881C-ABB9F4724706}" srcOrd="1" destOrd="0" presId="urn:microsoft.com/office/officeart/2005/8/layout/hierarchy6"/>
    <dgm:cxn modelId="{5D562A0A-C0E0-43C8-B0A3-2FFC4B64903B}" type="presParOf" srcId="{0F1FF879-AC7D-48AC-802E-B70385AA7F05}" destId="{BCE54729-C23D-460A-B6D9-5B0F7AAAE094}" srcOrd="2" destOrd="0" presId="urn:microsoft.com/office/officeart/2005/8/layout/hierarchy6"/>
    <dgm:cxn modelId="{AA347F9F-5EDB-4CB2-A56D-31F492361FCE}" type="presParOf" srcId="{0F1FF879-AC7D-48AC-802E-B70385AA7F05}" destId="{89FF5C42-770A-400D-9FCE-12E0B7CF09F0}" srcOrd="3" destOrd="0" presId="urn:microsoft.com/office/officeart/2005/8/layout/hierarchy6"/>
    <dgm:cxn modelId="{B93AF639-6E0E-4B4C-9AE1-1E74A6338DF2}" type="presParOf" srcId="{89FF5C42-770A-400D-9FCE-12E0B7CF09F0}" destId="{B35A15AA-AFED-4623-8F52-BB5DB86C9DDB}" srcOrd="0" destOrd="0" presId="urn:microsoft.com/office/officeart/2005/8/layout/hierarchy6"/>
    <dgm:cxn modelId="{6264C6CB-BD45-482D-9AF8-8ABFDAB023F7}" type="presParOf" srcId="{89FF5C42-770A-400D-9FCE-12E0B7CF09F0}" destId="{76F2631A-4280-481D-B7AD-BB5EABC77E4E}" srcOrd="1" destOrd="0" presId="urn:microsoft.com/office/officeart/2005/8/layout/hierarchy6"/>
    <dgm:cxn modelId="{05888E89-01C0-43C6-895F-BF8205306BE6}" type="presParOf" srcId="{0F1FF879-AC7D-48AC-802E-B70385AA7F05}" destId="{9F588786-1845-44DC-9CE4-35ED2A78623B}" srcOrd="4" destOrd="0" presId="urn:microsoft.com/office/officeart/2005/8/layout/hierarchy6"/>
    <dgm:cxn modelId="{27A9EA01-61F5-4A42-8F46-7BF5306137F4}" type="presParOf" srcId="{0F1FF879-AC7D-48AC-802E-B70385AA7F05}" destId="{985398EE-BB61-4747-A4E2-290A826D0AB8}" srcOrd="5" destOrd="0" presId="urn:microsoft.com/office/officeart/2005/8/layout/hierarchy6"/>
    <dgm:cxn modelId="{72635D87-A775-4E3E-855E-B24316F02BD0}" type="presParOf" srcId="{985398EE-BB61-4747-A4E2-290A826D0AB8}" destId="{1C9A1DB3-B620-4E27-B2DC-76D0B4246EBA}" srcOrd="0" destOrd="0" presId="urn:microsoft.com/office/officeart/2005/8/layout/hierarchy6"/>
    <dgm:cxn modelId="{A9E7C80C-D8F2-4B75-AEA9-F6906AB52F32}" type="presParOf" srcId="{985398EE-BB61-4747-A4E2-290A826D0AB8}" destId="{9ED2CB95-FC2B-4DEE-9277-DCB7DDC0437D}" srcOrd="1" destOrd="0" presId="urn:microsoft.com/office/officeart/2005/8/layout/hierarchy6"/>
    <dgm:cxn modelId="{BB95AF96-0468-4297-ADA3-2B25A14012FD}" type="presParOf" srcId="{0F1FF879-AC7D-48AC-802E-B70385AA7F05}" destId="{92CC6E24-E40E-45B6-9562-CC905BD5B4BC}" srcOrd="6" destOrd="0" presId="urn:microsoft.com/office/officeart/2005/8/layout/hierarchy6"/>
    <dgm:cxn modelId="{01A164DC-765D-495B-8B65-BB6ECB51434C}" type="presParOf" srcId="{0F1FF879-AC7D-48AC-802E-B70385AA7F05}" destId="{B09F2125-1E5B-4011-A038-E5B8AD65E9E6}" srcOrd="7" destOrd="0" presId="urn:microsoft.com/office/officeart/2005/8/layout/hierarchy6"/>
    <dgm:cxn modelId="{2832B332-D4D5-4918-94BD-4496CCA22E3F}" type="presParOf" srcId="{B09F2125-1E5B-4011-A038-E5B8AD65E9E6}" destId="{14A4B9B4-3D5F-4C84-BC6F-411760D22703}" srcOrd="0" destOrd="0" presId="urn:microsoft.com/office/officeart/2005/8/layout/hierarchy6"/>
    <dgm:cxn modelId="{00FC3523-F2C4-426F-8791-0E747BB56EE8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</a:t>
          </a:r>
          <a:br>
            <a:rPr lang="en-GB" sz="1400" dirty="0"/>
          </a:br>
          <a:r>
            <a:rPr lang="en-GB" sz="1400" dirty="0"/>
            <a:t>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</a:t>
          </a:r>
          <a:br>
            <a:rPr lang="en-GB" sz="1400" dirty="0"/>
          </a:br>
          <a:r>
            <a:rPr lang="en-GB" sz="1400" dirty="0"/>
            <a:t>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217496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61312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713484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20980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2246148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713484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20980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246148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713484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209806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46148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713484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209806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46148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</a:t>
          </a:r>
          <a:br>
            <a:rPr lang="en-GB" sz="1400" kern="1200" dirty="0"/>
          </a:br>
          <a:r>
            <a:rPr lang="en-GB" sz="1400" kern="1200" dirty="0"/>
            <a:t>replaces a noun but isn’t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54456" y="1371"/>
          <a:ext cx="4844753" cy="12381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  <a:endParaRPr lang="en-GB" sz="2400" kern="1200" dirty="0"/>
        </a:p>
      </dsp:txBody>
      <dsp:txXfrm>
        <a:off x="3090721" y="37636"/>
        <a:ext cx="4772223" cy="1165664"/>
      </dsp:txXfrm>
    </dsp:sp>
    <dsp:sp modelId="{86F95A29-5235-422D-96EE-BAFAABAD6257}">
      <dsp:nvSpPr>
        <dsp:cNvPr id="0" name=""/>
        <dsp:cNvSpPr/>
      </dsp:nvSpPr>
      <dsp:spPr>
        <a:xfrm>
          <a:off x="2472902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3003930" y="0"/>
              </a:moveTo>
              <a:lnTo>
                <a:pt x="300393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70266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732743" y="1680439"/>
        <a:ext cx="1480318" cy="966826"/>
      </dsp:txXfrm>
    </dsp:sp>
    <dsp:sp modelId="{9A48CF19-F5DC-457F-8FA3-46CD8BDFF3A0}">
      <dsp:nvSpPr>
        <dsp:cNvPr id="0" name=""/>
        <dsp:cNvSpPr/>
      </dsp:nvSpPr>
      <dsp:spPr>
        <a:xfrm>
          <a:off x="147159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0135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731433" y="3118217"/>
        <a:ext cx="1480318" cy="966826"/>
      </dsp:txXfrm>
    </dsp:sp>
    <dsp:sp modelId="{19829FBF-A573-4591-AD0F-028CDA9A7A3D}">
      <dsp:nvSpPr>
        <dsp:cNvPr id="0" name=""/>
        <dsp:cNvSpPr/>
      </dsp:nvSpPr>
      <dsp:spPr>
        <a:xfrm>
          <a:off x="247290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270397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734053" y="3118217"/>
        <a:ext cx="1480318" cy="966826"/>
      </dsp:txXfrm>
    </dsp:sp>
    <dsp:sp modelId="{8ECE498F-C43A-439F-B0E8-13002BCB8C51}">
      <dsp:nvSpPr>
        <dsp:cNvPr id="0" name=""/>
        <dsp:cNvSpPr/>
      </dsp:nvSpPr>
      <dsp:spPr>
        <a:xfrm>
          <a:off x="4475522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D971B-2891-4740-BE6D-062EEAA17708}">
      <dsp:nvSpPr>
        <dsp:cNvPr id="0" name=""/>
        <dsp:cNvSpPr/>
      </dsp:nvSpPr>
      <dsp:spPr>
        <a:xfrm>
          <a:off x="370528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735363" y="1680439"/>
        <a:ext cx="1480318" cy="966826"/>
      </dsp:txXfrm>
    </dsp:sp>
    <dsp:sp modelId="{4C18627A-AFC1-413F-A440-7E0BC3143CAC}">
      <dsp:nvSpPr>
        <dsp:cNvPr id="0" name=""/>
        <dsp:cNvSpPr/>
      </dsp:nvSpPr>
      <dsp:spPr>
        <a:xfrm>
          <a:off x="5476833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8924D-37F7-4FEB-9927-DBF3D32E2468}">
      <dsp:nvSpPr>
        <dsp:cNvPr id="0" name=""/>
        <dsp:cNvSpPr/>
      </dsp:nvSpPr>
      <dsp:spPr>
        <a:xfrm>
          <a:off x="570790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737983" y="1680439"/>
        <a:ext cx="1480318" cy="966826"/>
      </dsp:txXfrm>
    </dsp:sp>
    <dsp:sp modelId="{63F29FBD-8A1D-4E5E-B128-AA96AB3E0BAF}">
      <dsp:nvSpPr>
        <dsp:cNvPr id="0" name=""/>
        <dsp:cNvSpPr/>
      </dsp:nvSpPr>
      <dsp:spPr>
        <a:xfrm>
          <a:off x="5476833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3003930" y="205396"/>
              </a:lnTo>
              <a:lnTo>
                <a:pt x="300393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94CA7-3806-4698-98CF-CCAD49E705B8}">
      <dsp:nvSpPr>
        <dsp:cNvPr id="0" name=""/>
        <dsp:cNvSpPr/>
      </dsp:nvSpPr>
      <dsp:spPr>
        <a:xfrm>
          <a:off x="771052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40603" y="1680439"/>
        <a:ext cx="1480318" cy="96682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54456" y="1371"/>
          <a:ext cx="4844753" cy="12381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  <a:endParaRPr lang="en-GB" sz="2400" kern="1200" dirty="0"/>
        </a:p>
      </dsp:txBody>
      <dsp:txXfrm>
        <a:off x="3090721" y="37636"/>
        <a:ext cx="4772223" cy="1165664"/>
      </dsp:txXfrm>
    </dsp:sp>
    <dsp:sp modelId="{86F95A29-5235-422D-96EE-BAFAABAD6257}">
      <dsp:nvSpPr>
        <dsp:cNvPr id="0" name=""/>
        <dsp:cNvSpPr/>
      </dsp:nvSpPr>
      <dsp:spPr>
        <a:xfrm>
          <a:off x="2472902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3003930" y="0"/>
              </a:moveTo>
              <a:lnTo>
                <a:pt x="300393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70266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732743" y="1680439"/>
        <a:ext cx="1480318" cy="966826"/>
      </dsp:txXfrm>
    </dsp:sp>
    <dsp:sp modelId="{9A48CF19-F5DC-457F-8FA3-46CD8BDFF3A0}">
      <dsp:nvSpPr>
        <dsp:cNvPr id="0" name=""/>
        <dsp:cNvSpPr/>
      </dsp:nvSpPr>
      <dsp:spPr>
        <a:xfrm>
          <a:off x="147159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0135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731433" y="3118217"/>
        <a:ext cx="1480318" cy="966826"/>
      </dsp:txXfrm>
    </dsp:sp>
    <dsp:sp modelId="{19829FBF-A573-4591-AD0F-028CDA9A7A3D}">
      <dsp:nvSpPr>
        <dsp:cNvPr id="0" name=""/>
        <dsp:cNvSpPr/>
      </dsp:nvSpPr>
      <dsp:spPr>
        <a:xfrm>
          <a:off x="247290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270397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734053" y="3118217"/>
        <a:ext cx="1480318" cy="966826"/>
      </dsp:txXfrm>
    </dsp:sp>
    <dsp:sp modelId="{8ECE498F-C43A-439F-B0E8-13002BCB8C51}">
      <dsp:nvSpPr>
        <dsp:cNvPr id="0" name=""/>
        <dsp:cNvSpPr/>
      </dsp:nvSpPr>
      <dsp:spPr>
        <a:xfrm>
          <a:off x="4475522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D971B-2891-4740-BE6D-062EEAA17708}">
      <dsp:nvSpPr>
        <dsp:cNvPr id="0" name=""/>
        <dsp:cNvSpPr/>
      </dsp:nvSpPr>
      <dsp:spPr>
        <a:xfrm>
          <a:off x="370528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735363" y="1680439"/>
        <a:ext cx="1480318" cy="966826"/>
      </dsp:txXfrm>
    </dsp:sp>
    <dsp:sp modelId="{4C18627A-AFC1-413F-A440-7E0BC3143CAC}">
      <dsp:nvSpPr>
        <dsp:cNvPr id="0" name=""/>
        <dsp:cNvSpPr/>
      </dsp:nvSpPr>
      <dsp:spPr>
        <a:xfrm>
          <a:off x="5476833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8924D-37F7-4FEB-9927-DBF3D32E2468}">
      <dsp:nvSpPr>
        <dsp:cNvPr id="0" name=""/>
        <dsp:cNvSpPr/>
      </dsp:nvSpPr>
      <dsp:spPr>
        <a:xfrm>
          <a:off x="570790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737983" y="1680439"/>
        <a:ext cx="1480318" cy="966826"/>
      </dsp:txXfrm>
    </dsp:sp>
    <dsp:sp modelId="{63F29FBD-8A1D-4E5E-B128-AA96AB3E0BAF}">
      <dsp:nvSpPr>
        <dsp:cNvPr id="0" name=""/>
        <dsp:cNvSpPr/>
      </dsp:nvSpPr>
      <dsp:spPr>
        <a:xfrm>
          <a:off x="5476833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3003930" y="205396"/>
              </a:lnTo>
              <a:lnTo>
                <a:pt x="300393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94CA7-3806-4698-98CF-CCAD49E705B8}">
      <dsp:nvSpPr>
        <dsp:cNvPr id="0" name=""/>
        <dsp:cNvSpPr/>
      </dsp:nvSpPr>
      <dsp:spPr>
        <a:xfrm>
          <a:off x="771052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40603" y="1680439"/>
        <a:ext cx="1480318" cy="96682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55111" y="1371"/>
          <a:ext cx="4844753" cy="12381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  <a:endParaRPr lang="en-GB" sz="2400" kern="1200" dirty="0"/>
        </a:p>
      </dsp:txBody>
      <dsp:txXfrm>
        <a:off x="3591376" y="37636"/>
        <a:ext cx="4772223" cy="1165664"/>
      </dsp:txXfrm>
    </dsp:sp>
    <dsp:sp modelId="{86F95A29-5235-422D-96EE-BAFAABAD6257}">
      <dsp:nvSpPr>
        <dsp:cNvPr id="0" name=""/>
        <dsp:cNvSpPr/>
      </dsp:nvSpPr>
      <dsp:spPr>
        <a:xfrm>
          <a:off x="2973557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3003930" y="0"/>
              </a:moveTo>
              <a:lnTo>
                <a:pt x="300393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20331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233398" y="1680439"/>
        <a:ext cx="1480318" cy="966826"/>
      </dsp:txXfrm>
    </dsp:sp>
    <dsp:sp modelId="{9A48CF19-F5DC-457F-8FA3-46CD8BDFF3A0}">
      <dsp:nvSpPr>
        <dsp:cNvPr id="0" name=""/>
        <dsp:cNvSpPr/>
      </dsp:nvSpPr>
      <dsp:spPr>
        <a:xfrm>
          <a:off x="970937" y="2677344"/>
          <a:ext cx="2002620" cy="410793"/>
        </a:xfrm>
        <a:custGeom>
          <a:avLst/>
          <a:gdLst/>
          <a:ahLst/>
          <a:cxnLst/>
          <a:rect l="0" t="0" r="0" b="0"/>
          <a:pathLst>
            <a:path>
              <a:moveTo>
                <a:pt x="2002620" y="0"/>
              </a:moveTo>
              <a:lnTo>
                <a:pt x="200262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200699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30778" y="3118217"/>
        <a:ext cx="1480318" cy="966826"/>
      </dsp:txXfrm>
    </dsp:sp>
    <dsp:sp modelId="{19829FBF-A573-4591-AD0F-028CDA9A7A3D}">
      <dsp:nvSpPr>
        <dsp:cNvPr id="0" name=""/>
        <dsp:cNvSpPr/>
      </dsp:nvSpPr>
      <dsp:spPr>
        <a:xfrm>
          <a:off x="2927837" y="2677344"/>
          <a:ext cx="91440" cy="4107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2203319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233398" y="3118217"/>
        <a:ext cx="1480318" cy="966826"/>
      </dsp:txXfrm>
    </dsp:sp>
    <dsp:sp modelId="{2A087BB7-7373-4EEA-B395-8A1DD2EC127B}">
      <dsp:nvSpPr>
        <dsp:cNvPr id="0" name=""/>
        <dsp:cNvSpPr/>
      </dsp:nvSpPr>
      <dsp:spPr>
        <a:xfrm>
          <a:off x="2973557" y="2677344"/>
          <a:ext cx="200262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2002620" y="205396"/>
              </a:lnTo>
              <a:lnTo>
                <a:pt x="200262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C0BCF-30AB-401C-A0C4-9646F458DF6F}">
      <dsp:nvSpPr>
        <dsp:cNvPr id="0" name=""/>
        <dsp:cNvSpPr/>
      </dsp:nvSpPr>
      <dsp:spPr>
        <a:xfrm>
          <a:off x="4205939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4236018" y="3118217"/>
        <a:ext cx="1480318" cy="966826"/>
      </dsp:txXfrm>
    </dsp:sp>
    <dsp:sp modelId="{8ECE498F-C43A-439F-B0E8-13002BCB8C51}">
      <dsp:nvSpPr>
        <dsp:cNvPr id="0" name=""/>
        <dsp:cNvSpPr/>
      </dsp:nvSpPr>
      <dsp:spPr>
        <a:xfrm>
          <a:off x="4976178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D971B-2891-4740-BE6D-062EEAA17708}">
      <dsp:nvSpPr>
        <dsp:cNvPr id="0" name=""/>
        <dsp:cNvSpPr/>
      </dsp:nvSpPr>
      <dsp:spPr>
        <a:xfrm>
          <a:off x="420593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236018" y="1680439"/>
        <a:ext cx="1480318" cy="966826"/>
      </dsp:txXfrm>
    </dsp:sp>
    <dsp:sp modelId="{4C18627A-AFC1-413F-A440-7E0BC3143CAC}">
      <dsp:nvSpPr>
        <dsp:cNvPr id="0" name=""/>
        <dsp:cNvSpPr/>
      </dsp:nvSpPr>
      <dsp:spPr>
        <a:xfrm>
          <a:off x="5977488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8924D-37F7-4FEB-9927-DBF3D32E2468}">
      <dsp:nvSpPr>
        <dsp:cNvPr id="0" name=""/>
        <dsp:cNvSpPr/>
      </dsp:nvSpPr>
      <dsp:spPr>
        <a:xfrm>
          <a:off x="620855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238638" y="1680439"/>
        <a:ext cx="1480318" cy="966826"/>
      </dsp:txXfrm>
    </dsp:sp>
    <dsp:sp modelId="{63F29FBD-8A1D-4E5E-B128-AA96AB3E0BAF}">
      <dsp:nvSpPr>
        <dsp:cNvPr id="0" name=""/>
        <dsp:cNvSpPr/>
      </dsp:nvSpPr>
      <dsp:spPr>
        <a:xfrm>
          <a:off x="5977488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3003930" y="205396"/>
              </a:lnTo>
              <a:lnTo>
                <a:pt x="300393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94CA7-3806-4698-98CF-CCAD49E705B8}">
      <dsp:nvSpPr>
        <dsp:cNvPr id="0" name=""/>
        <dsp:cNvSpPr/>
      </dsp:nvSpPr>
      <dsp:spPr>
        <a:xfrm>
          <a:off x="821117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241258" y="1680439"/>
        <a:ext cx="1480318" cy="96682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7CE6A-FD1C-40EB-AB6B-2D4DBE5DF2DF}">
      <dsp:nvSpPr>
        <dsp:cNvPr id="0" name=""/>
        <dsp:cNvSpPr/>
      </dsp:nvSpPr>
      <dsp:spPr>
        <a:xfrm>
          <a:off x="5204698" y="762493"/>
          <a:ext cx="1523468" cy="101564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234445" y="792240"/>
        <a:ext cx="1463974" cy="956151"/>
      </dsp:txXfrm>
    </dsp:sp>
    <dsp:sp modelId="{86F95A29-5235-422D-96EE-BAFAABAD6257}">
      <dsp:nvSpPr>
        <dsp:cNvPr id="0" name=""/>
        <dsp:cNvSpPr/>
      </dsp:nvSpPr>
      <dsp:spPr>
        <a:xfrm>
          <a:off x="2745682" y="1778139"/>
          <a:ext cx="3220749" cy="406258"/>
        </a:xfrm>
        <a:custGeom>
          <a:avLst/>
          <a:gdLst/>
          <a:ahLst/>
          <a:cxnLst/>
          <a:rect l="0" t="0" r="0" b="0"/>
          <a:pathLst>
            <a:path>
              <a:moveTo>
                <a:pt x="3220749" y="0"/>
              </a:moveTo>
              <a:lnTo>
                <a:pt x="322074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83948" y="2184397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013695" y="2214144"/>
        <a:ext cx="1463974" cy="956151"/>
      </dsp:txXfrm>
    </dsp:sp>
    <dsp:sp modelId="{9A48CF19-F5DC-457F-8FA3-46CD8BDFF3A0}">
      <dsp:nvSpPr>
        <dsp:cNvPr id="0" name=""/>
        <dsp:cNvSpPr/>
      </dsp:nvSpPr>
      <dsp:spPr>
        <a:xfrm>
          <a:off x="765173" y="3200043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1980509" y="0"/>
              </a:moveTo>
              <a:lnTo>
                <a:pt x="198050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3439" y="3606301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3186" y="3636048"/>
        <a:ext cx="1463974" cy="956151"/>
      </dsp:txXfrm>
    </dsp:sp>
    <dsp:sp modelId="{19829FBF-A573-4591-AD0F-028CDA9A7A3D}">
      <dsp:nvSpPr>
        <dsp:cNvPr id="0" name=""/>
        <dsp:cNvSpPr/>
      </dsp:nvSpPr>
      <dsp:spPr>
        <a:xfrm>
          <a:off x="2699962" y="3200043"/>
          <a:ext cx="91440" cy="406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983948" y="3606301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013695" y="3636048"/>
        <a:ext cx="1463974" cy="956151"/>
      </dsp:txXfrm>
    </dsp:sp>
    <dsp:sp modelId="{5C3FAAF3-ECF6-4220-A156-1F8B7E8E3216}">
      <dsp:nvSpPr>
        <dsp:cNvPr id="0" name=""/>
        <dsp:cNvSpPr/>
      </dsp:nvSpPr>
      <dsp:spPr>
        <a:xfrm>
          <a:off x="2745682" y="3200043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1980509" y="203129"/>
              </a:lnTo>
              <a:lnTo>
                <a:pt x="1980509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881E-D0E7-4542-8D5D-AD82E40F2B9A}">
      <dsp:nvSpPr>
        <dsp:cNvPr id="0" name=""/>
        <dsp:cNvSpPr/>
      </dsp:nvSpPr>
      <dsp:spPr>
        <a:xfrm>
          <a:off x="3964457" y="3606301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994204" y="3636048"/>
        <a:ext cx="1463974" cy="956151"/>
      </dsp:txXfrm>
    </dsp:sp>
    <dsp:sp modelId="{BCE54729-C23D-460A-B6D9-5B0F7AAAE094}">
      <dsp:nvSpPr>
        <dsp:cNvPr id="0" name=""/>
        <dsp:cNvSpPr/>
      </dsp:nvSpPr>
      <dsp:spPr>
        <a:xfrm>
          <a:off x="4726192" y="1778139"/>
          <a:ext cx="1240240" cy="406258"/>
        </a:xfrm>
        <a:custGeom>
          <a:avLst/>
          <a:gdLst/>
          <a:ahLst/>
          <a:cxnLst/>
          <a:rect l="0" t="0" r="0" b="0"/>
          <a:pathLst>
            <a:path>
              <a:moveTo>
                <a:pt x="1240240" y="0"/>
              </a:moveTo>
              <a:lnTo>
                <a:pt x="1240240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64457" y="2184397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994204" y="2214144"/>
        <a:ext cx="1463974" cy="956151"/>
      </dsp:txXfrm>
    </dsp:sp>
    <dsp:sp modelId="{9F588786-1845-44DC-9CE4-35ED2A78623B}">
      <dsp:nvSpPr>
        <dsp:cNvPr id="0" name=""/>
        <dsp:cNvSpPr/>
      </dsp:nvSpPr>
      <dsp:spPr>
        <a:xfrm>
          <a:off x="5966432" y="1778139"/>
          <a:ext cx="740268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740268" y="203129"/>
              </a:lnTo>
              <a:lnTo>
                <a:pt x="740268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44966" y="2184397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974713" y="2214144"/>
        <a:ext cx="1463974" cy="956151"/>
      </dsp:txXfrm>
    </dsp:sp>
    <dsp:sp modelId="{92CC6E24-E40E-45B6-9562-CC905BD5B4BC}">
      <dsp:nvSpPr>
        <dsp:cNvPr id="0" name=""/>
        <dsp:cNvSpPr/>
      </dsp:nvSpPr>
      <dsp:spPr>
        <a:xfrm>
          <a:off x="5966432" y="1778139"/>
          <a:ext cx="2970763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2970763" y="203129"/>
              </a:lnTo>
              <a:lnTo>
                <a:pt x="2970763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925476" y="2184397"/>
          <a:ext cx="2023440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955223" y="2214144"/>
        <a:ext cx="1963946" cy="956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228608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72424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724597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2209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57261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724597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2209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257261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724597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220919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57261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724597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220919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57261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78904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22720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74893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07557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74893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2458701" y="2207557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74893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71215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07557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74893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71215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07557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78904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22720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74893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07557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74893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207557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74893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71215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8271" y="2207557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74893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71215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07557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241308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85124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737297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2336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69961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737297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2336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269961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737297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233619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8271" y="2269961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737297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233619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68537" y="2269961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288608" y="71992"/>
          <a:ext cx="4195220" cy="107219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0011" y="103395"/>
        <a:ext cx="4132414" cy="1009384"/>
      </dsp:txXfrm>
    </dsp:sp>
    <dsp:sp modelId="{33643D00-C75E-4DF5-A0F0-DFA21355EB8A}">
      <dsp:nvSpPr>
        <dsp:cNvPr id="0" name=""/>
        <dsp:cNvSpPr/>
      </dsp:nvSpPr>
      <dsp:spPr>
        <a:xfrm>
          <a:off x="3488714" y="1144182"/>
          <a:ext cx="2897504" cy="355718"/>
        </a:xfrm>
        <a:custGeom>
          <a:avLst/>
          <a:gdLst/>
          <a:ahLst/>
          <a:cxnLst/>
          <a:rect l="0" t="0" r="0" b="0"/>
          <a:pathLst>
            <a:path>
              <a:moveTo>
                <a:pt x="2897504" y="0"/>
              </a:moveTo>
              <a:lnTo>
                <a:pt x="289750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21741" y="1499901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47788" y="1525948"/>
        <a:ext cx="1281852" cy="837203"/>
      </dsp:txXfrm>
    </dsp:sp>
    <dsp:sp modelId="{86F95A29-5235-422D-96EE-BAFAABAD6257}">
      <dsp:nvSpPr>
        <dsp:cNvPr id="0" name=""/>
        <dsp:cNvSpPr/>
      </dsp:nvSpPr>
      <dsp:spPr>
        <a:xfrm>
          <a:off x="668632" y="2389199"/>
          <a:ext cx="2820082" cy="355718"/>
        </a:xfrm>
        <a:custGeom>
          <a:avLst/>
          <a:gdLst/>
          <a:ahLst/>
          <a:cxnLst/>
          <a:rect l="0" t="0" r="0" b="0"/>
          <a:pathLst>
            <a:path>
              <a:moveTo>
                <a:pt x="2820082" y="0"/>
              </a:moveTo>
              <a:lnTo>
                <a:pt x="282008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59" y="2744918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7706" y="2770965"/>
        <a:ext cx="1281852" cy="837203"/>
      </dsp:txXfrm>
    </dsp:sp>
    <dsp:sp modelId="{BCE54729-C23D-460A-B6D9-5B0F7AAAE094}">
      <dsp:nvSpPr>
        <dsp:cNvPr id="0" name=""/>
        <dsp:cNvSpPr/>
      </dsp:nvSpPr>
      <dsp:spPr>
        <a:xfrm>
          <a:off x="2402762" y="2389199"/>
          <a:ext cx="1085952" cy="355718"/>
        </a:xfrm>
        <a:custGeom>
          <a:avLst/>
          <a:gdLst/>
          <a:ahLst/>
          <a:cxnLst/>
          <a:rect l="0" t="0" r="0" b="0"/>
          <a:pathLst>
            <a:path>
              <a:moveTo>
                <a:pt x="1085952" y="0"/>
              </a:moveTo>
              <a:lnTo>
                <a:pt x="108595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5789" y="2744918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61836" y="2770965"/>
        <a:ext cx="1281852" cy="837203"/>
      </dsp:txXfrm>
    </dsp:sp>
    <dsp:sp modelId="{9F588786-1845-44DC-9CE4-35ED2A78623B}">
      <dsp:nvSpPr>
        <dsp:cNvPr id="0" name=""/>
        <dsp:cNvSpPr/>
      </dsp:nvSpPr>
      <dsp:spPr>
        <a:xfrm>
          <a:off x="3488714" y="2389199"/>
          <a:ext cx="648177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648177" y="177859"/>
              </a:lnTo>
              <a:lnTo>
                <a:pt x="648177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469919" y="2744918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95966" y="2770965"/>
        <a:ext cx="1281852" cy="837203"/>
      </dsp:txXfrm>
    </dsp:sp>
    <dsp:sp modelId="{92CC6E24-E40E-45B6-9562-CC905BD5B4BC}">
      <dsp:nvSpPr>
        <dsp:cNvPr id="0" name=""/>
        <dsp:cNvSpPr/>
      </dsp:nvSpPr>
      <dsp:spPr>
        <a:xfrm>
          <a:off x="3488714" y="2389199"/>
          <a:ext cx="2601194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601194" y="177859"/>
              </a:lnTo>
              <a:lnTo>
                <a:pt x="2601194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204049" y="2744918"/>
          <a:ext cx="1771720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230096" y="2770965"/>
        <a:ext cx="1719626" cy="837203"/>
      </dsp:txXfrm>
    </dsp:sp>
    <dsp:sp modelId="{67357A81-5F47-46C8-8791-23DB6B665016}">
      <dsp:nvSpPr>
        <dsp:cNvPr id="0" name=""/>
        <dsp:cNvSpPr/>
      </dsp:nvSpPr>
      <dsp:spPr>
        <a:xfrm>
          <a:off x="5222844" y="1144182"/>
          <a:ext cx="1163374" cy="355718"/>
        </a:xfrm>
        <a:custGeom>
          <a:avLst/>
          <a:gdLst/>
          <a:ahLst/>
          <a:cxnLst/>
          <a:rect l="0" t="0" r="0" b="0"/>
          <a:pathLst>
            <a:path>
              <a:moveTo>
                <a:pt x="1163374" y="0"/>
              </a:moveTo>
              <a:lnTo>
                <a:pt x="116337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55871" y="1499901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81918" y="1525948"/>
        <a:ext cx="1281852" cy="837203"/>
      </dsp:txXfrm>
    </dsp:sp>
    <dsp:sp modelId="{8F07F99B-93BA-4DC2-B33F-3FE6E29EA551}">
      <dsp:nvSpPr>
        <dsp:cNvPr id="0" name=""/>
        <dsp:cNvSpPr/>
      </dsp:nvSpPr>
      <dsp:spPr>
        <a:xfrm>
          <a:off x="6386219" y="1144182"/>
          <a:ext cx="70359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703596" y="177859"/>
              </a:lnTo>
              <a:lnTo>
                <a:pt x="70359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90001" y="1499901"/>
          <a:ext cx="1599628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316048" y="1525948"/>
        <a:ext cx="1547534" cy="837203"/>
      </dsp:txXfrm>
    </dsp:sp>
    <dsp:sp modelId="{F7436063-BF3D-4400-ABDF-46A0C91AC2E1}">
      <dsp:nvSpPr>
        <dsp:cNvPr id="0" name=""/>
        <dsp:cNvSpPr/>
      </dsp:nvSpPr>
      <dsp:spPr>
        <a:xfrm>
          <a:off x="6386219" y="1144182"/>
          <a:ext cx="273403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734036" y="177859"/>
              </a:lnTo>
              <a:lnTo>
                <a:pt x="273403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89813" y="1499901"/>
          <a:ext cx="1660883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315860" y="1525948"/>
        <a:ext cx="1608789" cy="8372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</a:t>
          </a:r>
          <a:br>
            <a:rPr lang="en-GB" sz="1400" kern="1200" dirty="0"/>
          </a:br>
          <a:r>
            <a:rPr lang="en-GB" sz="1400" kern="1200" dirty="0"/>
            <a:t>replaces a noun but isn’t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10348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37375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933135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1239286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1261703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004665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2310817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2351662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004665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2310817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</a:t>
          </a:r>
          <a:br>
            <a:rPr lang="en-GB" sz="1400" kern="1200" dirty="0"/>
          </a:br>
          <a:r>
            <a:rPr lang="en-GB" sz="1400" kern="1200" dirty="0"/>
            <a:t>replaces a noun but isn’t (he/she)</a:t>
          </a:r>
        </a:p>
      </dsp:txBody>
      <dsp:txXfrm>
        <a:off x="2101764" y="2351662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004665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2310817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2351662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004665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2310817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2351662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933135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1239286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1261703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933135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1239286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1261703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933135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1239286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1261703"/>
        <a:ext cx="1384614" cy="720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806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91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6.png"/><Relationship Id="rId9" Type="http://schemas.microsoft.com/office/2007/relationships/diagramDrawing" Target="../diagrams/drawing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218201" y="3863931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445030" y="3893719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740147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557365" y="4485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368470" y="440374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987462" y="501965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43829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71053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“tricky”?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6226464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6498703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292781" y="474663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6753878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7479294" y="159399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564981" y="266089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58765" y="2683876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942215" y="160947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3375758" y="477387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836855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316177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156179"/>
              </p:ext>
            </p:extLst>
          </p:nvPr>
        </p:nvGraphicFramePr>
        <p:xfrm>
          <a:off x="1544319" y="749299"/>
          <a:ext cx="9952356" cy="369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7801873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612524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football.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7263054"/>
              </p:ext>
            </p:extLst>
          </p:nvPr>
        </p:nvGraphicFramePr>
        <p:xfrm>
          <a:off x="1544319" y="723899"/>
          <a:ext cx="9952356" cy="3715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4811559"/>
              </p:ext>
            </p:extLst>
          </p:nvPr>
        </p:nvGraphicFramePr>
        <p:xfrm>
          <a:off x="1544319" y="733425"/>
          <a:ext cx="9952356" cy="3706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6544217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57658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0060002"/>
              </p:ext>
            </p:extLst>
          </p:nvPr>
        </p:nvGraphicFramePr>
        <p:xfrm>
          <a:off x="1601469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394845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408152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 and a table? – They’re both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463747"/>
              </p:ext>
            </p:extLst>
          </p:nvPr>
        </p:nvGraphicFramePr>
        <p:xfrm>
          <a:off x="1544319" y="817811"/>
          <a:ext cx="9952356" cy="411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Table is a common noun. </a:t>
            </a:r>
          </a:p>
          <a:p>
            <a:pPr algn="ctr"/>
            <a:r>
              <a:rPr lang="en-GB" sz="2400" dirty="0"/>
              <a:t>Peter is a proper noun.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359A9-FE10-E175-023F-B16B3FB03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6849D3-E6A5-F75A-B009-285A3A80D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8D6DB89-772C-2FD7-45B1-BC946627E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1E3F43-D4BF-09B6-8B86-D819C70E655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56CBCF2-1734-13B6-DF13-96261FAB2130}"/>
              </a:ext>
            </a:extLst>
          </p:cNvPr>
          <p:cNvGraphicFramePr/>
          <p:nvPr/>
        </p:nvGraphicFramePr>
        <p:xfrm>
          <a:off x="1544319" y="817811"/>
          <a:ext cx="9952356" cy="411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E0B0FE-9EBA-CAA9-2054-A97B6164705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5D1060-B18B-1C1C-3501-F3D064F2DC76}"/>
              </a:ext>
            </a:extLst>
          </p:cNvPr>
          <p:cNvSpPr txBox="1"/>
          <p:nvPr/>
        </p:nvSpPr>
        <p:spPr>
          <a:xfrm>
            <a:off x="3234145" y="509355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be learning about a type of noun called an </a:t>
            </a:r>
            <a:r>
              <a:rPr lang="en-GB" sz="2400" b="1" dirty="0"/>
              <a:t>abstract noun</a:t>
            </a:r>
            <a:r>
              <a:rPr lang="en-GB" sz="2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96389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645CE-7152-B661-2CD8-492B396C3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557DFE9-CF12-91E8-20EF-64A3DBCFC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F0C62A-C1F7-BF33-FFA7-699ECD1A8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131139-E577-7AD2-DE32-937004640C0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AB18778-14AA-6A94-ADE6-8F12AB5B14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21856"/>
              </p:ext>
            </p:extLst>
          </p:nvPr>
        </p:nvGraphicFramePr>
        <p:xfrm>
          <a:off x="1544319" y="817811"/>
          <a:ext cx="9952356" cy="411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ACA2846-3F57-856D-E3B4-A97CA291170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48C80B-38A4-F008-F85A-BE6294A6C6A8}"/>
              </a:ext>
            </a:extLst>
          </p:cNvPr>
          <p:cNvSpPr txBox="1"/>
          <p:nvPr/>
        </p:nvSpPr>
        <p:spPr>
          <a:xfrm>
            <a:off x="3234145" y="509355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be learning about a type of noun called an </a:t>
            </a:r>
            <a:r>
              <a:rPr lang="en-GB" sz="2400" b="1" dirty="0"/>
              <a:t>abstract noun</a:t>
            </a:r>
            <a:r>
              <a:rPr lang="en-GB" sz="2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11769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11F7A-F0BE-C463-5811-69848ADA6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0D0C6D-B672-FB84-5D6D-542873CA7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A53CE2-3BAD-3FFA-E460-F1966329C7E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4D7F14-5B10-DD24-6E3D-76EB129CAA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0B0526-BD32-50FE-DD08-37504FCC5C4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EF60DD-C56E-B322-B160-8F1BE48D496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307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869036" y="17215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758964" y="174804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979108" y="172157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979107" y="254272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979107" y="336386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1979107" y="418501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1979107" y="500615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869036" y="25443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869036" y="33638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869036" y="41927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4862182" y="500615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758964" y="255678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758962" y="335384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7765816" y="41927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7765816" y="500153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764000" y="176920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7653928" y="179567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1874072" y="17692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1874071" y="25903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1874071" y="34114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1874071" y="423263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1874071" y="50537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764000" y="259198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764000" y="341149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764000" y="424041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757146" y="50537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7653928" y="260441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7653926" y="340147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7660780" y="4240419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7660780" y="504915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nouns on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6812468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nouns on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6812468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6812468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95ECBD-D371-20E5-1AE6-F5CD6F91992B}"/>
              </a:ext>
            </a:extLst>
          </p:cNvPr>
          <p:cNvSpPr txBox="1"/>
          <p:nvPr/>
        </p:nvSpPr>
        <p:spPr>
          <a:xfrm>
            <a:off x="7653928" y="179567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0F1683-FDAE-86C1-AA11-6687B26718A6}"/>
              </a:ext>
            </a:extLst>
          </p:cNvPr>
          <p:cNvSpPr txBox="1"/>
          <p:nvPr/>
        </p:nvSpPr>
        <p:spPr>
          <a:xfrm>
            <a:off x="7653928" y="260441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4A7B8D-A349-8487-4D6D-D1A8F9786745}"/>
              </a:ext>
            </a:extLst>
          </p:cNvPr>
          <p:cNvSpPr txBox="1"/>
          <p:nvPr/>
        </p:nvSpPr>
        <p:spPr>
          <a:xfrm>
            <a:off x="7653926" y="340147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B5CD5-D023-7748-A4D1-C00F9F7EBF4B}"/>
              </a:ext>
            </a:extLst>
          </p:cNvPr>
          <p:cNvSpPr txBox="1"/>
          <p:nvPr/>
        </p:nvSpPr>
        <p:spPr>
          <a:xfrm>
            <a:off x="7660780" y="4240419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2F7867-77BD-0202-997A-C31C25054445}"/>
              </a:ext>
            </a:extLst>
          </p:cNvPr>
          <p:cNvSpPr txBox="1"/>
          <p:nvPr/>
        </p:nvSpPr>
        <p:spPr>
          <a:xfrm>
            <a:off x="7660780" y="504915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1F6D8-E057-30DA-DD63-7229A2EAC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CDAE3632-D80B-12C7-E376-4217B1C432D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3A72DB9-4059-96D5-0012-9001EF961CEF}"/>
              </a:ext>
            </a:extLst>
          </p:cNvPr>
          <p:cNvSpPr txBox="1">
            <a:spLocks/>
          </p:cNvSpPr>
          <p:nvPr/>
        </p:nvSpPr>
        <p:spPr>
          <a:xfrm>
            <a:off x="407482" y="1690898"/>
            <a:ext cx="6955343" cy="244474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“Bravery" is an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because you can't see, touch or hear bravery. 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(You can feel it.)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7185BA-0E45-850B-FED0-1BAABC7105FF}"/>
              </a:ext>
            </a:extLst>
          </p:cNvPr>
          <p:cNvSpPr txBox="1">
            <a:spLocks/>
          </p:cNvSpPr>
          <p:nvPr/>
        </p:nvSpPr>
        <p:spPr>
          <a:xfrm>
            <a:off x="407482" y="29989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“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noun”.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83422F1-A0D6-5E7D-73EC-64068F49C797}"/>
              </a:ext>
            </a:extLst>
          </p:cNvPr>
          <p:cNvSpPr txBox="1">
            <a:spLocks/>
          </p:cNvSpPr>
          <p:nvPr/>
        </p:nvSpPr>
        <p:spPr>
          <a:xfrm>
            <a:off x="407482" y="4672849"/>
            <a:ext cx="695534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another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81237A-C829-CC5A-B48F-FE93CC541B4B}"/>
              </a:ext>
            </a:extLst>
          </p:cNvPr>
          <p:cNvSpPr txBox="1"/>
          <p:nvPr/>
        </p:nvSpPr>
        <p:spPr>
          <a:xfrm>
            <a:off x="7653928" y="179567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4AE67C-20AE-75D5-A496-0CD80C47E200}"/>
              </a:ext>
            </a:extLst>
          </p:cNvPr>
          <p:cNvSpPr txBox="1"/>
          <p:nvPr/>
        </p:nvSpPr>
        <p:spPr>
          <a:xfrm>
            <a:off x="7653928" y="260441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B955BA-AEC2-1BCB-5124-7E48330B6724}"/>
              </a:ext>
            </a:extLst>
          </p:cNvPr>
          <p:cNvSpPr txBox="1"/>
          <p:nvPr/>
        </p:nvSpPr>
        <p:spPr>
          <a:xfrm>
            <a:off x="7653926" y="340147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908A8E-456E-94F9-C941-324DA7E6C906}"/>
              </a:ext>
            </a:extLst>
          </p:cNvPr>
          <p:cNvSpPr txBox="1"/>
          <p:nvPr/>
        </p:nvSpPr>
        <p:spPr>
          <a:xfrm>
            <a:off x="7660780" y="4240419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AF5A73-C710-04B4-A18D-5890AFD56681}"/>
              </a:ext>
            </a:extLst>
          </p:cNvPr>
          <p:cNvSpPr txBox="1"/>
          <p:nvPr/>
        </p:nvSpPr>
        <p:spPr>
          <a:xfrm>
            <a:off x="7660780" y="504915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</p:spTree>
    <p:extLst>
      <p:ext uri="{BB962C8B-B14F-4D97-AF65-F5344CB8AC3E}">
        <p14:creationId xmlns:p14="http://schemas.microsoft.com/office/powerpoint/2010/main" val="4180073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CA5F6-C592-0DC8-FAEE-048DDF23C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26E042E-B98E-D650-B98A-8742239C3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48594A2-A3AC-1F04-BC5B-042C132AB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7E7379-2104-4E8D-C957-81C6AB6A9AF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09442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382220-F14B-C30D-419E-778058B3EC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BE267B-078C-4159-B8B1-614529940E7A}"/>
              </a:ext>
            </a:extLst>
          </p:cNvPr>
          <p:cNvSpPr txBox="1"/>
          <p:nvPr/>
        </p:nvSpPr>
        <p:spPr>
          <a:xfrm>
            <a:off x="2719795" y="486684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see why abstract nouns have </a:t>
            </a:r>
          </a:p>
          <a:p>
            <a:pPr algn="ctr"/>
            <a:r>
              <a:rPr lang="en-GB" sz="2400" dirty="0"/>
              <a:t>their own name and category?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D642D02-4CBE-06BF-68E4-EB1BA8B60D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4399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83079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abstract nouns?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trust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hope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faith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joy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D69310-D219-5C19-0DCA-BFD4724EDFC0}"/>
              </a:ext>
            </a:extLst>
          </p:cNvPr>
          <p:cNvSpPr txBox="1"/>
          <p:nvPr/>
        </p:nvSpPr>
        <p:spPr>
          <a:xfrm>
            <a:off x="1652171" y="214039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14A32-6D20-23D1-A92C-165BFA0AD6E3}"/>
              </a:ext>
            </a:extLst>
          </p:cNvPr>
          <p:cNvSpPr txBox="1"/>
          <p:nvPr/>
        </p:nvSpPr>
        <p:spPr>
          <a:xfrm>
            <a:off x="1652171" y="542738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5D558-EDDC-AF8B-183C-A87C982FC500}"/>
              </a:ext>
            </a:extLst>
          </p:cNvPr>
          <p:cNvSpPr txBox="1"/>
          <p:nvPr/>
        </p:nvSpPr>
        <p:spPr>
          <a:xfrm>
            <a:off x="1652171" y="296635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72332A-B180-9159-0724-91B8D3EEC859}"/>
              </a:ext>
            </a:extLst>
          </p:cNvPr>
          <p:cNvSpPr txBox="1"/>
          <p:nvPr/>
        </p:nvSpPr>
        <p:spPr>
          <a:xfrm>
            <a:off x="4764000" y="543690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trust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D78BEA-4E43-D149-2C22-B842C60D8A35}"/>
              </a:ext>
            </a:extLst>
          </p:cNvPr>
          <p:cNvSpPr txBox="1"/>
          <p:nvPr/>
        </p:nvSpPr>
        <p:spPr>
          <a:xfrm>
            <a:off x="4763999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814E64-03F3-1DDE-5CF4-D656174F9F4B}"/>
              </a:ext>
            </a:extLst>
          </p:cNvPr>
          <p:cNvSpPr txBox="1"/>
          <p:nvPr/>
        </p:nvSpPr>
        <p:spPr>
          <a:xfrm>
            <a:off x="7875829" y="214280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hope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41957A-6C6E-5060-CE36-61648F72B7CC}"/>
              </a:ext>
            </a:extLst>
          </p:cNvPr>
          <p:cNvSpPr txBox="1"/>
          <p:nvPr/>
        </p:nvSpPr>
        <p:spPr>
          <a:xfrm>
            <a:off x="7875829" y="542738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faith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1D6CBC-67C1-5988-834D-F8FACB871936}"/>
              </a:ext>
            </a:extLst>
          </p:cNvPr>
          <p:cNvSpPr txBox="1"/>
          <p:nvPr/>
        </p:nvSpPr>
        <p:spPr>
          <a:xfrm>
            <a:off x="7881721" y="46158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joy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  <p:bldP spid="15" grpId="0" animBg="1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4" y="3109767"/>
            <a:ext cx="4542515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“happiness” is an abstract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 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 is the key to a fulfilling life.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5838185" y="3079870"/>
            <a:ext cx="593028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Can you touch, hear or see happiness?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V="1">
            <a:off x="2876550" y="2773907"/>
            <a:ext cx="632416" cy="33586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2519878" y="2713138"/>
            <a:ext cx="181399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5838184" y="5480075"/>
            <a:ext cx="593028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Can you touch, hear or see kindness?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His kindness towards others is truly inspiring.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2519878" y="515633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07480" y="5513632"/>
            <a:ext cx="4593145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“kindness” is an abstract noun.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2876550" y="5227224"/>
            <a:ext cx="191318" cy="2864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346001"/>
            <a:ext cx="11377035" cy="9877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 our writing?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1601348"/>
            <a:ext cx="11377034" cy="182765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make your writing more vivid and expressive by conveying emotions, ideas, and qualities that add depth and meaning.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4E80EE5-1D76-A98C-84B0-249BD724DA8B}"/>
              </a:ext>
            </a:extLst>
          </p:cNvPr>
          <p:cNvSpPr txBox="1">
            <a:spLocks/>
          </p:cNvSpPr>
          <p:nvPr/>
        </p:nvSpPr>
        <p:spPr>
          <a:xfrm>
            <a:off x="407481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joy was evident as she danced around the room.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5078AE-E2BD-1D59-8F4A-A6C40FF2E604}"/>
              </a:ext>
            </a:extLst>
          </p:cNvPr>
          <p:cNvSpPr txBox="1">
            <a:spLocks/>
          </p:cNvSpPr>
          <p:nvPr/>
        </p:nvSpPr>
        <p:spPr>
          <a:xfrm>
            <a:off x="6238875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 bravery in the face of danger was commendable.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E021FD3-0949-11B9-5EE6-C588DD252257}"/>
              </a:ext>
            </a:extLst>
          </p:cNvPr>
          <p:cNvSpPr txBox="1">
            <a:spLocks/>
          </p:cNvSpPr>
          <p:nvPr/>
        </p:nvSpPr>
        <p:spPr>
          <a:xfrm>
            <a:off x="407481" y="5217460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sense of peace filled the garden as the sun set.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58711C0-C803-8F8A-24E8-B85FA837460C}"/>
              </a:ext>
            </a:extLst>
          </p:cNvPr>
          <p:cNvSpPr txBox="1">
            <a:spLocks/>
          </p:cNvSpPr>
          <p:nvPr/>
        </p:nvSpPr>
        <p:spPr>
          <a:xfrm>
            <a:off x="6238875" y="5191924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freedom to express oneself is a fundamental right.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9E4895-92BC-4AB2-FDB4-9C6D62DE4AAC}"/>
              </a:ext>
            </a:extLst>
          </p:cNvPr>
          <p:cNvSpPr txBox="1">
            <a:spLocks/>
          </p:cNvSpPr>
          <p:nvPr/>
        </p:nvSpPr>
        <p:spPr>
          <a:xfrm>
            <a:off x="407481" y="393626"/>
            <a:ext cx="11377035" cy="9877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abstract nouns?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D81578-DB90-7730-8EE8-D649EFC9B28A}"/>
              </a:ext>
            </a:extLst>
          </p:cNvPr>
          <p:cNvSpPr txBox="1">
            <a:spLocks/>
          </p:cNvSpPr>
          <p:nvPr/>
        </p:nvSpPr>
        <p:spPr>
          <a:xfrm>
            <a:off x="407481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evident as she danced around the room.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3B982F-18D5-DBB8-D1D8-11BBEDC2445A}"/>
              </a:ext>
            </a:extLst>
          </p:cNvPr>
          <p:cNvSpPr txBox="1">
            <a:spLocks/>
          </p:cNvSpPr>
          <p:nvPr/>
        </p:nvSpPr>
        <p:spPr>
          <a:xfrm>
            <a:off x="6238875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bravery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face of danger was commendable.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1B252F-F687-8ED7-72BF-643A2E883992}"/>
              </a:ext>
            </a:extLst>
          </p:cNvPr>
          <p:cNvSpPr txBox="1">
            <a:spLocks/>
          </p:cNvSpPr>
          <p:nvPr/>
        </p:nvSpPr>
        <p:spPr>
          <a:xfrm>
            <a:off x="407481" y="5217460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sense of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peace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filled the garden as the sun set.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002FDB-CBD4-3B24-05B7-85E59BF0CE79}"/>
              </a:ext>
            </a:extLst>
          </p:cNvPr>
          <p:cNvSpPr txBox="1">
            <a:spLocks/>
          </p:cNvSpPr>
          <p:nvPr/>
        </p:nvSpPr>
        <p:spPr>
          <a:xfrm>
            <a:off x="6238875" y="5191924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freedom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express oneself is a fundamental right.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2499862"/>
            <a:ext cx="11308304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4915" y="3207843"/>
            <a:ext cx="1948519" cy="64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honesty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0F63D9-C47C-95C4-A50A-3834F9256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8921" y="3207843"/>
            <a:ext cx="2052963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 success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A22036-1A65-FF50-593A-BE42F42DF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6472" y="3920119"/>
            <a:ext cx="6986233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Three sentences: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68BF4D-C2DD-6DD1-F50B-B61447AF7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6772" y="4570535"/>
            <a:ext cx="6497260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Honesty is wonderful quality in a person.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His success was done to hard work.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Patience is a virtue.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C870B3-3E40-CF91-C9C5-23F93894D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106" y="3197201"/>
            <a:ext cx="2052963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 patience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796" y="2499862"/>
            <a:ext cx="8391738" cy="64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For example, three abstract nouns: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three abstract nouns.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 write a sentence for each abstract noun.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688373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455F5-9D15-4598-CD1A-D4FEF887C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03BD9D-9FC7-4267-BD57-7CDB41A47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4A8021-79AF-6B39-75B6-FCF0357E0A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66487A-D6AC-1411-E6F2-4829D11F13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4F9275-14DF-B579-2FDE-CFE9BAEA861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F1E72A-2422-362D-85DC-3EA4618AA36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9136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9953062"/>
              </p:ext>
            </p:extLst>
          </p:nvPr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starting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using and as a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runs fast and jumps high.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D2980-6F01-1510-6FD6-45E75B3E6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1C2E9F-E391-1BBE-DF7F-1D5459363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D87ED6-B258-B972-97D8-C02E32A279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7F8330-3755-4570-2543-7B819929C9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9AF8AF-3BC5-1822-A759-BE3DF3F743C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7509A7-774E-FA33-B032-FBABB291E1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9355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BEC9F-19FF-E2F7-05D1-7CFD7CD8D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F3714-A4A2-6A2A-ADA3-B2CC7D1BA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A4E66-1F0D-4765-C1AC-32E5CEF419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6BCE63-4E49-0794-269D-420ABFE6D45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1BB70-0915-82E8-B4A1-469B8C57BA3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FEB3AA-6612-5BB4-E18D-97457B0BE6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5333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A382D-1FD3-41DA-D933-E40181E68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711E3D-8895-2D00-37D0-51DCF5DB8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2ECE6-75C6-3D83-01E5-F3313B0DEA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 was barking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472A09-A096-6A9B-8D01-F83606305D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D64EBAA-BD8E-4B10-BC47-419AD57CAE0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3D8875-D8D3-8882-7CDB-A5A51A86AE1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77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82843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312896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76534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330316" y="3689469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028366" y="3913288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478696" y="3893486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977892" y="507480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269065" y="447398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606215" y="441630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699162" y="509426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1872</Words>
  <Application>Microsoft Office PowerPoint</Application>
  <PresentationFormat>Widescreen</PresentationFormat>
  <Paragraphs>389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Abstract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2025-12-22T10:15:39Z</dcterms:modified>
</cp:coreProperties>
</file>