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39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76F1CC-217F-45A2-8098-BB492E181CBB}" v="3" dt="2025-12-11T13:54:25.6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806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913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2499862"/>
            <a:ext cx="11308304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3EA750-071C-5391-3FC6-44FE53EB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4915" y="3207843"/>
            <a:ext cx="1948519" cy="646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honesty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0F63D9-C47C-95C4-A50A-3834F9256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8921" y="3207843"/>
            <a:ext cx="2052963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 success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A22036-1A65-FF50-593A-BE42F42DF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6472" y="3920119"/>
            <a:ext cx="6986233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Three sentences: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68BF4D-C2DD-6DD1-F50B-B61447AF7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6772" y="4570535"/>
            <a:ext cx="6497260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Honesty is wonderful quality in a person.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His success was done to hard work.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Patience is a virtue.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C870B3-3E40-CF91-C9C5-23F93894D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106" y="3197201"/>
            <a:ext cx="2052963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 patience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796" y="2499862"/>
            <a:ext cx="8391738" cy="646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For example, three abstract nouns: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Think of three abstract nouns.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 write a sentence for each abstract noun.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688373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2" grpId="0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4"/>
          <a:ext cx="11982451" cy="62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03898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starting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using and as a conjunction.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runs fast and jumps high.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Common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common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children play in the garden.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Proper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proper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Emile is so cool.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048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</Words>
  <Application>Microsoft Office PowerPoint</Application>
  <PresentationFormat>Widescreen</PresentationFormat>
  <Paragraphs>61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2025-12-22T09:59:25Z</dcterms:modified>
</cp:coreProperties>
</file>