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390" r:id="rId2"/>
    <p:sldId id="274" r:id="rId3"/>
    <p:sldId id="309" r:id="rId4"/>
    <p:sldId id="393" r:id="rId5"/>
    <p:sldId id="394" r:id="rId6"/>
    <p:sldId id="395" r:id="rId7"/>
    <p:sldId id="396" r:id="rId8"/>
    <p:sldId id="397" r:id="rId9"/>
    <p:sldId id="398" r:id="rId10"/>
    <p:sldId id="399" r:id="rId11"/>
    <p:sldId id="400" r:id="rId12"/>
    <p:sldId id="401" r:id="rId13"/>
    <p:sldId id="402" r:id="rId14"/>
    <p:sldId id="403" r:id="rId15"/>
    <p:sldId id="308" r:id="rId16"/>
    <p:sldId id="281" r:id="rId17"/>
    <p:sldId id="282" r:id="rId18"/>
    <p:sldId id="283" r:id="rId19"/>
    <p:sldId id="286" r:id="rId20"/>
    <p:sldId id="285" r:id="rId21"/>
    <p:sldId id="301" r:id="rId22"/>
    <p:sldId id="302" r:id="rId23"/>
    <p:sldId id="303" r:id="rId24"/>
    <p:sldId id="304" r:id="rId25"/>
    <p:sldId id="306" r:id="rId26"/>
    <p:sldId id="307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FC5AAB-00FE-4BD8-85D5-1BFDCF2983A1}" v="2" dt="2025-12-09T11:56:43.8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6446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FBE3B656-E057-CEC9-93D2-A3BE639CA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347502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sail has fallen off the windmill.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39395" y="2987032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wind</a:t>
            </a:r>
            <a:r>
              <a:rPr lang="en-GB" sz="8000" dirty="0">
                <a:solidFill>
                  <a:schemeClr val="bg1"/>
                </a:solidFill>
              </a:rPr>
              <a:t>mill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4E980AC0-527C-0A78-8BFF-B05CC8C72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650" y="2461927"/>
            <a:ext cx="5638256" cy="42595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2F0A415-563E-49D5-BAB9-23754E8981B5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013726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1FE26049-81E4-9D6A-C5B6-CBD8F6332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716" y="1480853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Please put rubbish in the dustbin.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566683" y="3120383"/>
            <a:ext cx="60698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dust</a:t>
            </a:r>
            <a:r>
              <a:rPr lang="en-GB" sz="8000" dirty="0">
                <a:solidFill>
                  <a:schemeClr val="bg1"/>
                </a:solidFill>
              </a:rPr>
              <a:t>bin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 with medium confidence">
            <a:extLst>
              <a:ext uri="{FF2B5EF4-FFF2-40B4-BE49-F238E27FC236}">
                <a16:creationId xmlns:a16="http://schemas.microsoft.com/office/drawing/2014/main" id="{63199270-24EB-0A4D-12A0-754557F8D5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6" y="3000248"/>
            <a:ext cx="3056674" cy="380577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47815A-ED64-1BA0-030F-C2CF82D401D3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85796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49991ED-108A-30B5-6C4C-31F59E982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666" y="1413725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 have blue curtains in my bedroom.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719180" y="3119930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bed</a:t>
            </a:r>
            <a:r>
              <a:rPr lang="en-GB" sz="8000" dirty="0">
                <a:solidFill>
                  <a:schemeClr val="bg1"/>
                </a:solidFill>
              </a:rPr>
              <a:t>room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18FBDE7-088F-A5CD-5DE2-284A1FCA8A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982" y="2310304"/>
            <a:ext cx="3794858" cy="42995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FDBCCCD-F7CC-FFC2-3A1D-961FC52C6B4A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33393141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EDBDE87-A0BE-C8D5-69D0-D516B9999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371" y="1395127"/>
            <a:ext cx="10929258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There are twelve desks in the classroom.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17119" y="4062680"/>
            <a:ext cx="6340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class</a:t>
            </a:r>
            <a:r>
              <a:rPr lang="en-GB" sz="8000" dirty="0">
                <a:solidFill>
                  <a:schemeClr val="bg1"/>
                </a:solidFill>
              </a:rPr>
              <a:t>room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084499-B293-7D53-E446-AEC5D5197A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06" y="2691937"/>
            <a:ext cx="4331687" cy="40649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EDA6AE-662F-8A68-95AF-83FE3AC43155}"/>
              </a:ext>
            </a:extLst>
          </p:cNvPr>
          <p:cNvSpPr txBox="1"/>
          <p:nvPr/>
        </p:nvSpPr>
        <p:spPr>
          <a:xfrm>
            <a:off x="913174" y="323311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689241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A238EA-9C48-A8AE-020B-62DC115C65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725" y="1490377"/>
            <a:ext cx="1092054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 ate popcorn when I watched a film.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130834" y="3129907"/>
            <a:ext cx="573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pop</a:t>
            </a:r>
            <a:r>
              <a:rPr lang="en-GB" sz="8000" dirty="0">
                <a:solidFill>
                  <a:schemeClr val="bg1"/>
                </a:solidFill>
              </a:rPr>
              <a:t>corn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9A1F4BB-3841-D2D2-A223-BCA3B11819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1475" y="2598406"/>
            <a:ext cx="5638256" cy="42595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694835-6F79-9597-2C85-68CDE1FBC297}"/>
              </a:ext>
            </a:extLst>
          </p:cNvPr>
          <p:cNvSpPr txBox="1"/>
          <p:nvPr/>
        </p:nvSpPr>
        <p:spPr>
          <a:xfrm>
            <a:off x="1008424" y="347380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8390521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26E410E-C7C5-7E8A-35C9-EF1D88D24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70" y="1448267"/>
            <a:ext cx="10894423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 went swimming this weekend.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221477" y="3122632"/>
            <a:ext cx="53993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week</a:t>
            </a:r>
            <a:r>
              <a:rPr lang="en-GB" sz="8000" dirty="0">
                <a:solidFill>
                  <a:schemeClr val="bg1"/>
                </a:solidFill>
              </a:rPr>
              <a:t>end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E66C806-3389-8E4E-8D45-C15E67A877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1" y="2723948"/>
            <a:ext cx="3711760" cy="40087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320527C-706C-E50B-7551-3466F3841E70}"/>
              </a:ext>
            </a:extLst>
          </p:cNvPr>
          <p:cNvSpPr txBox="1"/>
          <p:nvPr/>
        </p:nvSpPr>
        <p:spPr>
          <a:xfrm>
            <a:off x="1008425" y="332831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3513611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B7092C58-1C71-D233-1649-0E59247E5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43322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enjoy playing football.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386253" y="3072757"/>
            <a:ext cx="585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foot</a:t>
            </a:r>
            <a:r>
              <a:rPr lang="en-GB" sz="8000" dirty="0">
                <a:solidFill>
                  <a:schemeClr val="bg1"/>
                </a:solidFill>
              </a:rPr>
              <a:t>ball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 with medium confidence">
            <a:extLst>
              <a:ext uri="{FF2B5EF4-FFF2-40B4-BE49-F238E27FC236}">
                <a16:creationId xmlns:a16="http://schemas.microsoft.com/office/drawing/2014/main" id="{C8618DC1-FF62-58B1-7720-8827692778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33" y="3209672"/>
            <a:ext cx="3056674" cy="38057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414A004-3C88-955B-AC91-CC16A8E6B024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EC099A4-242C-5847-7FE2-8D6624957C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54752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children were in the playground.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303146" y="3263257"/>
            <a:ext cx="57009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play</a:t>
            </a:r>
            <a:r>
              <a:rPr lang="en-GB" sz="8000" dirty="0">
                <a:solidFill>
                  <a:schemeClr val="bg1"/>
                </a:solidFill>
              </a:rPr>
              <a:t>ground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184A49F-B842-83F6-1004-437A70CC50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857" y="2472681"/>
            <a:ext cx="3794858" cy="42995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8DB8413-9CA2-DFEE-35F1-DC1D31B82951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1660158-7586-AD70-B841-541E8AD5C8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191" y="147132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cows were in the farmyard.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210300" y="311085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farm</a:t>
            </a:r>
            <a:r>
              <a:rPr lang="en-GB" sz="8000" dirty="0">
                <a:solidFill>
                  <a:schemeClr val="bg1"/>
                </a:solidFill>
              </a:rPr>
              <a:t>yard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0D59BB-D0E0-9EF7-AFBB-358CCA5FB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06" y="2691937"/>
            <a:ext cx="4331687" cy="40649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40BD3E-C18F-93E2-E0EB-B30C582B958E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D994EEF-7921-6009-308F-B5047B5CA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4903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must tidy my bedroom.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743303" y="3129907"/>
            <a:ext cx="57476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bed</a:t>
            </a:r>
            <a:r>
              <a:rPr lang="en-GB" sz="8000" dirty="0">
                <a:solidFill>
                  <a:schemeClr val="bg1"/>
                </a:solidFill>
              </a:rPr>
              <a:t>room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3133C21-7132-23F1-45B6-117214EAB1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650" y="2461927"/>
            <a:ext cx="5638256" cy="42595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C9CE277-E098-9B38-20FD-932A549B92A2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6CED9CF-053C-655E-DB4C-D676BEDDE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622" y="1366552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picked a blackberry from the bush.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131731" y="3006082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black</a:t>
            </a:r>
            <a:r>
              <a:rPr lang="en-GB" sz="8000" dirty="0">
                <a:solidFill>
                  <a:schemeClr val="bg1"/>
                </a:solidFill>
              </a:rPr>
              <a:t>berry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0446F2B-74F6-9C68-A31F-BE28D6D27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2066924"/>
            <a:ext cx="4320117" cy="46657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9A07C0A-F4DA-B1E4-0CE9-B91BCB1E6EED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060B7071-09F3-BA75-7171-AC16599B96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718" y="1366552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can see a rainbow.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502" y="2977507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rain</a:t>
            </a:r>
            <a:r>
              <a:rPr lang="en-GB" sz="8000" dirty="0">
                <a:solidFill>
                  <a:schemeClr val="bg1"/>
                </a:solidFill>
              </a:rPr>
              <a:t>bow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6440568-5D1A-93EC-98DD-0E49D9CCE3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857" y="2472681"/>
            <a:ext cx="3794858" cy="42995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5673AB-1360-0FD1-4A0E-2DDFE09BC53F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9CA35A1-B584-4B84-841B-332E8961F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241" y="1480853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found a starfish on the beach.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93959" y="3091808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star</a:t>
            </a:r>
            <a:r>
              <a:rPr lang="en-GB" sz="8000" dirty="0">
                <a:solidFill>
                  <a:schemeClr val="bg1"/>
                </a:solidFill>
              </a:rPr>
              <a:t>fish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 with medium confidence">
            <a:extLst>
              <a:ext uri="{FF2B5EF4-FFF2-40B4-BE49-F238E27FC236}">
                <a16:creationId xmlns:a16="http://schemas.microsoft.com/office/drawing/2014/main" id="{73780E64-53E4-F79A-F05A-207368DA75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44" y="2695322"/>
            <a:ext cx="3056674" cy="38057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3139F5-E46D-AAC6-484E-CEDB584DFB9F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EAAABA9-07C6-AB3E-BA3C-098D64E97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442752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is worthwhile doing your homework.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13701" y="2767280"/>
            <a:ext cx="60698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worth</a:t>
            </a:r>
            <a:r>
              <a:rPr lang="en-GB" sz="8000" dirty="0">
                <a:solidFill>
                  <a:schemeClr val="bg1"/>
                </a:solidFill>
              </a:rPr>
              <a:t>while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D62724-08CC-15C1-4708-D14E92284C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06" y="2691937"/>
            <a:ext cx="4331687" cy="40649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D311F6-55F8-1714-6F28-BF66874F08C6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F41FBC-7294-EDA4-CC3D-2C95F92AADE7}"/>
              </a:ext>
            </a:extLst>
          </p:cNvPr>
          <p:cNvSpPr txBox="1"/>
          <p:nvPr/>
        </p:nvSpPr>
        <p:spPr>
          <a:xfrm>
            <a:off x="5113701" y="4481696"/>
            <a:ext cx="60698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home</a:t>
            </a:r>
            <a:r>
              <a:rPr lang="en-GB" sz="8000" dirty="0">
                <a:solidFill>
                  <a:schemeClr val="bg1"/>
                </a:solidFill>
              </a:rPr>
              <a:t>work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DD58D691-2F79-F366-4576-571061B05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621" y="147132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had a slice of pineapple cake.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604862" y="3672832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pine</a:t>
            </a:r>
            <a:r>
              <a:rPr lang="en-GB" sz="8000" dirty="0">
                <a:solidFill>
                  <a:schemeClr val="bg1"/>
                </a:solidFill>
              </a:rPr>
              <a:t>apple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72C4332-2A6E-F8A5-0457-65FD3784E8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650" y="2461927"/>
            <a:ext cx="5638256" cy="42595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9FD3FD-B3AE-EFF7-4349-7E25939C84D4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43FB73C-6896-BF72-2044-FEDE50387D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371" y="1357027"/>
            <a:ext cx="10929258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felt an earthquake.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365765" y="3558531"/>
            <a:ext cx="6340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earth</a:t>
            </a:r>
            <a:r>
              <a:rPr lang="en-GB" sz="8000" dirty="0">
                <a:solidFill>
                  <a:schemeClr val="bg1"/>
                </a:solidFill>
              </a:rPr>
              <a:t>quake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22A606-1909-E430-1C97-4DBE79D063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857" y="2472681"/>
            <a:ext cx="3794858" cy="42995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0601A21-C6F4-F3AD-6BB8-3EDD6095927F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6359864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435C816-83C4-C4D5-57C0-8D29CA5F7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724" y="1371724"/>
            <a:ext cx="1092054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 ate popcorn when I watched a film.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91433" y="3429000"/>
            <a:ext cx="573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pop</a:t>
            </a:r>
            <a:r>
              <a:rPr lang="en-GB" sz="8000" dirty="0">
                <a:solidFill>
                  <a:schemeClr val="bg1"/>
                </a:solidFill>
              </a:rPr>
              <a:t>corn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D70393E-F87D-1D7F-83B1-4DA453CB43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2466974"/>
            <a:ext cx="3949699" cy="42656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7F4D8EE-B10B-BFFE-EF1B-B7ACD9DE956D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  <p:sp>
        <p:nvSpPr>
          <p:cNvPr id="6" name="Rectangle: Rounded Corners 5">
            <a:hlinkClick r:id="rId4"/>
            <a:extLst>
              <a:ext uri="{FF2B5EF4-FFF2-40B4-BE49-F238E27FC236}">
                <a16:creationId xmlns:a16="http://schemas.microsoft.com/office/drawing/2014/main" id="{2AAD3221-E76A-E4A8-E67E-04239DBD72D5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895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B52A21FE-D943-D765-3B72-DC8722C62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642" y="152020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Sometimes we combine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two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words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to make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one new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word.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8CDE81-7E58-FDC0-4F3C-C3737B29F449}"/>
              </a:ext>
            </a:extLst>
          </p:cNvPr>
          <p:cNvSpPr txBox="1"/>
          <p:nvPr/>
        </p:nvSpPr>
        <p:spPr>
          <a:xfrm>
            <a:off x="1008425" y="3709582"/>
            <a:ext cx="10175150" cy="1225868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</a:rPr>
              <a:t>Can you think of any?</a:t>
            </a:r>
          </a:p>
        </p:txBody>
      </p:sp>
      <p:pic>
        <p:nvPicPr>
          <p:cNvPr id="6" name="Picture 5" descr="Icon&#10;&#10;Description automatically generated with medium confidence">
            <a:extLst>
              <a:ext uri="{FF2B5EF4-FFF2-40B4-BE49-F238E27FC236}">
                <a16:creationId xmlns:a16="http://schemas.microsoft.com/office/drawing/2014/main" id="{6C5D07F8-731D-5286-E4B9-B6E2B78DB7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623" y="971550"/>
            <a:ext cx="1865470" cy="232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85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8133FF32-6288-A20A-4DE1-9B4FF60D41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04950"/>
            <a:ext cx="10911840" cy="443417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are tomato plants in the greenhouse.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2882" y="3429000"/>
            <a:ext cx="585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green</a:t>
            </a:r>
            <a:r>
              <a:rPr lang="en-GB" sz="8000" dirty="0">
                <a:solidFill>
                  <a:schemeClr val="bg1"/>
                </a:solidFill>
              </a:rPr>
              <a:t>house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4B4114-8585-2C85-E1C9-4D445007DC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06" y="2691937"/>
            <a:ext cx="4331687" cy="40649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F7DDAF-10DB-D2EC-BF86-551A4783F0E6}"/>
              </a:ext>
            </a:extLst>
          </p:cNvPr>
          <p:cNvSpPr txBox="1"/>
          <p:nvPr/>
        </p:nvSpPr>
        <p:spPr>
          <a:xfrm>
            <a:off x="1008424" y="493228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42143392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7BD7CAF8-DD0A-ABFC-2FDB-2146ED569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480852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Flour is kept in the cupboard.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135189" y="3120382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cup</a:t>
            </a:r>
            <a:r>
              <a:rPr lang="en-GB" sz="8000" dirty="0">
                <a:solidFill>
                  <a:schemeClr val="bg1"/>
                </a:solidFill>
              </a:rPr>
              <a:t>board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CE93E47-58CC-48D4-8802-6E7BBE3DD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79" y="3023902"/>
            <a:ext cx="4709416" cy="35578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994692-1D6B-1BE5-2995-964D66B4DC67}"/>
              </a:ext>
            </a:extLst>
          </p:cNvPr>
          <p:cNvSpPr txBox="1"/>
          <p:nvPr/>
        </p:nvSpPr>
        <p:spPr>
          <a:xfrm>
            <a:off x="1008425" y="356905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9154962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51FF1E8B-F65F-CE6A-9C84-AD9EFEB64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622" y="139512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This game is for everybody.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131731" y="303465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every</a:t>
            </a:r>
            <a:r>
              <a:rPr lang="en-GB" sz="8000" dirty="0">
                <a:solidFill>
                  <a:schemeClr val="bg1"/>
                </a:solidFill>
              </a:rPr>
              <a:t>body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9" name="Picture 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67B21F1E-4D7A-2110-E605-AFF5F23D40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2974"/>
            <a:ext cx="3902140" cy="42143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69CC5A-2989-750E-FAAA-A293DD529C1A}"/>
              </a:ext>
            </a:extLst>
          </p:cNvPr>
          <p:cNvSpPr txBox="1"/>
          <p:nvPr/>
        </p:nvSpPr>
        <p:spPr>
          <a:xfrm>
            <a:off x="1008425" y="271915"/>
            <a:ext cx="10175150" cy="851297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850510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1046DB6E-D57D-D822-5406-9CEB7E8A3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275781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Scrambler sees trouble everywhere.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743303" y="2915311"/>
            <a:ext cx="57476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every</a:t>
            </a:r>
            <a:r>
              <a:rPr lang="en-GB" sz="8000" dirty="0">
                <a:solidFill>
                  <a:schemeClr val="bg1"/>
                </a:solidFill>
              </a:rPr>
              <a:t>where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 with medium confidence">
            <a:extLst>
              <a:ext uri="{FF2B5EF4-FFF2-40B4-BE49-F238E27FC236}">
                <a16:creationId xmlns:a16="http://schemas.microsoft.com/office/drawing/2014/main" id="{CFE9F2B5-4F46-940C-3CEA-378A392110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33" y="3052226"/>
            <a:ext cx="3056674" cy="380577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FBACA3-508A-92DF-2C9B-1A90083FEE36}"/>
              </a:ext>
            </a:extLst>
          </p:cNvPr>
          <p:cNvSpPr txBox="1"/>
          <p:nvPr/>
        </p:nvSpPr>
        <p:spPr>
          <a:xfrm>
            <a:off x="913174" y="432388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1661576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824CEA-A83D-893C-D026-DC1D24CFC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622" y="1347502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everyone hear the teacher?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131731" y="2987032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every</a:t>
            </a:r>
            <a:r>
              <a:rPr lang="en-GB" sz="8000" dirty="0">
                <a:solidFill>
                  <a:schemeClr val="bg1"/>
                </a:solidFill>
              </a:rPr>
              <a:t>one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A422E8-9E76-C15C-096E-92F35AC24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06" y="2691937"/>
            <a:ext cx="4331687" cy="40649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76E7B1-B7F7-B75C-98C2-F9CAF6D6A353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161601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D74965D-A8D5-E2D6-2348-B55E23A41D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718" y="1290352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anyone see my pen?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51902" y="2844156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any</a:t>
            </a:r>
            <a:r>
              <a:rPr lang="en-GB" sz="8000" dirty="0">
                <a:solidFill>
                  <a:schemeClr val="bg1"/>
                </a:solidFill>
              </a:rPr>
              <a:t>one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9AD928E-4693-A8DC-BF05-48FB24131D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857" y="2472681"/>
            <a:ext cx="3794858" cy="42995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7E55B4-553A-F27E-8D17-EDBE8C17AEFC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38535231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410</Words>
  <Application>Microsoft Office PowerPoint</Application>
  <PresentationFormat>Widescreen</PresentationFormat>
  <Paragraphs>80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Compound nouns</vt:lpstr>
      <vt:lpstr>Sometimes we combine two words  to make one new word.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2025-12-22T10:14:40Z</dcterms:modified>
</cp:coreProperties>
</file>