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07" r:id="rId3"/>
    <p:sldId id="408" r:id="rId4"/>
    <p:sldId id="409" r:id="rId5"/>
    <p:sldId id="410" r:id="rId6"/>
    <p:sldId id="411" r:id="rId7"/>
    <p:sldId id="412" r:id="rId8"/>
    <p:sldId id="413" r:id="rId9"/>
    <p:sldId id="468" r:id="rId10"/>
    <p:sldId id="492" r:id="rId11"/>
    <p:sldId id="493" r:id="rId12"/>
    <p:sldId id="494" r:id="rId13"/>
    <p:sldId id="469" r:id="rId14"/>
    <p:sldId id="495" r:id="rId15"/>
    <p:sldId id="496" r:id="rId16"/>
    <p:sldId id="470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61063E-6BF0-4478-82DB-BD7C3A6E6F4D}" v="2" dt="2025-12-09T11:56:31.5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667874" y="3925757"/>
            <a:ext cx="1391051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114426" y="3805375"/>
            <a:ext cx="2111242" cy="565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992519" y="500107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915625" y="4426972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624258" y="433956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9345722" y="5053852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760595" y="3861432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133475" y="3893718"/>
            <a:ext cx="2206537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9210370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099797" y="44337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838693" y="441563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529894" y="5018172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07643" y="526066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79882" y="43475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4747283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“silently”?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277931" y="542716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550170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“distant”?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7576915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7849154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757D7-0A5C-49D4-AD1D-59A92CAAE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93D1A2-A496-99F8-C5FC-F80FCA8CF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2EE2DB8-A265-CD43-3320-111AE5B9E95B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58D15D-F81A-6177-8232-0E3E6BD869B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18C37F-1522-3F73-5F8D-EB9916E22E5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E9C1D4-4D57-8F15-3191-286AE98F8DAA}"/>
              </a:ext>
            </a:extLst>
          </p:cNvPr>
          <p:cNvSpPr txBox="1">
            <a:spLocks/>
          </p:cNvSpPr>
          <p:nvPr/>
        </p:nvSpPr>
        <p:spPr>
          <a:xfrm>
            <a:off x="6531265" y="537943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ED48ACE-E4C0-84A3-8852-FCE76E1A3F79}"/>
              </a:ext>
            </a:extLst>
          </p:cNvPr>
          <p:cNvSpPr/>
          <p:nvPr/>
        </p:nvSpPr>
        <p:spPr>
          <a:xfrm rot="16200000">
            <a:off x="6803504" y="446627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062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8447296" y="477387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16200000">
            <a:off x="8326062" y="4299068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041465" y="159727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63950" y="274889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9604770" y="2738810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210677" y="1587607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388234" y="271499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3375758" y="477387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16200000">
            <a:off x="3836855" y="429907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826A8FA-7957-22B7-16C6-F357CA4B9C82}"/>
              </a:ext>
            </a:extLst>
          </p:cNvPr>
          <p:cNvSpPr/>
          <p:nvPr/>
        </p:nvSpPr>
        <p:spPr>
          <a:xfrm rot="16200000">
            <a:off x="6788022" y="4505979"/>
            <a:ext cx="154170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90E60A-F969-C2E3-273A-65BE0AD6FE78}"/>
              </a:ext>
            </a:extLst>
          </p:cNvPr>
          <p:cNvSpPr txBox="1">
            <a:spLocks/>
          </p:cNvSpPr>
          <p:nvPr/>
        </p:nvSpPr>
        <p:spPr>
          <a:xfrm>
            <a:off x="6030153" y="47957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Rectangle: Rounded Corners 17">
            <a:hlinkClick r:id="rId3"/>
            <a:extLst>
              <a:ext uri="{FF2B5EF4-FFF2-40B4-BE49-F238E27FC236}">
                <a16:creationId xmlns:a16="http://schemas.microsoft.com/office/drawing/2014/main" id="{DC9BC344-BC52-8004-D1DD-A44BCA89ABC5}"/>
              </a:ext>
            </a:extLst>
          </p:cNvPr>
          <p:cNvSpPr/>
          <p:nvPr/>
        </p:nvSpPr>
        <p:spPr>
          <a:xfrm>
            <a:off x="8514413" y="5920191"/>
            <a:ext cx="3492065" cy="763410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5" grpId="0" animBg="1"/>
      <p:bldP spid="12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common noun,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homework.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ECC49-2BD6-80A8-3350-386D9B2E8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EBFC292-D595-4AC5-8726-80E65B6796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9773BB-EEDA-F1B2-9AAA-093B76EABC7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843485-A08A-F62C-DD7C-B3473CDA64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8DB8DF-4A39-073E-D636-CCA6ED11DEF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5B531F-514E-7049-11B4-8DDD4991D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common noun,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0497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38BA9-7FBE-634B-4B8A-41E62B29D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05269A-5861-B954-D244-4BBB2403E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67690A-CE01-1E8C-4F0E-B5193523D1A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7248A-B887-98A7-C243-23DEFAF2CCB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65D394-E001-38A1-EA06-A77C503E008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4B3426-0BE2-3EC6-5E30-1867FBADE32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common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3471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48159-2833-1B94-8DA6-5AF70EB81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3BFFC0-7352-1615-C24D-5722459EB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9D07ED-0EC7-5569-50F8-8C3F7BD142E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6D266BB-C7BE-0987-496F-BECD899409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300D3-9FD4-C4FC-9636-379C3B01D59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FF346B-0EC7-F1A6-33F8-60A1DEF7C6A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common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9615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B15FD-4178-1E0F-54F9-AC7AC5985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58EE99F-B792-2337-1FD6-2AD8FE048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DDBC98-D93F-B56F-ADFA-B8CEE6F5AD1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9A14BB-8C6D-13DD-DB1C-DF98A0BA76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finishes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489D11-28EC-0244-0FAA-1D9FF7C1203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BB64BB-E78C-3FF7-5AEF-1054FC2D27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common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3564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48897-017B-C112-DBE8-9BAA4B050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0E0980-91F5-8DD1-1AD8-52B0C2FED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4A3B12-1E66-D042-342D-E229DCC2D8B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oudly, the dog barks at strangers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C95CD0-9789-06B9-83A9-B36429C055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finishes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148ABB-D6F7-65CA-25ED-7CD343627AD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B67FE8-F2CE-0605-1F31-ED3C759BAB5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common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1149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F431D-0D36-1D91-0897-A7D4D1799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96A3A0B-657E-06F0-4809-D794ED58D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FACFE7-9FA6-018D-429F-443B92B6F97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oudly, the dog barks at strangers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EB071B-E6CE-5FF1-146E-028629A0A2C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finishes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her homework.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2FFE82-B95B-7807-FA87-433B5C2FDCE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runs as fast as a cheetah.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DEDB02-4036-B463-2BC6-A0D7FD109C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singular?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singular noun a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common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proper noun, an abstract noun or a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finishes her </a:t>
            </a:r>
            <a:r>
              <a:rPr lang="en-GB" sz="3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homework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0541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scanned a distant signal.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943101" y="4837895"/>
            <a:ext cx="882967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754467" y="3753933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000686" y="428874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644125" y="428874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085850" y="3689469"/>
            <a:ext cx="218323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1142</Words>
  <Application>Microsoft Office PowerPoint</Application>
  <PresentationFormat>Widescreen</PresentationFormat>
  <Paragraphs>113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2025-12-22T10:14:49Z</dcterms:modified>
</cp:coreProperties>
</file>