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390" r:id="rId2"/>
    <p:sldId id="310" r:id="rId3"/>
    <p:sldId id="385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184E8CA-74D2-4AA5-866A-3885FFEC998E}" v="3" dt="2025-12-15T12:26:46.65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66446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12" Type="http://schemas.openxmlformats.org/officeDocument/2006/relationships/image" Target="../media/image15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A bowl of cereal and milk&#10;&#10;Description automatically generated with low confidence">
            <a:extLst>
              <a:ext uri="{FF2B5EF4-FFF2-40B4-BE49-F238E27FC236}">
                <a16:creationId xmlns:a16="http://schemas.microsoft.com/office/drawing/2014/main" id="{DCE317AB-E3F2-D282-4976-11F246EC5B7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7513" y="3405735"/>
            <a:ext cx="2599406" cy="3465874"/>
          </a:xfrm>
          <a:prstGeom prst="rect">
            <a:avLst/>
          </a:prstGeom>
        </p:spPr>
      </p:pic>
      <p:pic>
        <p:nvPicPr>
          <p:cNvPr id="20" name="Picture 19" descr="A person drawing on a white board&#10;&#10;Description automatically generated with medium confidence">
            <a:extLst>
              <a:ext uri="{FF2B5EF4-FFF2-40B4-BE49-F238E27FC236}">
                <a16:creationId xmlns:a16="http://schemas.microsoft.com/office/drawing/2014/main" id="{9ED2D5FE-D6D8-4A57-F654-89A3C6E4B83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6014" y="12777"/>
            <a:ext cx="3295615" cy="2199998"/>
          </a:xfrm>
          <a:prstGeom prst="rect">
            <a:avLst/>
          </a:prstGeom>
        </p:spPr>
      </p:pic>
      <p:pic>
        <p:nvPicPr>
          <p:cNvPr id="10" name="Picture 9" descr="An airplane flying in the sky&#10;&#10;Description automatically generated with medium confidence">
            <a:extLst>
              <a:ext uri="{FF2B5EF4-FFF2-40B4-BE49-F238E27FC236}">
                <a16:creationId xmlns:a16="http://schemas.microsoft.com/office/drawing/2014/main" id="{56FC93B5-BC13-41C7-5DDC-4FD6AC29E5D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325" y="-1461"/>
            <a:ext cx="2917125" cy="2187844"/>
          </a:xfrm>
          <a:prstGeom prst="rect">
            <a:avLst/>
          </a:prstGeom>
        </p:spPr>
      </p:pic>
      <p:pic>
        <p:nvPicPr>
          <p:cNvPr id="6" name="Picture 5" descr="A football ball on a field&#10;&#10;Description automatically generated with medium confidence">
            <a:extLst>
              <a:ext uri="{FF2B5EF4-FFF2-40B4-BE49-F238E27FC236}">
                <a16:creationId xmlns:a16="http://schemas.microsoft.com/office/drawing/2014/main" id="{1DD92091-504A-DC21-D13B-1F934EB2C8B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6340" y="4581756"/>
            <a:ext cx="3375660" cy="2250440"/>
          </a:xfrm>
          <a:prstGeom prst="rect">
            <a:avLst/>
          </a:prstGeom>
        </p:spPr>
      </p:pic>
      <p:pic>
        <p:nvPicPr>
          <p:cNvPr id="12" name="Picture 11" descr="A picture containing transport, smoke, satellite, missile&#10;&#10;Description automatically generated">
            <a:extLst>
              <a:ext uri="{FF2B5EF4-FFF2-40B4-BE49-F238E27FC236}">
                <a16:creationId xmlns:a16="http://schemas.microsoft.com/office/drawing/2014/main" id="{F5D5A197-80B5-45BC-E3F9-889C3DA0B4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202" y="0"/>
            <a:ext cx="2946666" cy="1894706"/>
          </a:xfrm>
          <a:prstGeom prst="rect">
            <a:avLst/>
          </a:prstGeom>
        </p:spPr>
      </p:pic>
      <p:pic>
        <p:nvPicPr>
          <p:cNvPr id="14" name="Picture 13" descr="A picture containing outdoor, person, head&#10;&#10;Description automatically generated">
            <a:extLst>
              <a:ext uri="{FF2B5EF4-FFF2-40B4-BE49-F238E27FC236}">
                <a16:creationId xmlns:a16="http://schemas.microsoft.com/office/drawing/2014/main" id="{30626860-B1BE-086E-88F8-9CDC511D15B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39053" y="1678559"/>
            <a:ext cx="2841953" cy="3087669"/>
          </a:xfrm>
          <a:prstGeom prst="rect">
            <a:avLst/>
          </a:prstGeom>
        </p:spPr>
      </p:pic>
      <p:pic>
        <p:nvPicPr>
          <p:cNvPr id="16" name="Picture 15" descr="A picture containing skiing&#10;&#10;Description automatically generated">
            <a:extLst>
              <a:ext uri="{FF2B5EF4-FFF2-40B4-BE49-F238E27FC236}">
                <a16:creationId xmlns:a16="http://schemas.microsoft.com/office/drawing/2014/main" id="{EB2553BE-80EA-C205-FC46-7C25EF31522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94" y="4549209"/>
            <a:ext cx="2917125" cy="231553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1A37D95-AE9E-945B-84BB-7B34143A63A5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1158" y="-1461"/>
            <a:ext cx="3159034" cy="2106023"/>
          </a:xfrm>
          <a:prstGeom prst="rect">
            <a:avLst/>
          </a:prstGeom>
        </p:spPr>
      </p:pic>
      <p:pic>
        <p:nvPicPr>
          <p:cNvPr id="18" name="Picture 17" descr="A picture containing person, person, close&#10;&#10;Description automatically generated">
            <a:extLst>
              <a:ext uri="{FF2B5EF4-FFF2-40B4-BE49-F238E27FC236}">
                <a16:creationId xmlns:a16="http://schemas.microsoft.com/office/drawing/2014/main" id="{A4BDCCAB-879C-3EEB-74EF-6D76C9DDE67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1081" y="4270607"/>
            <a:ext cx="3883665" cy="2592034"/>
          </a:xfrm>
          <a:prstGeom prst="rect">
            <a:avLst/>
          </a:prstGeom>
        </p:spPr>
      </p:pic>
      <p:pic>
        <p:nvPicPr>
          <p:cNvPr id="26" name="Picture 25" descr="A picture containing outdoor, orange, set, farm machine&#10;&#10;Description automatically generated">
            <a:extLst>
              <a:ext uri="{FF2B5EF4-FFF2-40B4-BE49-F238E27FC236}">
                <a16:creationId xmlns:a16="http://schemas.microsoft.com/office/drawing/2014/main" id="{3A474940-46A2-0A5F-D182-E4B895AC5790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80"/>
          <a:stretch/>
        </p:blipFill>
        <p:spPr>
          <a:xfrm>
            <a:off x="10994" y="2159290"/>
            <a:ext cx="2409224" cy="257310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D27C631-5370-AE7B-6C79-BF50DCFB379E}"/>
              </a:ext>
            </a:extLst>
          </p:cNvPr>
          <p:cNvSpPr txBox="1"/>
          <p:nvPr/>
        </p:nvSpPr>
        <p:spPr>
          <a:xfrm>
            <a:off x="2144447" y="2091683"/>
            <a:ext cx="7600081" cy="3337269"/>
          </a:xfrm>
          <a:prstGeom prst="roundRect">
            <a:avLst/>
          </a:prstGeom>
          <a:solidFill>
            <a:schemeClr val="accent2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How many </a:t>
            </a:r>
            <a:r>
              <a:rPr lang="en-GB" sz="4400" b="1" u="sng" dirty="0">
                <a:solidFill>
                  <a:schemeClr val="bg1"/>
                </a:solidFill>
              </a:rPr>
              <a:t>compound words </a:t>
            </a:r>
            <a:r>
              <a:rPr lang="en-GB" sz="4400" dirty="0">
                <a:solidFill>
                  <a:schemeClr val="bg1"/>
                </a:solidFill>
              </a:rPr>
              <a:t>can you see in these photo’s?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9340CA3-A561-4437-719A-0C557AD881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481582"/>
            <a:ext cx="9610725" cy="961360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B6CD6421-0AE1-8B8F-C3D7-7869B04DCB5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0377" y="1606998"/>
            <a:ext cx="1348413" cy="1671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7091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8.33333E-7 1.48148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04775" y="79023"/>
          <a:ext cx="11982451" cy="63313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9565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85797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77003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18311">
                <a:tc>
                  <a:txBody>
                    <a:bodyPr/>
                    <a:lstStyle/>
                    <a:p>
                      <a:r>
                        <a:rPr lang="en-GB" sz="20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–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 – Two nouns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at the cat.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Common or proper noun?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noun '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curtains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' a common or proper noun?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Common/proper noun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GComProp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Abstract noun.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abstract noun.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Beauty/school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GAbsNoun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Abstract or concrete noun?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sort of noun is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ball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Concrete/abstract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GAbstract2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Abstract or proper noun?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sort of noun is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happiness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Proper/abstract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GAbstract1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Collective noun - A collective noun for a group of….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is the traditional collective noun for a group of lions?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Pride/herd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GCollNoun1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581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abstract, collective, concrete or proper?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noun is 'love'?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Abstract/proper/collective/concrete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GNounType3, GNounType4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Compound noun - Is it a compound noun?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</a:t>
                      </a:r>
                      <a:r>
                        <a:rPr lang="en-GB" sz="14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 </a:t>
                      </a:r>
                      <a:r>
                        <a:rPr lang="en-GB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toothpaste</a:t>
                      </a:r>
                      <a:r>
                        <a:rPr lang="en-GB" sz="14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compound </a:t>
                      </a:r>
                      <a:r>
                        <a:rPr lang="en-GB" sz="14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compound noun/Not a compound noun.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GComp1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Compound noun - Which word?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compound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noun?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Toothbrush/Elephant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GCompNoun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62689059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6335474"/>
            <a:ext cx="5530727" cy="348901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335</Words>
  <Application>Microsoft Office PowerPoint</Application>
  <PresentationFormat>Widescreen</PresentationFormat>
  <Paragraphs>52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2025-12-22T10:14:31Z</dcterms:modified>
</cp:coreProperties>
</file>