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407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68" r:id="rId13"/>
    <p:sldId id="492" r:id="rId14"/>
    <p:sldId id="493" r:id="rId15"/>
    <p:sldId id="494" r:id="rId16"/>
    <p:sldId id="469" r:id="rId17"/>
    <p:sldId id="495" r:id="rId18"/>
    <p:sldId id="496" r:id="rId19"/>
    <p:sldId id="4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F00FF"/>
    <a:srgbClr val="00CC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2381D8-0591-4FAC-B9B7-35FA2B725F01}" v="2" dt="2025-12-09T12:03:09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2BFA7-EB00-BD7C-B16F-CE0C75F1F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82E539-BA5F-6A6C-7C42-11409D25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90A25A-9EA1-6954-7106-59A0CDE2C69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What sort of apostrophe is used (omission or possession)?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 it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25943C-C62B-3DF5-323A-289656A8BC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AE397C-CBD4-7601-1574-74513F5AF72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362C4E-3E02-ED82-AE3E-F119906BD3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0080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0EC0D-5CDD-18E1-636D-02B863FE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B82219-31BF-F9CE-C6B3-CADC341E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9FDCCE-F9D6-7A65-0DE4-C37035721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What sort of apostrophe is used (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omission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possession)?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 it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19B150-DAFB-5B27-30B5-ECF3B6BAC1B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BF4D5-16E4-0AEF-633E-317793892C0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F1503C-CD3C-D5B8-3285-78E8B74CD2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0272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26935" y="4837895"/>
            <a:ext cx="894584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82408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7344" y="428874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97312" y="42157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23975" y="3689469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442594" y="3919013"/>
            <a:ext cx="139105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57301" y="3805375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839501" y="498982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574179" y="444107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91925" y="428877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004276" y="506090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516154" y="38316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396966" y="3893719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161786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408328" y="44337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594252" y="435753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38425" y="505725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“carefully”?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592132" y="536825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64371" y="445509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“faulty”?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576915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849154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531265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803504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447296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8382013" y="4243118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41465" y="159727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22681" y="273881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604770" y="273881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2699223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160309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671856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617C9E02-680E-CF18-E40A-F7B54F409356}"/>
              </a:ext>
            </a:extLst>
          </p:cNvPr>
          <p:cNvSpPr/>
          <p:nvPr/>
        </p:nvSpPr>
        <p:spPr>
          <a:xfrm>
            <a:off x="8514413" y="5920191"/>
            <a:ext cx="3492065" cy="76341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transforms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beautifully.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common, proper,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transforms lives.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18D85-43DF-47E5-16A6-D86336CE4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10B2AB-04AF-4260-D2EF-0F5611A3A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4B9161-802C-6BA6-A882-56F71FB16B3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3B843C-0BCE-29E6-7745-1678C87C79B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transforms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87C9DD-C44E-4A3C-E43D-634F1207EDE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beautifully.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8175A9F-BC87-329F-A91B-670C526D50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common, proper,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143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23CF9-0734-AC65-8B4A-07861C71D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5F9B4F-57CA-B521-D1EB-83319D395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DB1366-17FD-D1DB-5BAD-AB4FF1BAA97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312B3D-4781-8EF9-7929-95F0C1A022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transforms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44C11C-E408-59DB-9D37-E4DBC9717E2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beautifully.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42D8E0-6FBE-3748-0DF9-6B89A26ED7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4881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A14FA-E287-800E-C785-BB0C2CD25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E62413-1A33-8092-7C9F-7376AC53F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4507B6-3E3A-A0C8-E44F-A4BECBEBC5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2D480C-3369-930D-4365-A5B287D877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transforms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1D19B1-BA56-5532-2880-F5B102CCBC1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52C14-EDA1-8EE7-FD31-A259D29836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384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DC4AF-1206-619B-6CD3-867CB387C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9784A9-BE2C-81D2-EF41-17D4BB7AB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14B8B-35F2-EF95-D9CB-884F036910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645DAC-76B6-28D4-DE1D-8A7250A188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E727B1-CEF6-98CF-A240-A6C0BB31904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DDD350-181B-D8C1-C36B-3B0E2AD0C13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292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742B9-29E5-63E4-8011-AAFA75AFF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CFE404-96C3-22B1-2850-10A2C57F2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71B4B9-76F6-F6B6-91F8-FBA666BCDE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83F4FE-1F1F-7CFA-3216-B54EF6F3915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30A3B8-F098-0CDD-78B2-A36A4439194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1A6E1C-7E58-8BD0-A34E-A583F651005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4761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B2431-86C6-4FBC-AB72-37940C529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42F6BF-DBB0-E0D9-A75A-330208487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DCE8CF-94D4-21E5-F972-D7109C4E4FB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do 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A292B8-F3A2-15B4-7B7B-B24F7C280BC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79AC8C-A1DF-7D87-A071-6D51D070E3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556D54-222E-C448-E14B-E873C0B2E2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7324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6D170-B1AA-4B19-67F9-754E22FBE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CEBA4-934B-E924-46FA-ACA3B5015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F7A45-F70E-79AC-B0BD-AE70357096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 it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49DD3A-0419-ED3E-3152-F14DA019793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transforms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lives.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54E728-ABBC-0A39-B099-A30165230E9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sings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beautifully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2E8A-9319-FEEB-37FA-590F62A6A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abstract or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transforms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8876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Microsoft Office PowerPoint</Application>
  <PresentationFormat>Widescreen</PresentationFormat>
  <Paragraphs>155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2025-12-22T10:14:12Z</dcterms:modified>
</cp:coreProperties>
</file>