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6"/>
  </p:notesMasterIdLst>
  <p:sldIdLst>
    <p:sldId id="377" r:id="rId2"/>
    <p:sldId id="407" r:id="rId3"/>
    <p:sldId id="444" r:id="rId4"/>
    <p:sldId id="445" r:id="rId5"/>
    <p:sldId id="446" r:id="rId6"/>
    <p:sldId id="447" r:id="rId7"/>
    <p:sldId id="448" r:id="rId8"/>
    <p:sldId id="449" r:id="rId9"/>
    <p:sldId id="450" r:id="rId10"/>
    <p:sldId id="451" r:id="rId11"/>
    <p:sldId id="452" r:id="rId12"/>
    <p:sldId id="468" r:id="rId13"/>
    <p:sldId id="492" r:id="rId14"/>
    <p:sldId id="493" r:id="rId15"/>
    <p:sldId id="494" r:id="rId16"/>
    <p:sldId id="469" r:id="rId17"/>
    <p:sldId id="495" r:id="rId18"/>
    <p:sldId id="496" r:id="rId19"/>
    <p:sldId id="470" r:id="rId20"/>
    <p:sldId id="274" r:id="rId21"/>
    <p:sldId id="409" r:id="rId22"/>
    <p:sldId id="413" r:id="rId23"/>
    <p:sldId id="416" r:id="rId24"/>
    <p:sldId id="418" r:id="rId25"/>
    <p:sldId id="411" r:id="rId26"/>
    <p:sldId id="424" r:id="rId27"/>
    <p:sldId id="425" r:id="rId28"/>
    <p:sldId id="426" r:id="rId29"/>
    <p:sldId id="427" r:id="rId30"/>
    <p:sldId id="379" r:id="rId31"/>
    <p:sldId id="365" r:id="rId32"/>
    <p:sldId id="378" r:id="rId33"/>
    <p:sldId id="388" r:id="rId34"/>
    <p:sldId id="389" r:id="rId35"/>
    <p:sldId id="390" r:id="rId36"/>
    <p:sldId id="391" r:id="rId37"/>
    <p:sldId id="392" r:id="rId38"/>
    <p:sldId id="393" r:id="rId39"/>
    <p:sldId id="443" r:id="rId40"/>
    <p:sldId id="383" r:id="rId41"/>
    <p:sldId id="394" r:id="rId42"/>
    <p:sldId id="395" r:id="rId43"/>
    <p:sldId id="431" r:id="rId44"/>
    <p:sldId id="385" r:id="rId45"/>
  </p:sldIdLst>
  <p:sldSz cx="12192000" cy="6858000"/>
  <p:notesSz cx="6858000" cy="9144000"/>
  <p:embeddedFontLst>
    <p:embeddedFont>
      <p:font typeface="Andika" panose="02000000000000000000" pitchFamily="2" charset="0"/>
      <p:regular r:id="rId47"/>
      <p:bold r:id="rId48"/>
      <p:italic r:id="rId49"/>
      <p:boldItalic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F00FF"/>
    <a:srgbClr val="00CCFF"/>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3AF556-5A0C-43E4-928F-53C2D330DD16}" v="9" dt="2025-12-11T14:32:54.9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1.fntdata"/><Relationship Id="rId50" Type="http://schemas.openxmlformats.org/officeDocument/2006/relationships/font" Target="fonts/font4.fntdata"/><Relationship Id="rId55"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56" Type="http://schemas.microsoft.com/office/2018/10/relationships/authors" Target="authors.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Determiners</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39E853CD-BA61-4D89-A2D9-1675FD12F0A6}">
      <dgm:prSet phldrT="[Text]" custT="1"/>
      <dgm:spPr/>
      <dgm:t>
        <a:bodyPr/>
        <a:lstStyle/>
        <a:p>
          <a:r>
            <a:rPr lang="en-GB" sz="1400" dirty="0"/>
            <a:t>Pronoun</a:t>
          </a:r>
        </a:p>
      </dgm:t>
    </dgm:pt>
    <dgm:pt modelId="{F23A622B-33E7-4953-BF4B-7B827423C8B6}" type="parTrans" cxnId="{3DAA87DE-AFCE-4EB8-9578-909A25F9D128}">
      <dgm:prSet/>
      <dgm:spPr/>
      <dgm:t>
        <a:bodyPr/>
        <a:lstStyle/>
        <a:p>
          <a:endParaRPr lang="en-GB"/>
        </a:p>
      </dgm:t>
    </dgm:pt>
    <dgm:pt modelId="{831CE836-5C4C-4935-AFF5-88AC717DAEEC}" type="sibTrans" cxnId="{3DAA87DE-AFCE-4EB8-9578-909A25F9D128}">
      <dgm:prSet/>
      <dgm:spPr/>
      <dgm:t>
        <a:bodyPr/>
        <a:lstStyle/>
        <a:p>
          <a:endParaRPr lang="en-GB"/>
        </a:p>
      </dgm:t>
    </dgm:pt>
    <dgm:pt modelId="{1708FD87-3A0A-472D-881B-AC98097DE37F}">
      <dgm:prSet phldrT="[Text]" custT="1"/>
      <dgm:spPr/>
      <dgm:t>
        <a:bodyPr/>
        <a:lstStyle/>
        <a:p>
          <a:r>
            <a:rPr lang="en-GB" sz="1400"/>
            <a:t>Noun</a:t>
          </a:r>
          <a:endParaRPr lang="en-GB" sz="1400" dirty="0"/>
        </a:p>
      </dgm:t>
    </dgm:pt>
    <dgm:pt modelId="{0E5C4972-94FE-454A-9379-54E629BAA31E}" type="parTrans" cxnId="{24580F6E-4AD4-442A-817B-7EB0B53069A6}">
      <dgm:prSet/>
      <dgm:spPr/>
      <dgm:t>
        <a:bodyPr/>
        <a:lstStyle/>
        <a:p>
          <a:endParaRPr lang="en-GB"/>
        </a:p>
      </dgm:t>
    </dgm:pt>
    <dgm:pt modelId="{876B884F-1413-4A2C-815F-59377F5102A4}" type="sibTrans" cxnId="{24580F6E-4AD4-442A-817B-7EB0B53069A6}">
      <dgm:prSet/>
      <dgm:spPr/>
      <dgm:t>
        <a:bodyPr/>
        <a:lstStyle/>
        <a:p>
          <a:endParaRPr lang="en-GB"/>
        </a:p>
      </dgm:t>
    </dgm:pt>
    <dgm:pt modelId="{5C11B367-42A1-479D-B7B2-3DE02C100EBA}">
      <dgm:prSet phldrT="[Text]" custT="1"/>
      <dgm:spPr/>
      <dgm:t>
        <a:bodyPr/>
        <a:lstStyle/>
        <a:p>
          <a:r>
            <a:rPr lang="en-GB" sz="1400" dirty="0"/>
            <a:t>Personal pronouns</a:t>
          </a:r>
        </a:p>
      </dgm:t>
    </dgm:pt>
    <dgm:pt modelId="{B0455038-46EC-4D05-9751-100121CF43FD}" type="parTrans" cxnId="{1E6150E6-55DE-4F09-A813-A70346D08A87}">
      <dgm:prSet/>
      <dgm:spPr/>
      <dgm:t>
        <a:bodyPr/>
        <a:lstStyle/>
        <a:p>
          <a:endParaRPr lang="en-GB"/>
        </a:p>
      </dgm:t>
    </dgm:pt>
    <dgm:pt modelId="{B71409B7-00E1-4174-B167-FC33DCE239E2}" type="sibTrans" cxnId="{1E6150E6-55DE-4F09-A813-A70346D08A87}">
      <dgm:prSet/>
      <dgm:spPr/>
      <dgm:t>
        <a:bodyPr/>
        <a:lstStyle/>
        <a:p>
          <a:endParaRPr lang="en-GB"/>
        </a:p>
      </dgm:t>
    </dgm:pt>
    <dgm:pt modelId="{D97CA57B-68AC-4685-A513-3FAD6FC7FA2D}">
      <dgm:prSet phldrT="[Text]" custT="1"/>
      <dgm:spPr/>
      <dgm:t>
        <a:bodyPr/>
        <a:lstStyle/>
        <a:p>
          <a:r>
            <a:rPr lang="en-GB" sz="1400"/>
            <a:t>Adjective</a:t>
          </a:r>
          <a:endParaRPr lang="en-GB" sz="1400" dirty="0"/>
        </a:p>
      </dgm:t>
    </dgm:pt>
    <dgm:pt modelId="{C87BDAFB-FD4F-42F0-AC06-ED0E625FEC37}" type="parTrans" cxnId="{4EFECF6E-68AD-4833-8FF4-65F146331862}">
      <dgm:prSet/>
      <dgm:spPr/>
      <dgm:t>
        <a:bodyPr/>
        <a:lstStyle/>
        <a:p>
          <a:endParaRPr lang="en-GB"/>
        </a:p>
      </dgm:t>
    </dgm:pt>
    <dgm:pt modelId="{BFCAC568-2F65-4DAF-A43E-EFC9BEFB8E55}" type="sibTrans" cxnId="{4EFECF6E-68AD-4833-8FF4-65F146331862}">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9BD19D2-DE27-4E57-8B6E-0A0134121EB8}" type="pres">
      <dgm:prSet presAssocID="{CA4CC870-5F8C-4950-9C3F-CDDD8D47B8FE}" presName="Name14" presStyleCnt="0"/>
      <dgm:spPr/>
    </dgm:pt>
    <dgm:pt modelId="{782B3AA9-8A5D-4496-A8AD-921CCFE3064B}" type="pres">
      <dgm:prSet presAssocID="{CA4CC870-5F8C-4950-9C3F-CDDD8D47B8FE}" presName="level1Shape" presStyleLbl="node0" presStyleIdx="0" presStyleCnt="1">
        <dgm:presLayoutVars>
          <dgm:chPref val="3"/>
        </dgm:presLayoutVars>
      </dgm:prSet>
      <dgm:spPr/>
    </dgm:pt>
    <dgm:pt modelId="{3296B784-D2BA-443D-B74F-B66A1E2FA414}" type="pres">
      <dgm:prSet presAssocID="{CA4CC870-5F8C-4950-9C3F-CDDD8D47B8FE}" presName="hierChild2" presStyleCnt="0"/>
      <dgm:spPr/>
    </dgm:pt>
    <dgm:pt modelId="{86F95A29-5235-422D-96EE-BAFAABAD6257}" type="pres">
      <dgm:prSet presAssocID="{04FF5126-8F85-4DD3-8878-2ED344EF0AC8}" presName="Name19" presStyleLbl="parChTrans1D2"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2" presStyleIdx="0" presStyleCnt="4" custScaleX="117101" custScaleY="104407"/>
      <dgm:spPr/>
    </dgm:pt>
    <dgm:pt modelId="{2940E683-8768-49C0-8319-79D0963B5A3F}" type="pres">
      <dgm:prSet presAssocID="{E25186BC-08B3-4851-B4B7-96248D7C8D8F}" presName="hierChild3" presStyleCnt="0"/>
      <dgm:spPr/>
    </dgm:pt>
    <dgm:pt modelId="{3E5E7464-D914-46FE-AC47-0C734A77319B}" type="pres">
      <dgm:prSet presAssocID="{C87BDAFB-FD4F-42F0-AC06-ED0E625FEC37}" presName="Name19" presStyleLbl="parChTrans1D2" presStyleIdx="1" presStyleCnt="4"/>
      <dgm:spPr/>
    </dgm:pt>
    <dgm:pt modelId="{7C209263-176C-4AB3-96C4-44B5F5548A28}" type="pres">
      <dgm:prSet presAssocID="{D97CA57B-68AC-4685-A513-3FAD6FC7FA2D}" presName="Name21" presStyleCnt="0"/>
      <dgm:spPr/>
    </dgm:pt>
    <dgm:pt modelId="{A19B79DB-1A76-4ADA-9638-423989157218}" type="pres">
      <dgm:prSet presAssocID="{D97CA57B-68AC-4685-A513-3FAD6FC7FA2D}" presName="level2Shape" presStyleLbl="node2" presStyleIdx="1" presStyleCnt="4"/>
      <dgm:spPr/>
    </dgm:pt>
    <dgm:pt modelId="{2EFB66F4-B257-47B7-AA6B-273CAED28129}" type="pres">
      <dgm:prSet presAssocID="{D97CA57B-68AC-4685-A513-3FAD6FC7FA2D}" presName="hierChild3" presStyleCnt="0"/>
      <dgm:spPr/>
    </dgm:pt>
    <dgm:pt modelId="{DADBFF61-F38D-4EBB-90E0-EB377EF96586}" type="pres">
      <dgm:prSet presAssocID="{0E5C4972-94FE-454A-9379-54E629BAA31E}" presName="Name19" presStyleLbl="parChTrans1D2" presStyleIdx="2" presStyleCnt="4"/>
      <dgm:spPr/>
    </dgm:pt>
    <dgm:pt modelId="{E783CB12-EBDF-4EB7-BE23-1224F94CCD44}" type="pres">
      <dgm:prSet presAssocID="{1708FD87-3A0A-472D-881B-AC98097DE37F}" presName="Name21" presStyleCnt="0"/>
      <dgm:spPr/>
    </dgm:pt>
    <dgm:pt modelId="{16C57F7A-0B78-413A-A154-FB54D08EDE91}" type="pres">
      <dgm:prSet presAssocID="{1708FD87-3A0A-472D-881B-AC98097DE37F}" presName="level2Shape" presStyleLbl="node2" presStyleIdx="2" presStyleCnt="4"/>
      <dgm:spPr/>
    </dgm:pt>
    <dgm:pt modelId="{B60F7294-D127-42BC-9322-6EB6D0742246}" type="pres">
      <dgm:prSet presAssocID="{1708FD87-3A0A-472D-881B-AC98097DE37F}" presName="hierChild3" presStyleCnt="0"/>
      <dgm:spPr/>
    </dgm:pt>
    <dgm:pt modelId="{B38E3673-6C78-490B-9360-CCE4F2BC499B}" type="pres">
      <dgm:prSet presAssocID="{F23A622B-33E7-4953-BF4B-7B827423C8B6}" presName="Name19" presStyleLbl="parChTrans1D2" presStyleIdx="3" presStyleCnt="4"/>
      <dgm:spPr/>
    </dgm:pt>
    <dgm:pt modelId="{5B741D62-E048-464F-8FEE-3B8D4D4ADAD4}" type="pres">
      <dgm:prSet presAssocID="{39E853CD-BA61-4D89-A2D9-1675FD12F0A6}" presName="Name21" presStyleCnt="0"/>
      <dgm:spPr/>
    </dgm:pt>
    <dgm:pt modelId="{E6C7173C-BD8D-4BB4-AEF4-F4E579A9890F}" type="pres">
      <dgm:prSet presAssocID="{39E853CD-BA61-4D89-A2D9-1675FD12F0A6}" presName="level2Shape" presStyleLbl="node2" presStyleIdx="3" presStyleCnt="4"/>
      <dgm:spPr/>
    </dgm:pt>
    <dgm:pt modelId="{DC9564B5-437E-4B29-AE57-D1ACDE49C489}" type="pres">
      <dgm:prSet presAssocID="{39E853CD-BA61-4D89-A2D9-1675FD12F0A6}" presName="hierChild3" presStyleCnt="0"/>
      <dgm:spPr/>
    </dgm:pt>
    <dgm:pt modelId="{AAAEF89D-A0EA-4B8B-8784-80AC39723F0F}" type="pres">
      <dgm:prSet presAssocID="{B0455038-46EC-4D05-9751-100121CF43FD}" presName="Name19" presStyleLbl="parChTrans1D3" presStyleIdx="0" presStyleCnt="1"/>
      <dgm:spPr/>
    </dgm:pt>
    <dgm:pt modelId="{A9271510-18F2-4A0A-8872-E03684C496AE}" type="pres">
      <dgm:prSet presAssocID="{5C11B367-42A1-479D-B7B2-3DE02C100EBA}" presName="Name21" presStyleCnt="0"/>
      <dgm:spPr/>
    </dgm:pt>
    <dgm:pt modelId="{286F69AB-F0D8-4F71-B0F8-9B6A39946F27}" type="pres">
      <dgm:prSet presAssocID="{5C11B367-42A1-479D-B7B2-3DE02C100EBA}" presName="level2Shape" presStyleLbl="node3" presStyleIdx="0" presStyleCnt="1"/>
      <dgm:spPr/>
    </dgm:pt>
    <dgm:pt modelId="{EC568F01-48E6-4608-A7E1-9E7BB98CBD2B}" type="pres">
      <dgm:prSet presAssocID="{5C11B367-42A1-479D-B7B2-3DE02C100EBA}" presName="hierChild3" presStyleCnt="0"/>
      <dgm:spPr/>
    </dgm:pt>
    <dgm:pt modelId="{01B7F2F2-C0CC-4AE7-A276-8E5DDF45CF20}" type="pres">
      <dgm:prSet presAssocID="{B00D88DA-D829-422F-A217-5740EE5A402F}" presName="bgShapesFlow" presStyleCnt="0"/>
      <dgm:spPr/>
    </dgm:pt>
  </dgm:ptLst>
  <dgm:cxnLst>
    <dgm:cxn modelId="{404CE81C-DA6D-4BAC-966C-C0EB53A125E5}" type="presOf" srcId="{C87BDAFB-FD4F-42F0-AC06-ED0E625FEC37}" destId="{3E5E7464-D914-46FE-AC47-0C734A77319B}" srcOrd="0" destOrd="0" presId="urn:microsoft.com/office/officeart/2005/8/layout/hierarchy6"/>
    <dgm:cxn modelId="{673C6623-B29C-47BD-AA31-F5CF2FDB992E}" type="presOf" srcId="{D97CA57B-68AC-4685-A513-3FAD6FC7FA2D}" destId="{A19B79DB-1A76-4ADA-9638-423989157218}"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701A4B3B-B0D2-4442-BD75-1621962BB9F2}" type="presOf" srcId="{04FF5126-8F85-4DD3-8878-2ED344EF0AC8}" destId="{86F95A29-5235-422D-96EE-BAFAABAD6257}" srcOrd="0" destOrd="0" presId="urn:microsoft.com/office/officeart/2005/8/layout/hierarchy6"/>
    <dgm:cxn modelId="{DD27003D-4D42-4E90-AF74-924034764080}" type="presOf" srcId="{E25186BC-08B3-4851-B4B7-96248D7C8D8F}" destId="{8AA4D341-142C-42FE-98DE-66A6F20AECB5}" srcOrd="0" destOrd="0" presId="urn:microsoft.com/office/officeart/2005/8/layout/hierarchy6"/>
    <dgm:cxn modelId="{DF4EA263-D1DA-4323-94E4-C2B5ABDCBA04}" type="presOf" srcId="{CA4CC870-5F8C-4950-9C3F-CDDD8D47B8FE}" destId="{782B3AA9-8A5D-4496-A8AD-921CCFE3064B}" srcOrd="0" destOrd="0" presId="urn:microsoft.com/office/officeart/2005/8/layout/hierarchy6"/>
    <dgm:cxn modelId="{24580F6E-4AD4-442A-817B-7EB0B53069A6}" srcId="{CA4CC870-5F8C-4950-9C3F-CDDD8D47B8FE}" destId="{1708FD87-3A0A-472D-881B-AC98097DE37F}" srcOrd="2" destOrd="0" parTransId="{0E5C4972-94FE-454A-9379-54E629BAA31E}" sibTransId="{876B884F-1413-4A2C-815F-59377F5102A4}"/>
    <dgm:cxn modelId="{4EFECF6E-68AD-4833-8FF4-65F146331862}" srcId="{CA4CC870-5F8C-4950-9C3F-CDDD8D47B8FE}" destId="{D97CA57B-68AC-4685-A513-3FAD6FC7FA2D}" srcOrd="1" destOrd="0" parTransId="{C87BDAFB-FD4F-42F0-AC06-ED0E625FEC37}" sibTransId="{BFCAC568-2F65-4DAF-A43E-EFC9BEFB8E55}"/>
    <dgm:cxn modelId="{E398A678-7363-4B03-81B2-11779BA2C69F}" type="presOf" srcId="{F23A622B-33E7-4953-BF4B-7B827423C8B6}" destId="{B38E3673-6C78-490B-9360-CCE4F2BC499B}" srcOrd="0" destOrd="0" presId="urn:microsoft.com/office/officeart/2005/8/layout/hierarchy6"/>
    <dgm:cxn modelId="{17E89DAC-A99D-4CD4-B513-500983C40FAA}" type="presOf" srcId="{1708FD87-3A0A-472D-881B-AC98097DE37F}" destId="{16C57F7A-0B78-413A-A154-FB54D08EDE91}" srcOrd="0" destOrd="0" presId="urn:microsoft.com/office/officeart/2005/8/layout/hierarchy6"/>
    <dgm:cxn modelId="{6B2A43B0-3E44-4DBC-943F-26F42D1A5955}" srcId="{B00D88DA-D829-422F-A217-5740EE5A402F}" destId="{CA4CC870-5F8C-4950-9C3F-CDDD8D47B8FE}" srcOrd="0" destOrd="0" parTransId="{91FF6C16-4843-4FCD-BDA7-2EDCEEB4A38F}" sibTransId="{B9A03DF8-68E6-4C0C-BC41-2DAD71A5D3A9}"/>
    <dgm:cxn modelId="{B08FC2DA-9955-4809-8898-CBC90967D396}" type="presOf" srcId="{5C11B367-42A1-479D-B7B2-3DE02C100EBA}" destId="{286F69AB-F0D8-4F71-B0F8-9B6A39946F27}" srcOrd="0" destOrd="0" presId="urn:microsoft.com/office/officeart/2005/8/layout/hierarchy6"/>
    <dgm:cxn modelId="{3DAA87DE-AFCE-4EB8-9578-909A25F9D128}" srcId="{CA4CC870-5F8C-4950-9C3F-CDDD8D47B8FE}" destId="{39E853CD-BA61-4D89-A2D9-1675FD12F0A6}" srcOrd="3" destOrd="0" parTransId="{F23A622B-33E7-4953-BF4B-7B827423C8B6}" sibTransId="{831CE836-5C4C-4935-AFF5-88AC717DAEEC}"/>
    <dgm:cxn modelId="{1E6150E6-55DE-4F09-A813-A70346D08A87}" srcId="{39E853CD-BA61-4D89-A2D9-1675FD12F0A6}" destId="{5C11B367-42A1-479D-B7B2-3DE02C100EBA}" srcOrd="0" destOrd="0" parTransId="{B0455038-46EC-4D05-9751-100121CF43FD}" sibTransId="{B71409B7-00E1-4174-B167-FC33DCE239E2}"/>
    <dgm:cxn modelId="{B06FA9E7-4E7B-41EA-BAD5-24353E37F0CB}" type="presOf" srcId="{39E853CD-BA61-4D89-A2D9-1675FD12F0A6}" destId="{E6C7173C-BD8D-4BB4-AEF4-F4E579A9890F}" srcOrd="0" destOrd="0" presId="urn:microsoft.com/office/officeart/2005/8/layout/hierarchy6"/>
    <dgm:cxn modelId="{659A93E8-CFA5-4FCB-9BAF-94F3CC90B0E8}" type="presOf" srcId="{B0455038-46EC-4D05-9751-100121CF43FD}" destId="{AAAEF89D-A0EA-4B8B-8784-80AC39723F0F}"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05DF8AEC-8F9C-4566-9AAD-CF7C58DED5AF}" type="presOf" srcId="{0E5C4972-94FE-454A-9379-54E629BAA31E}" destId="{DADBFF61-F38D-4EBB-90E0-EB377EF96586}"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6AB36DCD-127C-4AE1-B05E-6E601EEEBCE4}" type="presParOf" srcId="{9946BB4B-0D0D-4192-B468-E6FAAB5AE8F3}" destId="{59BD19D2-DE27-4E57-8B6E-0A0134121EB8}" srcOrd="0" destOrd="0" presId="urn:microsoft.com/office/officeart/2005/8/layout/hierarchy6"/>
    <dgm:cxn modelId="{8FD95C84-362D-4643-A46D-F676A2052145}" type="presParOf" srcId="{59BD19D2-DE27-4E57-8B6E-0A0134121EB8}" destId="{782B3AA9-8A5D-4496-A8AD-921CCFE3064B}" srcOrd="0" destOrd="0" presId="urn:microsoft.com/office/officeart/2005/8/layout/hierarchy6"/>
    <dgm:cxn modelId="{A18F48CB-5B35-4B67-BBF8-6D9F39C9104F}" type="presParOf" srcId="{59BD19D2-DE27-4E57-8B6E-0A0134121EB8}" destId="{3296B784-D2BA-443D-B74F-B66A1E2FA414}" srcOrd="1" destOrd="0" presId="urn:microsoft.com/office/officeart/2005/8/layout/hierarchy6"/>
    <dgm:cxn modelId="{68503B03-DE03-4EF6-B43A-FCBE008F3241}" type="presParOf" srcId="{3296B784-D2BA-443D-B74F-B66A1E2FA414}" destId="{86F95A29-5235-422D-96EE-BAFAABAD6257}" srcOrd="0" destOrd="0" presId="urn:microsoft.com/office/officeart/2005/8/layout/hierarchy6"/>
    <dgm:cxn modelId="{81623501-90DD-4953-8656-590DD5AD2647}" type="presParOf" srcId="{3296B784-D2BA-443D-B74F-B66A1E2FA414}" destId="{2F297B09-7C1C-4424-9901-E82569B998A9}" srcOrd="1" destOrd="0" presId="urn:microsoft.com/office/officeart/2005/8/layout/hierarchy6"/>
    <dgm:cxn modelId="{17628AF1-E1C7-42C1-8F15-795B79E2EC29}" type="presParOf" srcId="{2F297B09-7C1C-4424-9901-E82569B998A9}" destId="{8AA4D341-142C-42FE-98DE-66A6F20AECB5}" srcOrd="0" destOrd="0" presId="urn:microsoft.com/office/officeart/2005/8/layout/hierarchy6"/>
    <dgm:cxn modelId="{1DBCE153-4364-427A-B8BF-4B29F0138F40}" type="presParOf" srcId="{2F297B09-7C1C-4424-9901-E82569B998A9}" destId="{2940E683-8768-49C0-8319-79D0963B5A3F}" srcOrd="1" destOrd="0" presId="urn:microsoft.com/office/officeart/2005/8/layout/hierarchy6"/>
    <dgm:cxn modelId="{31D884D9-38A2-4C9E-8EF0-CCC7545AF077}" type="presParOf" srcId="{3296B784-D2BA-443D-B74F-B66A1E2FA414}" destId="{3E5E7464-D914-46FE-AC47-0C734A77319B}" srcOrd="2" destOrd="0" presId="urn:microsoft.com/office/officeart/2005/8/layout/hierarchy6"/>
    <dgm:cxn modelId="{B2F80165-906A-4B2D-AF60-3B5371C6C9CF}" type="presParOf" srcId="{3296B784-D2BA-443D-B74F-B66A1E2FA414}" destId="{7C209263-176C-4AB3-96C4-44B5F5548A28}" srcOrd="3" destOrd="0" presId="urn:microsoft.com/office/officeart/2005/8/layout/hierarchy6"/>
    <dgm:cxn modelId="{E15041C4-35DC-4544-B0C3-3CC06A62F1ED}" type="presParOf" srcId="{7C209263-176C-4AB3-96C4-44B5F5548A28}" destId="{A19B79DB-1A76-4ADA-9638-423989157218}" srcOrd="0" destOrd="0" presId="urn:microsoft.com/office/officeart/2005/8/layout/hierarchy6"/>
    <dgm:cxn modelId="{C61E2E80-4B89-49FE-99F1-06BC6C67A858}" type="presParOf" srcId="{7C209263-176C-4AB3-96C4-44B5F5548A28}" destId="{2EFB66F4-B257-47B7-AA6B-273CAED28129}" srcOrd="1" destOrd="0" presId="urn:microsoft.com/office/officeart/2005/8/layout/hierarchy6"/>
    <dgm:cxn modelId="{3F19BDC6-AEA7-4CBD-8C4A-5BDAB2968748}" type="presParOf" srcId="{3296B784-D2BA-443D-B74F-B66A1E2FA414}" destId="{DADBFF61-F38D-4EBB-90E0-EB377EF96586}" srcOrd="4" destOrd="0" presId="urn:microsoft.com/office/officeart/2005/8/layout/hierarchy6"/>
    <dgm:cxn modelId="{754EF5E7-7885-4A9A-A7DD-536F2B619834}" type="presParOf" srcId="{3296B784-D2BA-443D-B74F-B66A1E2FA414}" destId="{E783CB12-EBDF-4EB7-BE23-1224F94CCD44}" srcOrd="5" destOrd="0" presId="urn:microsoft.com/office/officeart/2005/8/layout/hierarchy6"/>
    <dgm:cxn modelId="{D1FD70CA-F413-409D-92FF-8DF12633427A}" type="presParOf" srcId="{E783CB12-EBDF-4EB7-BE23-1224F94CCD44}" destId="{16C57F7A-0B78-413A-A154-FB54D08EDE91}" srcOrd="0" destOrd="0" presId="urn:microsoft.com/office/officeart/2005/8/layout/hierarchy6"/>
    <dgm:cxn modelId="{A57BAC08-92AC-4F0D-BE72-C0140BBB9B04}" type="presParOf" srcId="{E783CB12-EBDF-4EB7-BE23-1224F94CCD44}" destId="{B60F7294-D127-42BC-9322-6EB6D0742246}" srcOrd="1" destOrd="0" presId="urn:microsoft.com/office/officeart/2005/8/layout/hierarchy6"/>
    <dgm:cxn modelId="{CC3B08E9-EA58-4923-B67F-5565E4D1151B}" type="presParOf" srcId="{3296B784-D2BA-443D-B74F-B66A1E2FA414}" destId="{B38E3673-6C78-490B-9360-CCE4F2BC499B}" srcOrd="6" destOrd="0" presId="urn:microsoft.com/office/officeart/2005/8/layout/hierarchy6"/>
    <dgm:cxn modelId="{2B96CEB0-2CD0-4D5F-B155-DAB9872A36AA}" type="presParOf" srcId="{3296B784-D2BA-443D-B74F-B66A1E2FA414}" destId="{5B741D62-E048-464F-8FEE-3B8D4D4ADAD4}" srcOrd="7" destOrd="0" presId="urn:microsoft.com/office/officeart/2005/8/layout/hierarchy6"/>
    <dgm:cxn modelId="{0D91D47A-7188-441C-9368-6671C6F46341}" type="presParOf" srcId="{5B741D62-E048-464F-8FEE-3B8D4D4ADAD4}" destId="{E6C7173C-BD8D-4BB4-AEF4-F4E579A9890F}" srcOrd="0" destOrd="0" presId="urn:microsoft.com/office/officeart/2005/8/layout/hierarchy6"/>
    <dgm:cxn modelId="{26EB1A00-F9FD-420D-BC34-407958056A4F}" type="presParOf" srcId="{5B741D62-E048-464F-8FEE-3B8D4D4ADAD4}" destId="{DC9564B5-437E-4B29-AE57-D1ACDE49C489}" srcOrd="1" destOrd="0" presId="urn:microsoft.com/office/officeart/2005/8/layout/hierarchy6"/>
    <dgm:cxn modelId="{5EB391E9-7A35-4789-A6D7-40A9C0DB5257}" type="presParOf" srcId="{DC9564B5-437E-4B29-AE57-D1ACDE49C489}" destId="{AAAEF89D-A0EA-4B8B-8784-80AC39723F0F}" srcOrd="0" destOrd="0" presId="urn:microsoft.com/office/officeart/2005/8/layout/hierarchy6"/>
    <dgm:cxn modelId="{B2512FFD-DEB3-4E96-B47F-431AA3523257}" type="presParOf" srcId="{DC9564B5-437E-4B29-AE57-D1ACDE49C489}" destId="{A9271510-18F2-4A0A-8872-E03684C496AE}" srcOrd="1" destOrd="0" presId="urn:microsoft.com/office/officeart/2005/8/layout/hierarchy6"/>
    <dgm:cxn modelId="{8067EB3D-42A5-4F09-BBBC-2102B42B3FED}" type="presParOf" srcId="{A9271510-18F2-4A0A-8872-E03684C496AE}" destId="{286F69AB-F0D8-4F71-B0F8-9B6A39946F27}" srcOrd="0" destOrd="0" presId="urn:microsoft.com/office/officeart/2005/8/layout/hierarchy6"/>
    <dgm:cxn modelId="{02954BA3-F88E-48FA-B8B0-DB6A585AEC13}" type="presParOf" srcId="{A9271510-18F2-4A0A-8872-E03684C496AE}" destId="{EC568F01-48E6-4608-A7E1-9E7BB98CBD2B}"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Determiners</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FA0639C7-E857-4B5E-8350-A359670A2F54}">
      <dgm:prSet phldrT="[Text]" custT="1"/>
      <dgm:spPr/>
      <dgm:t>
        <a:bodyPr/>
        <a:lstStyle/>
        <a:p>
          <a:r>
            <a:rPr lang="en-GB" sz="1400" dirty="0"/>
            <a:t>Adjective</a:t>
          </a:r>
        </a:p>
      </dgm:t>
    </dgm:pt>
    <dgm:pt modelId="{06A1A8CD-DC5E-4D72-B804-1D53A45DB3F2}" type="parTrans" cxnId="{F22C9B29-604B-4FEB-854B-D50FAFBEAC9F}">
      <dgm:prSet/>
      <dgm:spPr/>
      <dgm:t>
        <a:bodyPr/>
        <a:lstStyle/>
        <a:p>
          <a:endParaRPr lang="en-GB"/>
        </a:p>
      </dgm:t>
    </dgm:pt>
    <dgm:pt modelId="{8700446B-FC36-4D20-B888-F1389046BC22}" type="sibTrans" cxnId="{F22C9B29-604B-4FEB-854B-D50FAFBEAC9F}">
      <dgm:prSet/>
      <dgm:spPr/>
      <dgm:t>
        <a:bodyPr/>
        <a:lstStyle/>
        <a:p>
          <a:endParaRPr lang="en-GB"/>
        </a:p>
      </dgm:t>
    </dgm:pt>
    <dgm:pt modelId="{3D3F9A80-863C-4ECC-9F80-A5EE13778B2E}">
      <dgm:prSet phldrT="[Text]" custT="1"/>
      <dgm:spPr/>
      <dgm:t>
        <a:bodyPr/>
        <a:lstStyle/>
        <a:p>
          <a:r>
            <a:rPr lang="en-GB" sz="1400"/>
            <a:t>Noun</a:t>
          </a:r>
          <a:endParaRPr lang="en-GB" sz="1400" dirty="0"/>
        </a:p>
      </dgm:t>
    </dgm:pt>
    <dgm:pt modelId="{3EFCCB2E-A20C-4C1F-9EA3-92EF80446DAC}" type="parTrans" cxnId="{DA36EA20-534E-4041-B0C1-4853941CBE39}">
      <dgm:prSet/>
      <dgm:spPr/>
      <dgm:t>
        <a:bodyPr/>
        <a:lstStyle/>
        <a:p>
          <a:endParaRPr lang="en-GB"/>
        </a:p>
      </dgm:t>
    </dgm:pt>
    <dgm:pt modelId="{A6E1660A-7C7E-4E15-B1B4-F53DC3819872}" type="sibTrans" cxnId="{DA36EA20-534E-4041-B0C1-4853941CBE39}">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1A6E5EE9-3403-4649-9E33-C43D056A6325}" type="pres">
      <dgm:prSet presAssocID="{CA4CC870-5F8C-4950-9C3F-CDDD8D47B8FE}" presName="Name14" presStyleCnt="0"/>
      <dgm:spPr/>
    </dgm:pt>
    <dgm:pt modelId="{6DD32A84-5988-420C-BD99-191CA43A6569}" type="pres">
      <dgm:prSet presAssocID="{CA4CC870-5F8C-4950-9C3F-CDDD8D47B8FE}" presName="level1Shape" presStyleLbl="node0" presStyleIdx="0" presStyleCnt="1">
        <dgm:presLayoutVars>
          <dgm:chPref val="3"/>
        </dgm:presLayoutVars>
      </dgm:prSet>
      <dgm:spPr/>
    </dgm:pt>
    <dgm:pt modelId="{1EACAC39-A739-4CA5-B10B-3D6B8A4B91FF}" type="pres">
      <dgm:prSet presAssocID="{CA4CC870-5F8C-4950-9C3F-CDDD8D47B8FE}" presName="hierChild2" presStyleCnt="0"/>
      <dgm:spPr/>
    </dgm:pt>
    <dgm:pt modelId="{86F95A29-5235-422D-96EE-BAFAABAD6257}" type="pres">
      <dgm:prSet presAssocID="{04FF5126-8F85-4DD3-8878-2ED344EF0AC8}" presName="Name19" presStyleLbl="parChTrans1D2"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2" presStyleIdx="0" presStyleCnt="4"/>
      <dgm:spPr/>
    </dgm:pt>
    <dgm:pt modelId="{2940E683-8768-49C0-8319-79D0963B5A3F}" type="pres">
      <dgm:prSet presAssocID="{E25186BC-08B3-4851-B4B7-96248D7C8D8F}" presName="hierChild3" presStyleCnt="0"/>
      <dgm:spPr/>
    </dgm:pt>
    <dgm:pt modelId="{868DCF3E-F3D1-4782-92F1-EAD24D78ACE2}" type="pres">
      <dgm:prSet presAssocID="{06A1A8CD-DC5E-4D72-B804-1D53A45DB3F2}" presName="Name19" presStyleLbl="parChTrans1D2" presStyleIdx="1" presStyleCnt="4"/>
      <dgm:spPr/>
    </dgm:pt>
    <dgm:pt modelId="{E346AA36-8D6E-436D-B8EC-8026FC13E552}" type="pres">
      <dgm:prSet presAssocID="{FA0639C7-E857-4B5E-8350-A359670A2F54}" presName="Name21" presStyleCnt="0"/>
      <dgm:spPr/>
    </dgm:pt>
    <dgm:pt modelId="{802EC6A8-FE6B-4737-81D9-9D25572994F2}" type="pres">
      <dgm:prSet presAssocID="{FA0639C7-E857-4B5E-8350-A359670A2F54}" presName="level2Shape" presStyleLbl="node2" presStyleIdx="1" presStyleCnt="4"/>
      <dgm:spPr/>
    </dgm:pt>
    <dgm:pt modelId="{B52337E7-C7BF-41C8-87D9-614D3BC726C0}" type="pres">
      <dgm:prSet presAssocID="{FA0639C7-E857-4B5E-8350-A359670A2F54}" presName="hierChild3" presStyleCnt="0"/>
      <dgm:spPr/>
    </dgm:pt>
    <dgm:pt modelId="{BC2BF8E2-BC85-4328-9737-E1AD10646C6F}" type="pres">
      <dgm:prSet presAssocID="{3EFCCB2E-A20C-4C1F-9EA3-92EF80446DAC}" presName="Name19" presStyleLbl="parChTrans1D2" presStyleIdx="2" presStyleCnt="4"/>
      <dgm:spPr/>
    </dgm:pt>
    <dgm:pt modelId="{341F70AE-EE16-41A8-BFAA-1FE39BFEAB10}" type="pres">
      <dgm:prSet presAssocID="{3D3F9A80-863C-4ECC-9F80-A5EE13778B2E}" presName="Name21" presStyleCnt="0"/>
      <dgm:spPr/>
    </dgm:pt>
    <dgm:pt modelId="{9F657FA6-AEBF-42A0-8478-93FC597466B0}" type="pres">
      <dgm:prSet presAssocID="{3D3F9A80-863C-4ECC-9F80-A5EE13778B2E}" presName="level2Shape" presStyleLbl="node2" presStyleIdx="2" presStyleCnt="4"/>
      <dgm:spPr/>
    </dgm:pt>
    <dgm:pt modelId="{A2D195D8-F4E7-408E-8438-A1D01F514569}" type="pres">
      <dgm:prSet presAssocID="{3D3F9A80-863C-4ECC-9F80-A5EE13778B2E}" presName="hierChild3" presStyleCnt="0"/>
      <dgm:spPr/>
    </dgm:pt>
    <dgm:pt modelId="{BCE54729-C23D-460A-B6D9-5B0F7AAAE094}" type="pres">
      <dgm:prSet presAssocID="{04975909-97A7-44ED-879F-6F6B103B99A4}" presName="Name19" presStyleLbl="parChTrans1D2" presStyleIdx="3"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3" presStyleCnt="4"/>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2BE09A04-2C8D-4CFD-8EFA-F6C612CE7F6C}" type="presOf" srcId="{31AF8B68-B15A-4E4B-BDF6-198E0CF56D5A}" destId="{B35A15AA-AFED-4623-8F52-BB5DB86C9DDB}" srcOrd="0" destOrd="0" presId="urn:microsoft.com/office/officeart/2005/8/layout/hierarchy6"/>
    <dgm:cxn modelId="{FDA0E20E-A12D-438F-8FD2-EA7AC71CCAEF}" srcId="{CA4CC870-5F8C-4950-9C3F-CDDD8D47B8FE}" destId="{31AF8B68-B15A-4E4B-BDF6-198E0CF56D5A}" srcOrd="3" destOrd="0" parTransId="{04975909-97A7-44ED-879F-6F6B103B99A4}" sibTransId="{5B3D1B14-A2D1-4FCB-8424-4FAF63AEE310}"/>
    <dgm:cxn modelId="{45CBA817-A59C-4F8E-B12C-41AEF08FD3A6}" type="presOf" srcId="{FA0639C7-E857-4B5E-8350-A359670A2F54}" destId="{802EC6A8-FE6B-4737-81D9-9D25572994F2}" srcOrd="0" destOrd="0" presId="urn:microsoft.com/office/officeart/2005/8/layout/hierarchy6"/>
    <dgm:cxn modelId="{DA36EA20-534E-4041-B0C1-4853941CBE39}" srcId="{CA4CC870-5F8C-4950-9C3F-CDDD8D47B8FE}" destId="{3D3F9A80-863C-4ECC-9F80-A5EE13778B2E}" srcOrd="2" destOrd="0" parTransId="{3EFCCB2E-A20C-4C1F-9EA3-92EF80446DAC}" sibTransId="{A6E1660A-7C7E-4E15-B1B4-F53DC3819872}"/>
    <dgm:cxn modelId="{AA8CE227-A706-4217-ABCB-C3F34060B159}" type="presOf" srcId="{04975909-97A7-44ED-879F-6F6B103B99A4}" destId="{BCE54729-C23D-460A-B6D9-5B0F7AAAE094}" srcOrd="0" destOrd="0" presId="urn:microsoft.com/office/officeart/2005/8/layout/hierarchy6"/>
    <dgm:cxn modelId="{F22C9B29-604B-4FEB-854B-D50FAFBEAC9F}" srcId="{CA4CC870-5F8C-4950-9C3F-CDDD8D47B8FE}" destId="{FA0639C7-E857-4B5E-8350-A359670A2F54}" srcOrd="1" destOrd="0" parTransId="{06A1A8CD-DC5E-4D72-B804-1D53A45DB3F2}" sibTransId="{8700446B-FC36-4D20-B888-F1389046BC22}"/>
    <dgm:cxn modelId="{4263D82C-33FC-48F8-BB71-75203EC79970}" srcId="{CA4CC870-5F8C-4950-9C3F-CDDD8D47B8FE}" destId="{E25186BC-08B3-4851-B4B7-96248D7C8D8F}" srcOrd="0" destOrd="0" parTransId="{04FF5126-8F85-4DD3-8878-2ED344EF0AC8}" sibTransId="{2AB8D5A9-5E1A-4939-96C0-9E248CC1985C}"/>
    <dgm:cxn modelId="{A024BC4C-BE61-4BC0-A69E-A4BA13EF6FEF}" type="presOf" srcId="{04FF5126-8F85-4DD3-8878-2ED344EF0AC8}" destId="{86F95A29-5235-422D-96EE-BAFAABAD6257}" srcOrd="0" destOrd="0" presId="urn:microsoft.com/office/officeart/2005/8/layout/hierarchy6"/>
    <dgm:cxn modelId="{4617719E-68B4-4738-A52B-0555A7415F4A}" type="presOf" srcId="{06A1A8CD-DC5E-4D72-B804-1D53A45DB3F2}" destId="{868DCF3E-F3D1-4782-92F1-EAD24D78ACE2}" srcOrd="0" destOrd="0" presId="urn:microsoft.com/office/officeart/2005/8/layout/hierarchy6"/>
    <dgm:cxn modelId="{790131A1-1498-456F-A769-540B8A6789A1}" type="presOf" srcId="{CA4CC870-5F8C-4950-9C3F-CDDD8D47B8FE}" destId="{6DD32A84-5988-420C-BD99-191CA43A6569}" srcOrd="0" destOrd="0" presId="urn:microsoft.com/office/officeart/2005/8/layout/hierarchy6"/>
    <dgm:cxn modelId="{6B2A43B0-3E44-4DBC-943F-26F42D1A5955}" srcId="{B00D88DA-D829-422F-A217-5740EE5A402F}" destId="{CA4CC870-5F8C-4950-9C3F-CDDD8D47B8FE}" srcOrd="0" destOrd="0" parTransId="{91FF6C16-4843-4FCD-BDA7-2EDCEEB4A38F}" sibTransId="{B9A03DF8-68E6-4C0C-BC41-2DAD71A5D3A9}"/>
    <dgm:cxn modelId="{F18CD0DF-EDD6-49E3-A2E5-F905435628E9}" type="presOf" srcId="{3D3F9A80-863C-4ECC-9F80-A5EE13778B2E}" destId="{9F657FA6-AEBF-42A0-8478-93FC597466B0}"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E1E3AEE-A14F-4005-B8A0-4318629A88CC}" type="presOf" srcId="{E25186BC-08B3-4851-B4B7-96248D7C8D8F}" destId="{8AA4D341-142C-42FE-98DE-66A6F20AECB5}" srcOrd="0" destOrd="0" presId="urn:microsoft.com/office/officeart/2005/8/layout/hierarchy6"/>
    <dgm:cxn modelId="{FE0DD5FB-036F-4845-ABF3-062137D9895A}" type="presOf" srcId="{3EFCCB2E-A20C-4C1F-9EA3-92EF80446DAC}" destId="{BC2BF8E2-BC85-4328-9737-E1AD10646C6F}"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61F4D76C-FF49-46FE-B95C-C6005223B47D}" type="presParOf" srcId="{9946BB4B-0D0D-4192-B468-E6FAAB5AE8F3}" destId="{1A6E5EE9-3403-4649-9E33-C43D056A6325}" srcOrd="0" destOrd="0" presId="urn:microsoft.com/office/officeart/2005/8/layout/hierarchy6"/>
    <dgm:cxn modelId="{C9A91C7B-02F5-49F2-AD2E-A4B859ED6F4F}" type="presParOf" srcId="{1A6E5EE9-3403-4649-9E33-C43D056A6325}" destId="{6DD32A84-5988-420C-BD99-191CA43A6569}" srcOrd="0" destOrd="0" presId="urn:microsoft.com/office/officeart/2005/8/layout/hierarchy6"/>
    <dgm:cxn modelId="{4A8721C7-A38F-41F3-9FC4-54ACA732D431}" type="presParOf" srcId="{1A6E5EE9-3403-4649-9E33-C43D056A6325}" destId="{1EACAC39-A739-4CA5-B10B-3D6B8A4B91FF}" srcOrd="1" destOrd="0" presId="urn:microsoft.com/office/officeart/2005/8/layout/hierarchy6"/>
    <dgm:cxn modelId="{C346FAFE-063A-4BD9-9095-5B5F8094382F}" type="presParOf" srcId="{1EACAC39-A739-4CA5-B10B-3D6B8A4B91FF}" destId="{86F95A29-5235-422D-96EE-BAFAABAD6257}" srcOrd="0" destOrd="0" presId="urn:microsoft.com/office/officeart/2005/8/layout/hierarchy6"/>
    <dgm:cxn modelId="{FCB9AC7B-BCF9-405F-AE23-A70EA529BEE5}" type="presParOf" srcId="{1EACAC39-A739-4CA5-B10B-3D6B8A4B91FF}" destId="{2F297B09-7C1C-4424-9901-E82569B998A9}" srcOrd="1" destOrd="0" presId="urn:microsoft.com/office/officeart/2005/8/layout/hierarchy6"/>
    <dgm:cxn modelId="{CA845738-5ABF-4156-84B8-786256701AE0}" type="presParOf" srcId="{2F297B09-7C1C-4424-9901-E82569B998A9}" destId="{8AA4D341-142C-42FE-98DE-66A6F20AECB5}" srcOrd="0" destOrd="0" presId="urn:microsoft.com/office/officeart/2005/8/layout/hierarchy6"/>
    <dgm:cxn modelId="{FE1909F1-E0AE-4534-83A4-B19072A3DB7B}" type="presParOf" srcId="{2F297B09-7C1C-4424-9901-E82569B998A9}" destId="{2940E683-8768-49C0-8319-79D0963B5A3F}" srcOrd="1" destOrd="0" presId="urn:microsoft.com/office/officeart/2005/8/layout/hierarchy6"/>
    <dgm:cxn modelId="{33D17D5A-4A2B-4984-88D3-1664831BF9AA}" type="presParOf" srcId="{1EACAC39-A739-4CA5-B10B-3D6B8A4B91FF}" destId="{868DCF3E-F3D1-4782-92F1-EAD24D78ACE2}" srcOrd="2" destOrd="0" presId="urn:microsoft.com/office/officeart/2005/8/layout/hierarchy6"/>
    <dgm:cxn modelId="{6AABC366-2A22-4748-893E-4FD4F5509700}" type="presParOf" srcId="{1EACAC39-A739-4CA5-B10B-3D6B8A4B91FF}" destId="{E346AA36-8D6E-436D-B8EC-8026FC13E552}" srcOrd="3" destOrd="0" presId="urn:microsoft.com/office/officeart/2005/8/layout/hierarchy6"/>
    <dgm:cxn modelId="{A5B016E4-6BCA-4E60-9CC7-031C7B7CBECD}" type="presParOf" srcId="{E346AA36-8D6E-436D-B8EC-8026FC13E552}" destId="{802EC6A8-FE6B-4737-81D9-9D25572994F2}" srcOrd="0" destOrd="0" presId="urn:microsoft.com/office/officeart/2005/8/layout/hierarchy6"/>
    <dgm:cxn modelId="{78C727F0-D4FB-4E81-A3E8-8393BD3868B1}" type="presParOf" srcId="{E346AA36-8D6E-436D-B8EC-8026FC13E552}" destId="{B52337E7-C7BF-41C8-87D9-614D3BC726C0}" srcOrd="1" destOrd="0" presId="urn:microsoft.com/office/officeart/2005/8/layout/hierarchy6"/>
    <dgm:cxn modelId="{76422DEA-A1E8-4A9A-9B9E-C3617F6AC577}" type="presParOf" srcId="{1EACAC39-A739-4CA5-B10B-3D6B8A4B91FF}" destId="{BC2BF8E2-BC85-4328-9737-E1AD10646C6F}" srcOrd="4" destOrd="0" presId="urn:microsoft.com/office/officeart/2005/8/layout/hierarchy6"/>
    <dgm:cxn modelId="{8753F088-A01F-4B45-86DF-8B10F077BE8A}" type="presParOf" srcId="{1EACAC39-A739-4CA5-B10B-3D6B8A4B91FF}" destId="{341F70AE-EE16-41A8-BFAA-1FE39BFEAB10}" srcOrd="5" destOrd="0" presId="urn:microsoft.com/office/officeart/2005/8/layout/hierarchy6"/>
    <dgm:cxn modelId="{00325DBA-F0FF-4A9C-A5F7-B883E63BD4C9}" type="presParOf" srcId="{341F70AE-EE16-41A8-BFAA-1FE39BFEAB10}" destId="{9F657FA6-AEBF-42A0-8478-93FC597466B0}" srcOrd="0" destOrd="0" presId="urn:microsoft.com/office/officeart/2005/8/layout/hierarchy6"/>
    <dgm:cxn modelId="{4D27FE08-EF62-4704-B4E3-F1DCA67CE472}" type="presParOf" srcId="{341F70AE-EE16-41A8-BFAA-1FE39BFEAB10}" destId="{A2D195D8-F4E7-408E-8438-A1D01F514569}" srcOrd="1" destOrd="0" presId="urn:microsoft.com/office/officeart/2005/8/layout/hierarchy6"/>
    <dgm:cxn modelId="{60AB8A73-0F2F-43F7-8102-F55A2F0DF61D}" type="presParOf" srcId="{1EACAC39-A739-4CA5-B10B-3D6B8A4B91FF}" destId="{BCE54729-C23D-460A-B6D9-5B0F7AAAE094}" srcOrd="6" destOrd="0" presId="urn:microsoft.com/office/officeart/2005/8/layout/hierarchy6"/>
    <dgm:cxn modelId="{DCA1DC6E-B686-47D5-9594-7BCBD5BDBB80}" type="presParOf" srcId="{1EACAC39-A739-4CA5-B10B-3D6B8A4B91FF}" destId="{89FF5C42-770A-400D-9FCE-12E0B7CF09F0}" srcOrd="7" destOrd="0" presId="urn:microsoft.com/office/officeart/2005/8/layout/hierarchy6"/>
    <dgm:cxn modelId="{DD4B4F11-B2C9-4C05-B15D-EF0306643B56}" type="presParOf" srcId="{89FF5C42-770A-400D-9FCE-12E0B7CF09F0}" destId="{B35A15AA-AFED-4623-8F52-BB5DB86C9DDB}" srcOrd="0" destOrd="0" presId="urn:microsoft.com/office/officeart/2005/8/layout/hierarchy6"/>
    <dgm:cxn modelId="{74E9AD16-49F2-4125-946E-B419D6D54062}"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Determiners – </a:t>
          </a:r>
          <a:br>
            <a:rPr lang="en-GB" sz="1400" dirty="0"/>
          </a:br>
          <a:r>
            <a:rPr lang="en-GB" sz="1400" dirty="0"/>
            <a:t>says which noun</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BE612A5A-0173-4D56-9FE2-52EF705F98C3}">
      <dgm:prSet phldrT="[Text]" custT="1"/>
      <dgm:spPr/>
      <dgm:t>
        <a:bodyPr/>
        <a:lstStyle/>
        <a:p>
          <a:r>
            <a:rPr lang="en-GB" sz="1400" dirty="0"/>
            <a:t>Adjective</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929E869C-58C9-4B31-A193-4F21584BCA01}">
      <dgm:prSet phldrT="[Text]" custT="1"/>
      <dgm:spPr/>
      <dgm:t>
        <a:bodyPr/>
        <a:lstStyle/>
        <a:p>
          <a:r>
            <a:rPr lang="en-GB" sz="1400" dirty="0"/>
            <a:t>Noun</a:t>
          </a:r>
        </a:p>
      </dgm:t>
    </dgm:pt>
    <dgm:pt modelId="{EB6C08F3-51EB-44A0-BAE3-DCED85DCBDC1}" type="parTrans" cxnId="{A4876624-F483-4C3C-A81B-9CA9A5DFCB49}">
      <dgm:prSet/>
      <dgm:spPr/>
      <dgm:t>
        <a:bodyPr/>
        <a:lstStyle/>
        <a:p>
          <a:endParaRPr lang="en-GB"/>
        </a:p>
      </dgm:t>
    </dgm:pt>
    <dgm:pt modelId="{C74C10B9-7ADB-4044-95C8-12EC2922CC25}" type="sibTrans" cxnId="{A4876624-F483-4C3C-A81B-9CA9A5DFCB49}">
      <dgm:prSet/>
      <dgm:spPr/>
      <dgm:t>
        <a:bodyPr/>
        <a:lstStyle/>
        <a:p>
          <a:endParaRPr lang="en-GB"/>
        </a:p>
      </dgm:t>
    </dgm:pt>
    <dgm:pt modelId="{7A03EC2F-FE57-4912-A64C-85D9AD7F3D77}">
      <dgm:prSet phldrT="[Text]" custT="1"/>
      <dgm:spPr/>
      <dgm:t>
        <a:bodyPr/>
        <a:lstStyle/>
        <a:p>
          <a:r>
            <a:rPr lang="en-GB" sz="1400" dirty="0"/>
            <a:t>Pronoun</a:t>
          </a:r>
        </a:p>
      </dgm:t>
    </dgm:pt>
    <dgm:pt modelId="{DD8DC080-C909-41CC-814E-CFEC1A1C6EDE}" type="parTrans" cxnId="{BE84A9C6-C717-4A7E-AA16-830CFC4BBD2E}">
      <dgm:prSet/>
      <dgm:spPr/>
      <dgm:t>
        <a:bodyPr/>
        <a:lstStyle/>
        <a:p>
          <a:endParaRPr lang="en-GB"/>
        </a:p>
      </dgm:t>
    </dgm:pt>
    <dgm:pt modelId="{0D740C70-3FD1-49E5-8F88-17762C1B27E0}" type="sibTrans" cxnId="{BE84A9C6-C717-4A7E-AA16-830CFC4BBD2E}">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8CC268EC-65F9-4800-8CEB-F6D6F1675C2C}" type="pres">
      <dgm:prSet presAssocID="{CA4CC870-5F8C-4950-9C3F-CDDD8D47B8FE}" presName="Name14" presStyleCnt="0"/>
      <dgm:spPr/>
    </dgm:pt>
    <dgm:pt modelId="{EFC12375-E8AB-48AC-B3E4-046D47A464B7}" type="pres">
      <dgm:prSet presAssocID="{CA4CC870-5F8C-4950-9C3F-CDDD8D47B8FE}" presName="level1Shape" presStyleLbl="node0" presStyleIdx="0" presStyleCnt="1">
        <dgm:presLayoutVars>
          <dgm:chPref val="3"/>
        </dgm:presLayoutVars>
      </dgm:prSet>
      <dgm:spPr/>
    </dgm:pt>
    <dgm:pt modelId="{080A3D51-F82B-44D3-A1CF-CE75B5BA22C2}" type="pres">
      <dgm:prSet presAssocID="{CA4CC870-5F8C-4950-9C3F-CDDD8D47B8FE}" presName="hierChild2" presStyleCnt="0"/>
      <dgm:spPr/>
    </dgm:pt>
    <dgm:pt modelId="{86F95A29-5235-422D-96EE-BAFAABAD6257}" type="pres">
      <dgm:prSet presAssocID="{04FF5126-8F85-4DD3-8878-2ED344EF0AC8}" presName="Name19" presStyleLbl="parChTrans1D2"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2" presStyleIdx="0" presStyleCnt="4" custScaleX="167274" custScaleY="152051"/>
      <dgm:spPr/>
    </dgm:pt>
    <dgm:pt modelId="{2940E683-8768-49C0-8319-79D0963B5A3F}" type="pres">
      <dgm:prSet presAssocID="{E25186BC-08B3-4851-B4B7-96248D7C8D8F}" presName="hierChild3" presStyleCnt="0"/>
      <dgm:spPr/>
    </dgm:pt>
    <dgm:pt modelId="{93868109-C16B-49AD-8BE1-0223FC44A474}" type="pres">
      <dgm:prSet presAssocID="{E332493F-D91B-49DB-8418-06BC74A445E8}" presName="Name19" presStyleLbl="parChTrans1D2" presStyleIdx="1" presStyleCnt="4"/>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1" presStyleCnt="4" custScaleX="128321" custScaleY="98702"/>
      <dgm:spPr/>
    </dgm:pt>
    <dgm:pt modelId="{722BAB3E-5169-4301-BC59-8D01ADAA92D8}" type="pres">
      <dgm:prSet presAssocID="{BE612A5A-0173-4D56-9FE2-52EF705F98C3}" presName="hierChild3" presStyleCnt="0"/>
      <dgm:spPr/>
    </dgm:pt>
    <dgm:pt modelId="{18227340-7A7B-4B51-928A-95F70E889FF8}" type="pres">
      <dgm:prSet presAssocID="{EB6C08F3-51EB-44A0-BAE3-DCED85DCBDC1}" presName="Name19" presStyleLbl="parChTrans1D2" presStyleIdx="2" presStyleCnt="4"/>
      <dgm:spPr/>
    </dgm:pt>
    <dgm:pt modelId="{32BE87D0-FE4F-446C-8B81-B8E8CAD054F7}" type="pres">
      <dgm:prSet presAssocID="{929E869C-58C9-4B31-A193-4F21584BCA01}" presName="Name21" presStyleCnt="0"/>
      <dgm:spPr/>
    </dgm:pt>
    <dgm:pt modelId="{E5CBB5B9-5C58-4DC7-A99B-863267A4A408}" type="pres">
      <dgm:prSet presAssocID="{929E869C-58C9-4B31-A193-4F21584BCA01}" presName="level2Shape" presStyleLbl="node2" presStyleIdx="2" presStyleCnt="4"/>
      <dgm:spPr/>
    </dgm:pt>
    <dgm:pt modelId="{597A9C1A-6FDB-4792-A6F6-EF0B1065554E}" type="pres">
      <dgm:prSet presAssocID="{929E869C-58C9-4B31-A193-4F21584BCA01}" presName="hierChild3" presStyleCnt="0"/>
      <dgm:spPr/>
    </dgm:pt>
    <dgm:pt modelId="{8CB824FE-D167-488C-A518-C4AB77E23F86}" type="pres">
      <dgm:prSet presAssocID="{DD8DC080-C909-41CC-814E-CFEC1A1C6EDE}" presName="Name19" presStyleLbl="parChTrans1D2" presStyleIdx="3" presStyleCnt="4"/>
      <dgm:spPr/>
    </dgm:pt>
    <dgm:pt modelId="{7C1A53C1-8DAC-46C0-80E9-CB3509458DA8}" type="pres">
      <dgm:prSet presAssocID="{7A03EC2F-FE57-4912-A64C-85D9AD7F3D77}" presName="Name21" presStyleCnt="0"/>
      <dgm:spPr/>
    </dgm:pt>
    <dgm:pt modelId="{C4AB3A4F-C7A8-49A8-AF4B-169AF7E3999B}" type="pres">
      <dgm:prSet presAssocID="{7A03EC2F-FE57-4912-A64C-85D9AD7F3D77}" presName="level2Shape" presStyleLbl="node2" presStyleIdx="3" presStyleCnt="4"/>
      <dgm:spPr/>
    </dgm:pt>
    <dgm:pt modelId="{4EDE81AE-0B6B-4BF4-ACBD-44980A599E47}" type="pres">
      <dgm:prSet presAssocID="{7A03EC2F-FE57-4912-A64C-85D9AD7F3D77}" presName="hierChild3" presStyleCnt="0"/>
      <dgm:spPr/>
    </dgm:pt>
    <dgm:pt modelId="{01B7F2F2-C0CC-4AE7-A276-8E5DDF45CF20}" type="pres">
      <dgm:prSet presAssocID="{B00D88DA-D829-422F-A217-5740EE5A402F}" presName="bgShapesFlow" presStyleCnt="0"/>
      <dgm:spPr/>
    </dgm:pt>
  </dgm:ptLst>
  <dgm:cxnLst>
    <dgm:cxn modelId="{A4876624-F483-4C3C-A81B-9CA9A5DFCB49}" srcId="{CA4CC870-5F8C-4950-9C3F-CDDD8D47B8FE}" destId="{929E869C-58C9-4B31-A193-4F21584BCA01}" srcOrd="2" destOrd="0" parTransId="{EB6C08F3-51EB-44A0-BAE3-DCED85DCBDC1}" sibTransId="{C74C10B9-7ADB-4044-95C8-12EC2922CC25}"/>
    <dgm:cxn modelId="{4263D82C-33FC-48F8-BB71-75203EC79970}" srcId="{CA4CC870-5F8C-4950-9C3F-CDDD8D47B8FE}" destId="{E25186BC-08B3-4851-B4B7-96248D7C8D8F}" srcOrd="0" destOrd="0" parTransId="{04FF5126-8F85-4DD3-8878-2ED344EF0AC8}" sibTransId="{2AB8D5A9-5E1A-4939-96C0-9E248CC1985C}"/>
    <dgm:cxn modelId="{8EC51330-5A2A-43AC-A353-220E5E4CBF1D}" type="presOf" srcId="{E332493F-D91B-49DB-8418-06BC74A445E8}" destId="{93868109-C16B-49AD-8BE1-0223FC44A474}" srcOrd="0" destOrd="0" presId="urn:microsoft.com/office/officeart/2005/8/layout/hierarchy6"/>
    <dgm:cxn modelId="{6E410542-485D-4029-B801-5A0BBCA7CBF2}" type="presOf" srcId="{EB6C08F3-51EB-44A0-BAE3-DCED85DCBDC1}" destId="{18227340-7A7B-4B51-928A-95F70E889FF8}" srcOrd="0" destOrd="0" presId="urn:microsoft.com/office/officeart/2005/8/layout/hierarchy6"/>
    <dgm:cxn modelId="{CB8FC063-C2F6-4F3D-B9E2-C6C10D65466A}" type="presOf" srcId="{CA4CC870-5F8C-4950-9C3F-CDDD8D47B8FE}" destId="{EFC12375-E8AB-48AC-B3E4-046D47A464B7}" srcOrd="0" destOrd="0" presId="urn:microsoft.com/office/officeart/2005/8/layout/hierarchy6"/>
    <dgm:cxn modelId="{7F3F5778-D0CA-46E8-B488-F707648E2BDB}" type="presOf" srcId="{DD8DC080-C909-41CC-814E-CFEC1A1C6EDE}" destId="{8CB824FE-D167-488C-A518-C4AB77E23F86}" srcOrd="0" destOrd="0" presId="urn:microsoft.com/office/officeart/2005/8/layout/hierarchy6"/>
    <dgm:cxn modelId="{223EAFAC-4D70-4E9E-A691-26248ECEB02D}" srcId="{CA4CC870-5F8C-4950-9C3F-CDDD8D47B8FE}" destId="{BE612A5A-0173-4D56-9FE2-52EF705F98C3}" srcOrd="1" destOrd="0" parTransId="{E332493F-D91B-49DB-8418-06BC74A445E8}" sibTransId="{2C4BA3D4-A93E-4251-9630-38A32540CE6D}"/>
    <dgm:cxn modelId="{6B2A43B0-3E44-4DBC-943F-26F42D1A5955}" srcId="{B00D88DA-D829-422F-A217-5740EE5A402F}" destId="{CA4CC870-5F8C-4950-9C3F-CDDD8D47B8FE}" srcOrd="0" destOrd="0" parTransId="{91FF6C16-4843-4FCD-BDA7-2EDCEEB4A38F}" sibTransId="{B9A03DF8-68E6-4C0C-BC41-2DAD71A5D3A9}"/>
    <dgm:cxn modelId="{BE84A9C6-C717-4A7E-AA16-830CFC4BBD2E}" srcId="{CA4CC870-5F8C-4950-9C3F-CDDD8D47B8FE}" destId="{7A03EC2F-FE57-4912-A64C-85D9AD7F3D77}" srcOrd="3" destOrd="0" parTransId="{DD8DC080-C909-41CC-814E-CFEC1A1C6EDE}" sibTransId="{0D740C70-3FD1-49E5-8F88-17762C1B27E0}"/>
    <dgm:cxn modelId="{339366DE-EE68-4592-A5E7-29D00EE0E2A9}" type="presOf" srcId="{929E869C-58C9-4B31-A193-4F21584BCA01}" destId="{E5CBB5B9-5C58-4DC7-A99B-863267A4A408}" srcOrd="0" destOrd="0" presId="urn:microsoft.com/office/officeart/2005/8/layout/hierarchy6"/>
    <dgm:cxn modelId="{707ED4E9-B2E7-4D26-B5C5-F65B9145A9E0}" type="presOf" srcId="{04FF5126-8F85-4DD3-8878-2ED344EF0AC8}" destId="{86F95A29-5235-422D-96EE-BAFAABAD6257}"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BD9315EF-CE49-40B4-81AF-FF5DD8718CB5}" type="presOf" srcId="{BE612A5A-0173-4D56-9FE2-52EF705F98C3}" destId="{28B1A9C5-CA24-4E0F-8AD7-8D699745977D}" srcOrd="0" destOrd="0" presId="urn:microsoft.com/office/officeart/2005/8/layout/hierarchy6"/>
    <dgm:cxn modelId="{44BAEEF2-51D0-4901-A604-D14D456CB6F5}" type="presOf" srcId="{E25186BC-08B3-4851-B4B7-96248D7C8D8F}" destId="{8AA4D341-142C-42FE-98DE-66A6F20AECB5}" srcOrd="0" destOrd="0" presId="urn:microsoft.com/office/officeart/2005/8/layout/hierarchy6"/>
    <dgm:cxn modelId="{8FFAC0F6-FB29-4ED7-B3C6-F28DF39A5C53}" type="presOf" srcId="{7A03EC2F-FE57-4912-A64C-85D9AD7F3D77}" destId="{C4AB3A4F-C7A8-49A8-AF4B-169AF7E3999B}"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FB79BE69-A90C-41C0-9242-FEF2D96511F4}" type="presParOf" srcId="{9946BB4B-0D0D-4192-B468-E6FAAB5AE8F3}" destId="{8CC268EC-65F9-4800-8CEB-F6D6F1675C2C}" srcOrd="0" destOrd="0" presId="urn:microsoft.com/office/officeart/2005/8/layout/hierarchy6"/>
    <dgm:cxn modelId="{7D2C50F5-7863-4F0F-843D-7DF08B002910}" type="presParOf" srcId="{8CC268EC-65F9-4800-8CEB-F6D6F1675C2C}" destId="{EFC12375-E8AB-48AC-B3E4-046D47A464B7}" srcOrd="0" destOrd="0" presId="urn:microsoft.com/office/officeart/2005/8/layout/hierarchy6"/>
    <dgm:cxn modelId="{0248A3CA-05B4-4683-974F-ADAA3E9CB727}" type="presParOf" srcId="{8CC268EC-65F9-4800-8CEB-F6D6F1675C2C}" destId="{080A3D51-F82B-44D3-A1CF-CE75B5BA22C2}" srcOrd="1" destOrd="0" presId="urn:microsoft.com/office/officeart/2005/8/layout/hierarchy6"/>
    <dgm:cxn modelId="{B660FB5E-0279-4274-8EF1-125694F8F4B8}" type="presParOf" srcId="{080A3D51-F82B-44D3-A1CF-CE75B5BA22C2}" destId="{86F95A29-5235-422D-96EE-BAFAABAD6257}" srcOrd="0" destOrd="0" presId="urn:microsoft.com/office/officeart/2005/8/layout/hierarchy6"/>
    <dgm:cxn modelId="{5FB23E39-F5E0-42A2-B26D-D24AE23D86DB}" type="presParOf" srcId="{080A3D51-F82B-44D3-A1CF-CE75B5BA22C2}" destId="{2F297B09-7C1C-4424-9901-E82569B998A9}" srcOrd="1" destOrd="0" presId="urn:microsoft.com/office/officeart/2005/8/layout/hierarchy6"/>
    <dgm:cxn modelId="{96316368-ABB2-497C-A530-70D9100CFE3F}" type="presParOf" srcId="{2F297B09-7C1C-4424-9901-E82569B998A9}" destId="{8AA4D341-142C-42FE-98DE-66A6F20AECB5}" srcOrd="0" destOrd="0" presId="urn:microsoft.com/office/officeart/2005/8/layout/hierarchy6"/>
    <dgm:cxn modelId="{6F5BFCEC-1F91-4A46-BB54-DB02D2B1B0E4}" type="presParOf" srcId="{2F297B09-7C1C-4424-9901-E82569B998A9}" destId="{2940E683-8768-49C0-8319-79D0963B5A3F}" srcOrd="1" destOrd="0" presId="urn:microsoft.com/office/officeart/2005/8/layout/hierarchy6"/>
    <dgm:cxn modelId="{523492E9-20B5-43C3-9811-31FD4FAC3B95}" type="presParOf" srcId="{080A3D51-F82B-44D3-A1CF-CE75B5BA22C2}" destId="{93868109-C16B-49AD-8BE1-0223FC44A474}" srcOrd="2" destOrd="0" presId="urn:microsoft.com/office/officeart/2005/8/layout/hierarchy6"/>
    <dgm:cxn modelId="{616FE534-7F03-49E6-8A41-AD6F1A0211AC}" type="presParOf" srcId="{080A3D51-F82B-44D3-A1CF-CE75B5BA22C2}" destId="{008E950A-AC58-4C0C-B0F1-808D6941CACD}" srcOrd="3" destOrd="0" presId="urn:microsoft.com/office/officeart/2005/8/layout/hierarchy6"/>
    <dgm:cxn modelId="{04E3E46C-D0CA-41E7-BB94-8160BFE19258}" type="presParOf" srcId="{008E950A-AC58-4C0C-B0F1-808D6941CACD}" destId="{28B1A9C5-CA24-4E0F-8AD7-8D699745977D}" srcOrd="0" destOrd="0" presId="urn:microsoft.com/office/officeart/2005/8/layout/hierarchy6"/>
    <dgm:cxn modelId="{8AB6E26E-FFAF-4425-8219-3E104D335F7D}" type="presParOf" srcId="{008E950A-AC58-4C0C-B0F1-808D6941CACD}" destId="{722BAB3E-5169-4301-BC59-8D01ADAA92D8}" srcOrd="1" destOrd="0" presId="urn:microsoft.com/office/officeart/2005/8/layout/hierarchy6"/>
    <dgm:cxn modelId="{83601599-2CDE-4C06-8A42-E80B04D9046C}" type="presParOf" srcId="{080A3D51-F82B-44D3-A1CF-CE75B5BA22C2}" destId="{18227340-7A7B-4B51-928A-95F70E889FF8}" srcOrd="4" destOrd="0" presId="urn:microsoft.com/office/officeart/2005/8/layout/hierarchy6"/>
    <dgm:cxn modelId="{91AE3CCD-8FD5-4911-9898-174E75F2A390}" type="presParOf" srcId="{080A3D51-F82B-44D3-A1CF-CE75B5BA22C2}" destId="{32BE87D0-FE4F-446C-8B81-B8E8CAD054F7}" srcOrd="5" destOrd="0" presId="urn:microsoft.com/office/officeart/2005/8/layout/hierarchy6"/>
    <dgm:cxn modelId="{22B8F705-A2CD-4076-8DBC-6D5DBE54FDAD}" type="presParOf" srcId="{32BE87D0-FE4F-446C-8B81-B8E8CAD054F7}" destId="{E5CBB5B9-5C58-4DC7-A99B-863267A4A408}" srcOrd="0" destOrd="0" presId="urn:microsoft.com/office/officeart/2005/8/layout/hierarchy6"/>
    <dgm:cxn modelId="{5D06E862-CE53-4596-BDAE-2BA1F20BB3D9}" type="presParOf" srcId="{32BE87D0-FE4F-446C-8B81-B8E8CAD054F7}" destId="{597A9C1A-6FDB-4792-A6F6-EF0B1065554E}" srcOrd="1" destOrd="0" presId="urn:microsoft.com/office/officeart/2005/8/layout/hierarchy6"/>
    <dgm:cxn modelId="{A9164B53-ED02-44EE-8DD2-718556EDD54B}" type="presParOf" srcId="{080A3D51-F82B-44D3-A1CF-CE75B5BA22C2}" destId="{8CB824FE-D167-488C-A518-C4AB77E23F86}" srcOrd="6" destOrd="0" presId="urn:microsoft.com/office/officeart/2005/8/layout/hierarchy6"/>
    <dgm:cxn modelId="{954D88AE-0920-4122-867A-D9F995A946B4}" type="presParOf" srcId="{080A3D51-F82B-44D3-A1CF-CE75B5BA22C2}" destId="{7C1A53C1-8DAC-46C0-80E9-CB3509458DA8}" srcOrd="7" destOrd="0" presId="urn:microsoft.com/office/officeart/2005/8/layout/hierarchy6"/>
    <dgm:cxn modelId="{E6BF4A8F-AFB3-482D-9E69-E2ECBF4DF515}" type="presParOf" srcId="{7C1A53C1-8DAC-46C0-80E9-CB3509458DA8}" destId="{C4AB3A4F-C7A8-49A8-AF4B-169AF7E3999B}" srcOrd="0" destOrd="0" presId="urn:microsoft.com/office/officeart/2005/8/layout/hierarchy6"/>
    <dgm:cxn modelId="{286995BD-323E-4900-AA96-A01A0A41E98E}" type="presParOf" srcId="{7C1A53C1-8DAC-46C0-80E9-CB3509458DA8}" destId="{4EDE81AE-0B6B-4BF4-ACBD-44980A599E47}"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Determiners – </a:t>
          </a:r>
          <a:br>
            <a:rPr lang="en-GB" sz="1400" dirty="0"/>
          </a:br>
          <a:r>
            <a:rPr lang="en-GB" sz="1400" dirty="0"/>
            <a:t>says which noun</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BE612A5A-0173-4D56-9FE2-52EF705F98C3}">
      <dgm:prSet phldrT="[Text]" custT="1"/>
      <dgm:spPr/>
      <dgm:t>
        <a:bodyPr/>
        <a:lstStyle/>
        <a:p>
          <a:r>
            <a:rPr lang="en-GB" sz="1400" dirty="0"/>
            <a:t>Adjective – </a:t>
          </a:r>
        </a:p>
        <a:p>
          <a:r>
            <a:rPr lang="en-GB" sz="1400" dirty="0"/>
            <a:t>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66ED6162-BB9D-40EF-8F5A-F2BB6784266F}">
      <dgm:prSet phldrT="[Text]" custT="1"/>
      <dgm:spPr/>
      <dgm:t>
        <a:bodyPr/>
        <a:lstStyle/>
        <a:p>
          <a:r>
            <a:rPr lang="en-GB" sz="1400"/>
            <a:t>Pronoun</a:t>
          </a:r>
          <a:endParaRPr lang="en-GB" sz="1400" dirty="0"/>
        </a:p>
      </dgm:t>
    </dgm:pt>
    <dgm:pt modelId="{0DEF385C-B45A-44E7-AE6B-231C61662155}" type="parTrans" cxnId="{DAEE5046-79AA-458F-A9F1-C289B4AEFFF7}">
      <dgm:prSet/>
      <dgm:spPr/>
      <dgm:t>
        <a:bodyPr/>
        <a:lstStyle/>
        <a:p>
          <a:endParaRPr lang="en-GB"/>
        </a:p>
      </dgm:t>
    </dgm:pt>
    <dgm:pt modelId="{4B31361C-F1D9-4357-A9E9-441E70FED9AE}" type="sibTrans" cxnId="{DAEE5046-79AA-458F-A9F1-C289B4AEFFF7}">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9453DBDB-65AF-4589-A41E-971E18C69CD0}" type="pres">
      <dgm:prSet presAssocID="{CA4CC870-5F8C-4950-9C3F-CDDD8D47B8FE}" presName="Name14" presStyleCnt="0"/>
      <dgm:spPr/>
    </dgm:pt>
    <dgm:pt modelId="{871BD740-A30C-45B8-A504-376BAE03C4DE}" type="pres">
      <dgm:prSet presAssocID="{CA4CC870-5F8C-4950-9C3F-CDDD8D47B8FE}" presName="level1Shape" presStyleLbl="node0" presStyleIdx="0" presStyleCnt="1">
        <dgm:presLayoutVars>
          <dgm:chPref val="3"/>
        </dgm:presLayoutVars>
      </dgm:prSet>
      <dgm:spPr/>
    </dgm:pt>
    <dgm:pt modelId="{8A832A06-1088-4ABB-8B90-18359853F65D}" type="pres">
      <dgm:prSet presAssocID="{CA4CC870-5F8C-4950-9C3F-CDDD8D47B8FE}" presName="hierChild2" presStyleCnt="0"/>
      <dgm:spPr/>
    </dgm:pt>
    <dgm:pt modelId="{86F95A29-5235-422D-96EE-BAFAABAD6257}" type="pres">
      <dgm:prSet presAssocID="{04FF5126-8F85-4DD3-8878-2ED344EF0AC8}" presName="Name19" presStyleLbl="parChTrans1D2"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2" presStyleIdx="0" presStyleCnt="4" custScaleX="167274" custScaleY="152051"/>
      <dgm:spPr/>
    </dgm:pt>
    <dgm:pt modelId="{2940E683-8768-49C0-8319-79D0963B5A3F}" type="pres">
      <dgm:prSet presAssocID="{E25186BC-08B3-4851-B4B7-96248D7C8D8F}" presName="hierChild3" presStyleCnt="0"/>
      <dgm:spPr/>
    </dgm:pt>
    <dgm:pt modelId="{93868109-C16B-49AD-8BE1-0223FC44A474}" type="pres">
      <dgm:prSet presAssocID="{E332493F-D91B-49DB-8418-06BC74A445E8}" presName="Name19" presStyleLbl="parChTrans1D2" presStyleIdx="1" presStyleCnt="4"/>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1" presStyleCnt="4"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2" presStyleCnt="4"/>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2" presStyleCnt="4" custScaleX="147967" custScaleY="140636"/>
      <dgm:spPr/>
    </dgm:pt>
    <dgm:pt modelId="{A9D2187E-EAC1-4894-8DA6-706AFDAE1F01}" type="pres">
      <dgm:prSet presAssocID="{85BDD772-84B0-4896-A9A6-F98A9E760DC3}" presName="hierChild3" presStyleCnt="0"/>
      <dgm:spPr/>
    </dgm:pt>
    <dgm:pt modelId="{37EBDB31-E84F-4BC6-9D10-63E0363E4F67}" type="pres">
      <dgm:prSet presAssocID="{0DEF385C-B45A-44E7-AE6B-231C61662155}" presName="Name19" presStyleLbl="parChTrans1D2" presStyleIdx="3" presStyleCnt="4"/>
      <dgm:spPr/>
    </dgm:pt>
    <dgm:pt modelId="{60EC3EFA-6F55-43A1-88BE-16E217B3C578}" type="pres">
      <dgm:prSet presAssocID="{66ED6162-BB9D-40EF-8F5A-F2BB6784266F}" presName="Name21" presStyleCnt="0"/>
      <dgm:spPr/>
    </dgm:pt>
    <dgm:pt modelId="{0910A4A9-5110-4CD1-97AE-67736D344845}" type="pres">
      <dgm:prSet presAssocID="{66ED6162-BB9D-40EF-8F5A-F2BB6784266F}" presName="level2Shape" presStyleLbl="node2" presStyleIdx="3" presStyleCnt="4"/>
      <dgm:spPr/>
    </dgm:pt>
    <dgm:pt modelId="{E090E85E-C388-4FB0-9949-B9884982E474}" type="pres">
      <dgm:prSet presAssocID="{66ED6162-BB9D-40EF-8F5A-F2BB6784266F}" presName="hierChild3" presStyleCnt="0"/>
      <dgm:spPr/>
    </dgm:pt>
    <dgm:pt modelId="{01B7F2F2-C0CC-4AE7-A276-8E5DDF45CF20}" type="pres">
      <dgm:prSet presAssocID="{B00D88DA-D829-422F-A217-5740EE5A402F}" presName="bgShapesFlow" presStyleCnt="0"/>
      <dgm:spPr/>
    </dgm:pt>
  </dgm:ptLst>
  <dgm:cxnLst>
    <dgm:cxn modelId="{3ED09804-AB6A-4CC7-9D5B-3DC5B1857EDD}" type="presOf" srcId="{85BDD772-84B0-4896-A9A6-F98A9E760DC3}" destId="{F760AC71-8D8E-43F7-94EF-078FB3BBB8A8}" srcOrd="0" destOrd="0" presId="urn:microsoft.com/office/officeart/2005/8/layout/hierarchy6"/>
    <dgm:cxn modelId="{2D495012-C1AB-469B-B350-CC4146E47C99}" type="presOf" srcId="{0DEF385C-B45A-44E7-AE6B-231C61662155}" destId="{37EBDB31-E84F-4BC6-9D10-63E0363E4F67}"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DAEE5046-79AA-458F-A9F1-C289B4AEFFF7}" srcId="{CA4CC870-5F8C-4950-9C3F-CDDD8D47B8FE}" destId="{66ED6162-BB9D-40EF-8F5A-F2BB6784266F}" srcOrd="3" destOrd="0" parTransId="{0DEF385C-B45A-44E7-AE6B-231C61662155}" sibTransId="{4B31361C-F1D9-4357-A9E9-441E70FED9AE}"/>
    <dgm:cxn modelId="{EB5C4D4F-C6CC-4EF4-99CF-FFE5E1622F07}" type="presOf" srcId="{070C0B21-49A9-4F52-9487-C7BD7ED6FD3D}" destId="{8E45D172-A16A-4213-8444-85A251E74905}" srcOrd="0" destOrd="0" presId="urn:microsoft.com/office/officeart/2005/8/layout/hierarchy6"/>
    <dgm:cxn modelId="{8AD4C38D-FC3C-4FC2-9CA3-4952E5D4C4F4}" srcId="{CA4CC870-5F8C-4950-9C3F-CDDD8D47B8FE}" destId="{85BDD772-84B0-4896-A9A6-F98A9E760DC3}" srcOrd="2" destOrd="0" parTransId="{070C0B21-49A9-4F52-9487-C7BD7ED6FD3D}" sibTransId="{A1DDE097-0EAF-4308-AE8D-643C3258857C}"/>
    <dgm:cxn modelId="{223EAFAC-4D70-4E9E-A691-26248ECEB02D}" srcId="{CA4CC870-5F8C-4950-9C3F-CDDD8D47B8FE}" destId="{BE612A5A-0173-4D56-9FE2-52EF705F98C3}" srcOrd="1" destOrd="0" parTransId="{E332493F-D91B-49DB-8418-06BC74A445E8}" sibTransId="{2C4BA3D4-A93E-4251-9630-38A32540CE6D}"/>
    <dgm:cxn modelId="{6B2A43B0-3E44-4DBC-943F-26F42D1A5955}" srcId="{B00D88DA-D829-422F-A217-5740EE5A402F}" destId="{CA4CC870-5F8C-4950-9C3F-CDDD8D47B8FE}" srcOrd="0" destOrd="0" parTransId="{91FF6C16-4843-4FCD-BDA7-2EDCEEB4A38F}" sibTransId="{B9A03DF8-68E6-4C0C-BC41-2DAD71A5D3A9}"/>
    <dgm:cxn modelId="{AE89C6B7-6910-4AB1-BBC6-136AD9902351}" type="presOf" srcId="{CA4CC870-5F8C-4950-9C3F-CDDD8D47B8FE}" destId="{871BD740-A30C-45B8-A504-376BAE03C4DE}" srcOrd="0" destOrd="0" presId="urn:microsoft.com/office/officeart/2005/8/layout/hierarchy6"/>
    <dgm:cxn modelId="{BC8744BA-7B72-4486-95CB-A9B55BA0DB0B}" type="presOf" srcId="{04FF5126-8F85-4DD3-8878-2ED344EF0AC8}" destId="{86F95A29-5235-422D-96EE-BAFAABAD6257}" srcOrd="0" destOrd="0" presId="urn:microsoft.com/office/officeart/2005/8/layout/hierarchy6"/>
    <dgm:cxn modelId="{0E9698C0-C5EC-4A97-A657-4641CC76FAC2}" type="presOf" srcId="{E25186BC-08B3-4851-B4B7-96248D7C8D8F}" destId="{8AA4D341-142C-42FE-98DE-66A6F20AECB5}" srcOrd="0" destOrd="0" presId="urn:microsoft.com/office/officeart/2005/8/layout/hierarchy6"/>
    <dgm:cxn modelId="{635BB7C1-5208-4B7F-87F8-B0DD00D4781D}" type="presOf" srcId="{BE612A5A-0173-4D56-9FE2-52EF705F98C3}" destId="{28B1A9C5-CA24-4E0F-8AD7-8D699745977D}" srcOrd="0" destOrd="0" presId="urn:microsoft.com/office/officeart/2005/8/layout/hierarchy6"/>
    <dgm:cxn modelId="{D45014CF-FD0D-4BDF-B1C8-6F5189C777D2}" type="presOf" srcId="{E332493F-D91B-49DB-8418-06BC74A445E8}" destId="{93868109-C16B-49AD-8BE1-0223FC44A474}"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7F8395F8-E7FB-4635-A585-7087CF0DACA2}" type="presOf" srcId="{66ED6162-BB9D-40EF-8F5A-F2BB6784266F}" destId="{0910A4A9-5110-4CD1-97AE-67736D344845}"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2D071885-DAEF-43D9-9C33-45D21953CCF8}" type="presParOf" srcId="{9946BB4B-0D0D-4192-B468-E6FAAB5AE8F3}" destId="{9453DBDB-65AF-4589-A41E-971E18C69CD0}" srcOrd="0" destOrd="0" presId="urn:microsoft.com/office/officeart/2005/8/layout/hierarchy6"/>
    <dgm:cxn modelId="{BA525F84-92CC-4B9A-B754-E09AE4E77102}" type="presParOf" srcId="{9453DBDB-65AF-4589-A41E-971E18C69CD0}" destId="{871BD740-A30C-45B8-A504-376BAE03C4DE}" srcOrd="0" destOrd="0" presId="urn:microsoft.com/office/officeart/2005/8/layout/hierarchy6"/>
    <dgm:cxn modelId="{522A12D8-CC6A-48AB-AC7A-D0F1DDE9A924}" type="presParOf" srcId="{9453DBDB-65AF-4589-A41E-971E18C69CD0}" destId="{8A832A06-1088-4ABB-8B90-18359853F65D}" srcOrd="1" destOrd="0" presId="urn:microsoft.com/office/officeart/2005/8/layout/hierarchy6"/>
    <dgm:cxn modelId="{6EC742BE-DF6F-4C5E-A791-B33A8ACCB324}" type="presParOf" srcId="{8A832A06-1088-4ABB-8B90-18359853F65D}" destId="{86F95A29-5235-422D-96EE-BAFAABAD6257}" srcOrd="0" destOrd="0" presId="urn:microsoft.com/office/officeart/2005/8/layout/hierarchy6"/>
    <dgm:cxn modelId="{A19101DC-2FC6-48D4-ACAD-B46CA65582B8}" type="presParOf" srcId="{8A832A06-1088-4ABB-8B90-18359853F65D}" destId="{2F297B09-7C1C-4424-9901-E82569B998A9}" srcOrd="1" destOrd="0" presId="urn:microsoft.com/office/officeart/2005/8/layout/hierarchy6"/>
    <dgm:cxn modelId="{F3870377-307F-4BD6-96B0-6C81A85C1EB3}" type="presParOf" srcId="{2F297B09-7C1C-4424-9901-E82569B998A9}" destId="{8AA4D341-142C-42FE-98DE-66A6F20AECB5}" srcOrd="0" destOrd="0" presId="urn:microsoft.com/office/officeart/2005/8/layout/hierarchy6"/>
    <dgm:cxn modelId="{7542D763-4CE8-4037-B304-A67C75C15CAF}" type="presParOf" srcId="{2F297B09-7C1C-4424-9901-E82569B998A9}" destId="{2940E683-8768-49C0-8319-79D0963B5A3F}" srcOrd="1" destOrd="0" presId="urn:microsoft.com/office/officeart/2005/8/layout/hierarchy6"/>
    <dgm:cxn modelId="{A535161E-0196-4411-8F4D-9BD279A57556}" type="presParOf" srcId="{8A832A06-1088-4ABB-8B90-18359853F65D}" destId="{93868109-C16B-49AD-8BE1-0223FC44A474}" srcOrd="2" destOrd="0" presId="urn:microsoft.com/office/officeart/2005/8/layout/hierarchy6"/>
    <dgm:cxn modelId="{DFEF5684-058C-49BB-B1B6-756255D357EE}" type="presParOf" srcId="{8A832A06-1088-4ABB-8B90-18359853F65D}" destId="{008E950A-AC58-4C0C-B0F1-808D6941CACD}" srcOrd="3" destOrd="0" presId="urn:microsoft.com/office/officeart/2005/8/layout/hierarchy6"/>
    <dgm:cxn modelId="{BDB8E1D0-70F7-4169-BFF1-BBDF8263EBA8}" type="presParOf" srcId="{008E950A-AC58-4C0C-B0F1-808D6941CACD}" destId="{28B1A9C5-CA24-4E0F-8AD7-8D699745977D}" srcOrd="0" destOrd="0" presId="urn:microsoft.com/office/officeart/2005/8/layout/hierarchy6"/>
    <dgm:cxn modelId="{67B2825D-C949-4CB8-8DD3-2B970B8FA313}" type="presParOf" srcId="{008E950A-AC58-4C0C-B0F1-808D6941CACD}" destId="{722BAB3E-5169-4301-BC59-8D01ADAA92D8}" srcOrd="1" destOrd="0" presId="urn:microsoft.com/office/officeart/2005/8/layout/hierarchy6"/>
    <dgm:cxn modelId="{176E955A-0DD6-4CF5-BA9F-BA3BB578F8F3}" type="presParOf" srcId="{8A832A06-1088-4ABB-8B90-18359853F65D}" destId="{8E45D172-A16A-4213-8444-85A251E74905}" srcOrd="4" destOrd="0" presId="urn:microsoft.com/office/officeart/2005/8/layout/hierarchy6"/>
    <dgm:cxn modelId="{A33C9883-42C2-458C-AD01-F48F6F6A2CAA}" type="presParOf" srcId="{8A832A06-1088-4ABB-8B90-18359853F65D}" destId="{A88AD2EF-1A89-41BE-A53E-1AA00C8B3C23}" srcOrd="5" destOrd="0" presId="urn:microsoft.com/office/officeart/2005/8/layout/hierarchy6"/>
    <dgm:cxn modelId="{44B1E452-6AE4-49E8-B436-B87ECBEFA683}" type="presParOf" srcId="{A88AD2EF-1A89-41BE-A53E-1AA00C8B3C23}" destId="{F760AC71-8D8E-43F7-94EF-078FB3BBB8A8}" srcOrd="0" destOrd="0" presId="urn:microsoft.com/office/officeart/2005/8/layout/hierarchy6"/>
    <dgm:cxn modelId="{210FDFA3-9DAC-4BC1-8436-D8913E10F958}" type="presParOf" srcId="{A88AD2EF-1A89-41BE-A53E-1AA00C8B3C23}" destId="{A9D2187E-EAC1-4894-8DA6-706AFDAE1F01}" srcOrd="1" destOrd="0" presId="urn:microsoft.com/office/officeart/2005/8/layout/hierarchy6"/>
    <dgm:cxn modelId="{B81E61AA-F443-410C-B7F5-C049ABB0C5AE}" type="presParOf" srcId="{8A832A06-1088-4ABB-8B90-18359853F65D}" destId="{37EBDB31-E84F-4BC6-9D10-63E0363E4F67}" srcOrd="6" destOrd="0" presId="urn:microsoft.com/office/officeart/2005/8/layout/hierarchy6"/>
    <dgm:cxn modelId="{EE053DD9-3628-4D31-BC99-42DC38865421}" type="presParOf" srcId="{8A832A06-1088-4ABB-8B90-18359853F65D}" destId="{60EC3EFA-6F55-43A1-88BE-16E217B3C578}" srcOrd="7" destOrd="0" presId="urn:microsoft.com/office/officeart/2005/8/layout/hierarchy6"/>
    <dgm:cxn modelId="{F57E3056-F8D9-470B-88F3-0D36A82CE765}" type="presParOf" srcId="{60EC3EFA-6F55-43A1-88BE-16E217B3C578}" destId="{0910A4A9-5110-4CD1-97AE-67736D344845}" srcOrd="0" destOrd="0" presId="urn:microsoft.com/office/officeart/2005/8/layout/hierarchy6"/>
    <dgm:cxn modelId="{2BA65C56-DCA5-4926-BF3B-1CECB76E3789}" type="presParOf" srcId="{60EC3EFA-6F55-43A1-88BE-16E217B3C578}" destId="{E090E85E-C388-4FB0-9949-B9884982E474}"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Determiners – </a:t>
          </a:r>
          <a:br>
            <a:rPr lang="en-GB" sz="1400" dirty="0"/>
          </a:br>
          <a:r>
            <a:rPr lang="en-GB" sz="1400" dirty="0"/>
            <a:t>says which noun</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BE612A5A-0173-4D56-9FE2-52EF705F98C3}">
      <dgm:prSet phldrT="[Text]" custT="1"/>
      <dgm:spPr/>
      <dgm:t>
        <a:bodyPr/>
        <a:lstStyle/>
        <a:p>
          <a:r>
            <a:rPr lang="en-GB" sz="1400" dirty="0"/>
            <a:t>Adjective – </a:t>
          </a:r>
          <a:br>
            <a:rPr lang="en-GB" sz="1400" dirty="0"/>
          </a:br>
          <a:r>
            <a:rPr lang="en-GB" sz="1400" dirty="0"/>
            <a:t>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 – </a:t>
          </a:r>
          <a:br>
            <a:rPr lang="en-GB" sz="1400" dirty="0"/>
          </a:br>
          <a:r>
            <a:rPr lang="en-GB" sz="1400" dirty="0"/>
            <a:t>thing or object</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13B6683-D4CD-4023-AD73-EC65A7C20A55}" type="pres">
      <dgm:prSet presAssocID="{CA4CC870-5F8C-4950-9C3F-CDDD8D47B8FE}" presName="Name14" presStyleCnt="0"/>
      <dgm:spPr/>
    </dgm:pt>
    <dgm:pt modelId="{2D121B8C-7A08-475B-ACD9-783EF2671E2F}" type="pres">
      <dgm:prSet presAssocID="{CA4CC870-5F8C-4950-9C3F-CDDD8D47B8FE}" presName="level1Shape" presStyleLbl="node0" presStyleIdx="0" presStyleCnt="1" custScaleX="167248">
        <dgm:presLayoutVars>
          <dgm:chPref val="3"/>
        </dgm:presLayoutVars>
      </dgm:prSet>
      <dgm:spPr/>
    </dgm:pt>
    <dgm:pt modelId="{45704535-3EDA-432F-B879-8F9CBEE5A81E}" type="pres">
      <dgm:prSet presAssocID="{CA4CC870-5F8C-4950-9C3F-CDDD8D47B8FE}" presName="hierChild2" presStyleCnt="0"/>
      <dgm:spPr/>
    </dgm:pt>
    <dgm:pt modelId="{86F95A29-5235-422D-96EE-BAFAABAD6257}" type="pres">
      <dgm:prSet presAssocID="{04FF5126-8F85-4DD3-8878-2ED344EF0AC8}" presName="Name19" presStyleLbl="parChTrans1D2"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2" presStyleIdx="0" presStyleCnt="4" custScaleX="167274" custScaleY="152051"/>
      <dgm:spPr/>
    </dgm:pt>
    <dgm:pt modelId="{2940E683-8768-49C0-8319-79D0963B5A3F}" type="pres">
      <dgm:prSet presAssocID="{E25186BC-08B3-4851-B4B7-96248D7C8D8F}" presName="hierChild3" presStyleCnt="0"/>
      <dgm:spPr/>
    </dgm:pt>
    <dgm:pt modelId="{93868109-C16B-49AD-8BE1-0223FC44A474}" type="pres">
      <dgm:prSet presAssocID="{E332493F-D91B-49DB-8418-06BC74A445E8}" presName="Name19" presStyleLbl="parChTrans1D2" presStyleIdx="1" presStyleCnt="4"/>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1" presStyleCnt="4"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2" presStyleCnt="4"/>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2" presStyleCnt="4" custScaleX="147967" custScaleY="140636"/>
      <dgm:spPr/>
    </dgm:pt>
    <dgm:pt modelId="{A9D2187E-EAC1-4894-8DA6-706AFDAE1F01}" type="pres">
      <dgm:prSet presAssocID="{85BDD772-84B0-4896-A9A6-F98A9E760DC3}" presName="hierChild3" presStyleCnt="0"/>
      <dgm:spPr/>
    </dgm:pt>
    <dgm:pt modelId="{BCE54729-C23D-460A-B6D9-5B0F7AAAE094}" type="pres">
      <dgm:prSet presAssocID="{04975909-97A7-44ED-879F-6F6B103B99A4}" presName="Name19" presStyleLbl="parChTrans1D2" presStyleIdx="3"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3" presStyleCnt="4" custScaleX="219317" custScaleY="130510"/>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6F100005-21E9-4722-AD10-E3DD2F616FBD}" type="presOf" srcId="{E25186BC-08B3-4851-B4B7-96248D7C8D8F}" destId="{8AA4D341-142C-42FE-98DE-66A6F20AECB5}" srcOrd="0" destOrd="0" presId="urn:microsoft.com/office/officeart/2005/8/layout/hierarchy6"/>
    <dgm:cxn modelId="{FDA0E20E-A12D-438F-8FD2-EA7AC71CCAEF}" srcId="{CA4CC870-5F8C-4950-9C3F-CDDD8D47B8FE}" destId="{31AF8B68-B15A-4E4B-BDF6-198E0CF56D5A}" srcOrd="3" destOrd="0" parTransId="{04975909-97A7-44ED-879F-6F6B103B99A4}" sibTransId="{5B3D1B14-A2D1-4FCB-8424-4FAF63AEE310}"/>
    <dgm:cxn modelId="{701EEE20-EE51-4EC2-A4AC-2CD65FB8538D}" type="presOf" srcId="{070C0B21-49A9-4F52-9487-C7BD7ED6FD3D}" destId="{8E45D172-A16A-4213-8444-85A251E74905}" srcOrd="0" destOrd="0" presId="urn:microsoft.com/office/officeart/2005/8/layout/hierarchy6"/>
    <dgm:cxn modelId="{4D0A3D2B-EA4D-4708-8A3E-03146F8F7492}" type="presOf" srcId="{BE612A5A-0173-4D56-9FE2-52EF705F98C3}" destId="{28B1A9C5-CA24-4E0F-8AD7-8D699745977D}"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4E55AE5F-EFC4-43DD-8189-DBD92BBEC196}" type="presOf" srcId="{31AF8B68-B15A-4E4B-BDF6-198E0CF56D5A}" destId="{B35A15AA-AFED-4623-8F52-BB5DB86C9DDB}" srcOrd="0" destOrd="0" presId="urn:microsoft.com/office/officeart/2005/8/layout/hierarchy6"/>
    <dgm:cxn modelId="{B68CAB48-B33E-47DB-8D6D-B9DFFD3CBF8A}" type="presOf" srcId="{E332493F-D91B-49DB-8418-06BC74A445E8}" destId="{93868109-C16B-49AD-8BE1-0223FC44A474}" srcOrd="0" destOrd="0" presId="urn:microsoft.com/office/officeart/2005/8/layout/hierarchy6"/>
    <dgm:cxn modelId="{4C77FC74-FD82-4CD8-9275-D9543F8F3332}" type="presOf" srcId="{85BDD772-84B0-4896-A9A6-F98A9E760DC3}" destId="{F760AC71-8D8E-43F7-94EF-078FB3BBB8A8}" srcOrd="0" destOrd="0" presId="urn:microsoft.com/office/officeart/2005/8/layout/hierarchy6"/>
    <dgm:cxn modelId="{A891637C-CE1E-4222-82D0-5DC53EA05EA1}" type="presOf" srcId="{04975909-97A7-44ED-879F-6F6B103B99A4}" destId="{BCE54729-C23D-460A-B6D9-5B0F7AAAE094}" srcOrd="0" destOrd="0" presId="urn:microsoft.com/office/officeart/2005/8/layout/hierarchy6"/>
    <dgm:cxn modelId="{8AD4C38D-FC3C-4FC2-9CA3-4952E5D4C4F4}" srcId="{CA4CC870-5F8C-4950-9C3F-CDDD8D47B8FE}" destId="{85BDD772-84B0-4896-A9A6-F98A9E760DC3}" srcOrd="2" destOrd="0" parTransId="{070C0B21-49A9-4F52-9487-C7BD7ED6FD3D}" sibTransId="{A1DDE097-0EAF-4308-AE8D-643C3258857C}"/>
    <dgm:cxn modelId="{223EAFAC-4D70-4E9E-A691-26248ECEB02D}" srcId="{CA4CC870-5F8C-4950-9C3F-CDDD8D47B8FE}" destId="{BE612A5A-0173-4D56-9FE2-52EF705F98C3}" srcOrd="1" destOrd="0" parTransId="{E332493F-D91B-49DB-8418-06BC74A445E8}" sibTransId="{2C4BA3D4-A93E-4251-9630-38A32540CE6D}"/>
    <dgm:cxn modelId="{6B2A43B0-3E44-4DBC-943F-26F42D1A5955}" srcId="{B00D88DA-D829-422F-A217-5740EE5A402F}" destId="{CA4CC870-5F8C-4950-9C3F-CDDD8D47B8FE}" srcOrd="0" destOrd="0" parTransId="{91FF6C16-4843-4FCD-BDA7-2EDCEEB4A38F}" sibTransId="{B9A03DF8-68E6-4C0C-BC41-2DAD71A5D3A9}"/>
    <dgm:cxn modelId="{C47843BA-8EB6-4D85-A8D5-15983BF75FB1}" type="presOf" srcId="{04FF5126-8F85-4DD3-8878-2ED344EF0AC8}" destId="{86F95A29-5235-422D-96EE-BAFAABAD6257}" srcOrd="0" destOrd="0" presId="urn:microsoft.com/office/officeart/2005/8/layout/hierarchy6"/>
    <dgm:cxn modelId="{5F58A6DC-10CA-4C6D-8606-3C14BA7BF137}" type="presOf" srcId="{CA4CC870-5F8C-4950-9C3F-CDDD8D47B8FE}" destId="{2D121B8C-7A08-475B-ACD9-783EF2671E2F}"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EDFADFD8-04D1-4144-9DD7-BEDA367557F3}" type="presParOf" srcId="{9946BB4B-0D0D-4192-B468-E6FAAB5AE8F3}" destId="{513B6683-D4CD-4023-AD73-EC65A7C20A55}" srcOrd="0" destOrd="0" presId="urn:microsoft.com/office/officeart/2005/8/layout/hierarchy6"/>
    <dgm:cxn modelId="{4A9AE418-98E0-4D07-A3BC-01872914C3AE}" type="presParOf" srcId="{513B6683-D4CD-4023-AD73-EC65A7C20A55}" destId="{2D121B8C-7A08-475B-ACD9-783EF2671E2F}" srcOrd="0" destOrd="0" presId="urn:microsoft.com/office/officeart/2005/8/layout/hierarchy6"/>
    <dgm:cxn modelId="{5E8B1A79-D123-4EE1-B963-A094D4A22E7C}" type="presParOf" srcId="{513B6683-D4CD-4023-AD73-EC65A7C20A55}" destId="{45704535-3EDA-432F-B879-8F9CBEE5A81E}" srcOrd="1" destOrd="0" presId="urn:microsoft.com/office/officeart/2005/8/layout/hierarchy6"/>
    <dgm:cxn modelId="{D85A24CF-5716-4FD7-9E9F-73CAE5EF2B26}" type="presParOf" srcId="{45704535-3EDA-432F-B879-8F9CBEE5A81E}" destId="{86F95A29-5235-422D-96EE-BAFAABAD6257}" srcOrd="0" destOrd="0" presId="urn:microsoft.com/office/officeart/2005/8/layout/hierarchy6"/>
    <dgm:cxn modelId="{5639026B-CDFA-45F2-9D83-4F72B31BA9E6}" type="presParOf" srcId="{45704535-3EDA-432F-B879-8F9CBEE5A81E}" destId="{2F297B09-7C1C-4424-9901-E82569B998A9}" srcOrd="1" destOrd="0" presId="urn:microsoft.com/office/officeart/2005/8/layout/hierarchy6"/>
    <dgm:cxn modelId="{451FC981-DDBE-430D-9678-EA29AA0DC145}" type="presParOf" srcId="{2F297B09-7C1C-4424-9901-E82569B998A9}" destId="{8AA4D341-142C-42FE-98DE-66A6F20AECB5}" srcOrd="0" destOrd="0" presId="urn:microsoft.com/office/officeart/2005/8/layout/hierarchy6"/>
    <dgm:cxn modelId="{2C2A0B4A-3389-4775-A149-0EA5374BFC1D}" type="presParOf" srcId="{2F297B09-7C1C-4424-9901-E82569B998A9}" destId="{2940E683-8768-49C0-8319-79D0963B5A3F}" srcOrd="1" destOrd="0" presId="urn:microsoft.com/office/officeart/2005/8/layout/hierarchy6"/>
    <dgm:cxn modelId="{38FFB24A-D8BA-45B7-9AFA-71C435041A85}" type="presParOf" srcId="{45704535-3EDA-432F-B879-8F9CBEE5A81E}" destId="{93868109-C16B-49AD-8BE1-0223FC44A474}" srcOrd="2" destOrd="0" presId="urn:microsoft.com/office/officeart/2005/8/layout/hierarchy6"/>
    <dgm:cxn modelId="{88894BA7-297F-4B32-BBA1-1EA87D392C26}" type="presParOf" srcId="{45704535-3EDA-432F-B879-8F9CBEE5A81E}" destId="{008E950A-AC58-4C0C-B0F1-808D6941CACD}" srcOrd="3" destOrd="0" presId="urn:microsoft.com/office/officeart/2005/8/layout/hierarchy6"/>
    <dgm:cxn modelId="{014C94D6-42A2-4F4C-92A6-0CC0ABD15186}" type="presParOf" srcId="{008E950A-AC58-4C0C-B0F1-808D6941CACD}" destId="{28B1A9C5-CA24-4E0F-8AD7-8D699745977D}" srcOrd="0" destOrd="0" presId="urn:microsoft.com/office/officeart/2005/8/layout/hierarchy6"/>
    <dgm:cxn modelId="{602AD792-457A-4ABD-9A12-9DAA12241D1E}" type="presParOf" srcId="{008E950A-AC58-4C0C-B0F1-808D6941CACD}" destId="{722BAB3E-5169-4301-BC59-8D01ADAA92D8}" srcOrd="1" destOrd="0" presId="urn:microsoft.com/office/officeart/2005/8/layout/hierarchy6"/>
    <dgm:cxn modelId="{D6A5C4D8-AC25-4C92-84A0-563D367CD73B}" type="presParOf" srcId="{45704535-3EDA-432F-B879-8F9CBEE5A81E}" destId="{8E45D172-A16A-4213-8444-85A251E74905}" srcOrd="4" destOrd="0" presId="urn:microsoft.com/office/officeart/2005/8/layout/hierarchy6"/>
    <dgm:cxn modelId="{46A02CD3-5443-4DE5-90E6-319DD541EDBF}" type="presParOf" srcId="{45704535-3EDA-432F-B879-8F9CBEE5A81E}" destId="{A88AD2EF-1A89-41BE-A53E-1AA00C8B3C23}" srcOrd="5" destOrd="0" presId="urn:microsoft.com/office/officeart/2005/8/layout/hierarchy6"/>
    <dgm:cxn modelId="{98787FCB-60B8-4AE3-A75B-4A6A5B4446B9}" type="presParOf" srcId="{A88AD2EF-1A89-41BE-A53E-1AA00C8B3C23}" destId="{F760AC71-8D8E-43F7-94EF-078FB3BBB8A8}" srcOrd="0" destOrd="0" presId="urn:microsoft.com/office/officeart/2005/8/layout/hierarchy6"/>
    <dgm:cxn modelId="{F8CF3423-825D-4857-A8B1-4C117E8FF384}" type="presParOf" srcId="{A88AD2EF-1A89-41BE-A53E-1AA00C8B3C23}" destId="{A9D2187E-EAC1-4894-8DA6-706AFDAE1F01}" srcOrd="1" destOrd="0" presId="urn:microsoft.com/office/officeart/2005/8/layout/hierarchy6"/>
    <dgm:cxn modelId="{B12A5567-91BF-4071-B623-2BE7A23F581C}" type="presParOf" srcId="{45704535-3EDA-432F-B879-8F9CBEE5A81E}" destId="{BCE54729-C23D-460A-B6D9-5B0F7AAAE094}" srcOrd="6" destOrd="0" presId="urn:microsoft.com/office/officeart/2005/8/layout/hierarchy6"/>
    <dgm:cxn modelId="{E0437403-7CB6-4AF1-93A3-9B5133FCAA10}" type="presParOf" srcId="{45704535-3EDA-432F-B879-8F9CBEE5A81E}" destId="{89FF5C42-770A-400D-9FCE-12E0B7CF09F0}" srcOrd="7" destOrd="0" presId="urn:microsoft.com/office/officeart/2005/8/layout/hierarchy6"/>
    <dgm:cxn modelId="{18A23E18-1E01-47CA-8223-644E1F110B04}" type="presParOf" srcId="{89FF5C42-770A-400D-9FCE-12E0B7CF09F0}" destId="{B35A15AA-AFED-4623-8F52-BB5DB86C9DDB}" srcOrd="0" destOrd="0" presId="urn:microsoft.com/office/officeart/2005/8/layout/hierarchy6"/>
    <dgm:cxn modelId="{84433B7B-1B70-4D82-B0F6-C8F7EF4BF785}"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Determiners – </a:t>
          </a:r>
          <a:br>
            <a:rPr lang="en-GB" sz="1400" dirty="0"/>
          </a:br>
          <a:r>
            <a:rPr lang="en-GB" sz="1400" dirty="0"/>
            <a:t>says which noun</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31AF8B68-B15A-4E4B-BDF6-198E0CF56D5A}">
      <dgm:prSet phldrT="[Text]" custT="1"/>
      <dgm:spPr/>
      <dgm:t>
        <a:bodyPr/>
        <a:lstStyle/>
        <a:p>
          <a:r>
            <a:rPr lang="en-GB" sz="1400" dirty="0"/>
            <a:t>Pronoun – </a:t>
          </a:r>
          <a:br>
            <a:rPr lang="en-GB" sz="1400" dirty="0"/>
          </a:br>
          <a:r>
            <a:rPr lang="en-GB" sz="1400" dirty="0"/>
            <a:t>replace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BE612A5A-0173-4D56-9FE2-52EF705F98C3}">
      <dgm:prSet phldrT="[Text]" custT="1"/>
      <dgm:spPr/>
      <dgm:t>
        <a:bodyPr/>
        <a:lstStyle/>
        <a:p>
          <a:r>
            <a:rPr lang="en-GB" sz="1400" dirty="0"/>
            <a:t>Adjective – </a:t>
          </a:r>
          <a:br>
            <a:rPr lang="en-GB" sz="1400" dirty="0"/>
          </a:br>
          <a:r>
            <a:rPr lang="en-GB" sz="1400" dirty="0"/>
            <a:t>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 – </a:t>
          </a:r>
          <a:br>
            <a:rPr lang="en-GB" sz="1400" dirty="0"/>
          </a:br>
          <a:r>
            <a:rPr lang="en-GB" sz="1400" dirty="0"/>
            <a:t>thing or object</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2478B775-2B26-41B3-AA88-029BE743AD55}" type="pres">
      <dgm:prSet presAssocID="{CA4CC870-5F8C-4950-9C3F-CDDD8D47B8FE}" presName="Name14" presStyleCnt="0"/>
      <dgm:spPr/>
    </dgm:pt>
    <dgm:pt modelId="{8FB7E00A-51E7-48E8-A016-36F7BD687394}" type="pres">
      <dgm:prSet presAssocID="{CA4CC870-5F8C-4950-9C3F-CDDD8D47B8FE}" presName="level1Shape" presStyleLbl="node0" presStyleIdx="0" presStyleCnt="1">
        <dgm:presLayoutVars>
          <dgm:chPref val="3"/>
        </dgm:presLayoutVars>
      </dgm:prSet>
      <dgm:spPr/>
    </dgm:pt>
    <dgm:pt modelId="{5048B6F9-FA94-4D11-8C12-C1E38DDACCB6}" type="pres">
      <dgm:prSet presAssocID="{CA4CC870-5F8C-4950-9C3F-CDDD8D47B8FE}" presName="hierChild2" presStyleCnt="0"/>
      <dgm:spPr/>
    </dgm:pt>
    <dgm:pt modelId="{86F95A29-5235-422D-96EE-BAFAABAD6257}" type="pres">
      <dgm:prSet presAssocID="{04FF5126-8F85-4DD3-8878-2ED344EF0AC8}" presName="Name19" presStyleLbl="parChTrans1D2"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2" presStyleIdx="0" presStyleCnt="4" custScaleX="167274" custScaleY="152051"/>
      <dgm:spPr/>
    </dgm:pt>
    <dgm:pt modelId="{2940E683-8768-49C0-8319-79D0963B5A3F}" type="pres">
      <dgm:prSet presAssocID="{E25186BC-08B3-4851-B4B7-96248D7C8D8F}" presName="hierChild3" presStyleCnt="0"/>
      <dgm:spPr/>
    </dgm:pt>
    <dgm:pt modelId="{93868109-C16B-49AD-8BE1-0223FC44A474}" type="pres">
      <dgm:prSet presAssocID="{E332493F-D91B-49DB-8418-06BC74A445E8}" presName="Name19" presStyleLbl="parChTrans1D2" presStyleIdx="1" presStyleCnt="4"/>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1" presStyleCnt="4"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2" presStyleCnt="4"/>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2" presStyleCnt="4" custScaleX="147967" custScaleY="140636"/>
      <dgm:spPr/>
    </dgm:pt>
    <dgm:pt modelId="{A9D2187E-EAC1-4894-8DA6-706AFDAE1F01}" type="pres">
      <dgm:prSet presAssocID="{85BDD772-84B0-4896-A9A6-F98A9E760DC3}" presName="hierChild3" presStyleCnt="0"/>
      <dgm:spPr/>
    </dgm:pt>
    <dgm:pt modelId="{BCE54729-C23D-460A-B6D9-5B0F7AAAE094}" type="pres">
      <dgm:prSet presAssocID="{04975909-97A7-44ED-879F-6F6B103B99A4}" presName="Name19" presStyleLbl="parChTrans1D2" presStyleIdx="3"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3" presStyleCnt="4" custScaleX="219317" custScaleY="130510"/>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3" destOrd="0" parTransId="{04975909-97A7-44ED-879F-6F6B103B99A4}" sibTransId="{5B3D1B14-A2D1-4FCB-8424-4FAF63AEE310}"/>
    <dgm:cxn modelId="{D32C2829-6FD6-4F7F-9E7D-B86834084363}" type="presOf" srcId="{04FF5126-8F85-4DD3-8878-2ED344EF0AC8}" destId="{86F95A29-5235-422D-96EE-BAFAABAD6257}" srcOrd="0" destOrd="0" presId="urn:microsoft.com/office/officeart/2005/8/layout/hierarchy6"/>
    <dgm:cxn modelId="{F79AC82C-0D1B-47AC-A555-FCEBFE67E5B8}" type="presOf" srcId="{070C0B21-49A9-4F52-9487-C7BD7ED6FD3D}" destId="{8E45D172-A16A-4213-8444-85A251E74905}"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2C397244-A4F6-46DC-9769-071F015EE8BA}" type="presOf" srcId="{E25186BC-08B3-4851-B4B7-96248D7C8D8F}" destId="{8AA4D341-142C-42FE-98DE-66A6F20AECB5}" srcOrd="0" destOrd="0" presId="urn:microsoft.com/office/officeart/2005/8/layout/hierarchy6"/>
    <dgm:cxn modelId="{79E1C27C-303E-4593-A928-0E42BD0EDE84}" type="presOf" srcId="{31AF8B68-B15A-4E4B-BDF6-198E0CF56D5A}" destId="{B35A15AA-AFED-4623-8F52-BB5DB86C9DDB}" srcOrd="0" destOrd="0" presId="urn:microsoft.com/office/officeart/2005/8/layout/hierarchy6"/>
    <dgm:cxn modelId="{8AD4C38D-FC3C-4FC2-9CA3-4952E5D4C4F4}" srcId="{CA4CC870-5F8C-4950-9C3F-CDDD8D47B8FE}" destId="{85BDD772-84B0-4896-A9A6-F98A9E760DC3}" srcOrd="2" destOrd="0" parTransId="{070C0B21-49A9-4F52-9487-C7BD7ED6FD3D}" sibTransId="{A1DDE097-0EAF-4308-AE8D-643C3258857C}"/>
    <dgm:cxn modelId="{B3007197-D9B0-4331-AC82-6775B202F815}" type="presOf" srcId="{E332493F-D91B-49DB-8418-06BC74A445E8}" destId="{93868109-C16B-49AD-8BE1-0223FC44A474}" srcOrd="0" destOrd="0" presId="urn:microsoft.com/office/officeart/2005/8/layout/hierarchy6"/>
    <dgm:cxn modelId="{A075409A-F69A-4A00-B89D-095B541ED0C6}" type="presOf" srcId="{85BDD772-84B0-4896-A9A6-F98A9E760DC3}" destId="{F760AC71-8D8E-43F7-94EF-078FB3BBB8A8}" srcOrd="0" destOrd="0" presId="urn:microsoft.com/office/officeart/2005/8/layout/hierarchy6"/>
    <dgm:cxn modelId="{223EAFAC-4D70-4E9E-A691-26248ECEB02D}" srcId="{CA4CC870-5F8C-4950-9C3F-CDDD8D47B8FE}" destId="{BE612A5A-0173-4D56-9FE2-52EF705F98C3}" srcOrd="1" destOrd="0" parTransId="{E332493F-D91B-49DB-8418-06BC74A445E8}" sibTransId="{2C4BA3D4-A93E-4251-9630-38A32540CE6D}"/>
    <dgm:cxn modelId="{6B2A43B0-3E44-4DBC-943F-26F42D1A5955}" srcId="{B00D88DA-D829-422F-A217-5740EE5A402F}" destId="{CA4CC870-5F8C-4950-9C3F-CDDD8D47B8FE}" srcOrd="0" destOrd="0" parTransId="{91FF6C16-4843-4FCD-BDA7-2EDCEEB4A38F}" sibTransId="{B9A03DF8-68E6-4C0C-BC41-2DAD71A5D3A9}"/>
    <dgm:cxn modelId="{76B83CE8-26E2-4A57-91E2-35CA738E8190}" type="presOf" srcId="{04975909-97A7-44ED-879F-6F6B103B99A4}" destId="{BCE54729-C23D-460A-B6D9-5B0F7AAAE094}" srcOrd="0" destOrd="0" presId="urn:microsoft.com/office/officeart/2005/8/layout/hierarchy6"/>
    <dgm:cxn modelId="{35BEA3E9-FEDE-420C-B716-0D93E8222104}" type="presOf" srcId="{CA4CC870-5F8C-4950-9C3F-CDDD8D47B8FE}" destId="{8FB7E00A-51E7-48E8-A016-36F7BD687394}"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678698F5-734A-4944-B3F5-C7C3BC424372}" type="presOf" srcId="{BE612A5A-0173-4D56-9FE2-52EF705F98C3}" destId="{28B1A9C5-CA24-4E0F-8AD7-8D699745977D}"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1849FDB9-D5A7-4709-91AE-06A0F798705A}" type="presParOf" srcId="{9946BB4B-0D0D-4192-B468-E6FAAB5AE8F3}" destId="{2478B775-2B26-41B3-AA88-029BE743AD55}" srcOrd="0" destOrd="0" presId="urn:microsoft.com/office/officeart/2005/8/layout/hierarchy6"/>
    <dgm:cxn modelId="{98C1FA35-02BB-4B5F-BD0F-6F3B99DB481E}" type="presParOf" srcId="{2478B775-2B26-41B3-AA88-029BE743AD55}" destId="{8FB7E00A-51E7-48E8-A016-36F7BD687394}" srcOrd="0" destOrd="0" presId="urn:microsoft.com/office/officeart/2005/8/layout/hierarchy6"/>
    <dgm:cxn modelId="{E22A5D6D-1CBC-4AE0-B8D8-9559219C84EC}" type="presParOf" srcId="{2478B775-2B26-41B3-AA88-029BE743AD55}" destId="{5048B6F9-FA94-4D11-8C12-C1E38DDACCB6}" srcOrd="1" destOrd="0" presId="urn:microsoft.com/office/officeart/2005/8/layout/hierarchy6"/>
    <dgm:cxn modelId="{EB213FEE-7458-4315-B699-5B2A88EBD36A}" type="presParOf" srcId="{5048B6F9-FA94-4D11-8C12-C1E38DDACCB6}" destId="{86F95A29-5235-422D-96EE-BAFAABAD6257}" srcOrd="0" destOrd="0" presId="urn:microsoft.com/office/officeart/2005/8/layout/hierarchy6"/>
    <dgm:cxn modelId="{AEA7B4F9-2BB7-49DB-A12A-2DF5EF7CDA8F}" type="presParOf" srcId="{5048B6F9-FA94-4D11-8C12-C1E38DDACCB6}" destId="{2F297B09-7C1C-4424-9901-E82569B998A9}" srcOrd="1" destOrd="0" presId="urn:microsoft.com/office/officeart/2005/8/layout/hierarchy6"/>
    <dgm:cxn modelId="{37EB0F9A-3F02-4A48-8452-30A0B874E597}" type="presParOf" srcId="{2F297B09-7C1C-4424-9901-E82569B998A9}" destId="{8AA4D341-142C-42FE-98DE-66A6F20AECB5}" srcOrd="0" destOrd="0" presId="urn:microsoft.com/office/officeart/2005/8/layout/hierarchy6"/>
    <dgm:cxn modelId="{B930438B-5AA6-4492-9C42-09DE674CAD5C}" type="presParOf" srcId="{2F297B09-7C1C-4424-9901-E82569B998A9}" destId="{2940E683-8768-49C0-8319-79D0963B5A3F}" srcOrd="1" destOrd="0" presId="urn:microsoft.com/office/officeart/2005/8/layout/hierarchy6"/>
    <dgm:cxn modelId="{73256BE6-3F95-45A2-BBFE-A2952F3BCC39}" type="presParOf" srcId="{5048B6F9-FA94-4D11-8C12-C1E38DDACCB6}" destId="{93868109-C16B-49AD-8BE1-0223FC44A474}" srcOrd="2" destOrd="0" presId="urn:microsoft.com/office/officeart/2005/8/layout/hierarchy6"/>
    <dgm:cxn modelId="{4452998B-E0AA-4F00-A4EE-8B506CB19459}" type="presParOf" srcId="{5048B6F9-FA94-4D11-8C12-C1E38DDACCB6}" destId="{008E950A-AC58-4C0C-B0F1-808D6941CACD}" srcOrd="3" destOrd="0" presId="urn:microsoft.com/office/officeart/2005/8/layout/hierarchy6"/>
    <dgm:cxn modelId="{DDF8C761-657B-402D-AEDB-BC7A4AB81B8C}" type="presParOf" srcId="{008E950A-AC58-4C0C-B0F1-808D6941CACD}" destId="{28B1A9C5-CA24-4E0F-8AD7-8D699745977D}" srcOrd="0" destOrd="0" presId="urn:microsoft.com/office/officeart/2005/8/layout/hierarchy6"/>
    <dgm:cxn modelId="{D2BA3970-34DE-42C0-8482-1CE964E56A59}" type="presParOf" srcId="{008E950A-AC58-4C0C-B0F1-808D6941CACD}" destId="{722BAB3E-5169-4301-BC59-8D01ADAA92D8}" srcOrd="1" destOrd="0" presId="urn:microsoft.com/office/officeart/2005/8/layout/hierarchy6"/>
    <dgm:cxn modelId="{A8D1C289-4C1A-489C-88F1-B3368173F434}" type="presParOf" srcId="{5048B6F9-FA94-4D11-8C12-C1E38DDACCB6}" destId="{8E45D172-A16A-4213-8444-85A251E74905}" srcOrd="4" destOrd="0" presId="urn:microsoft.com/office/officeart/2005/8/layout/hierarchy6"/>
    <dgm:cxn modelId="{9A63F927-B0BA-4BB0-B510-66C3BE0B8196}" type="presParOf" srcId="{5048B6F9-FA94-4D11-8C12-C1E38DDACCB6}" destId="{A88AD2EF-1A89-41BE-A53E-1AA00C8B3C23}" srcOrd="5" destOrd="0" presId="urn:microsoft.com/office/officeart/2005/8/layout/hierarchy6"/>
    <dgm:cxn modelId="{F9E19A1B-89CA-4A03-AFF5-209E52149D46}" type="presParOf" srcId="{A88AD2EF-1A89-41BE-A53E-1AA00C8B3C23}" destId="{F760AC71-8D8E-43F7-94EF-078FB3BBB8A8}" srcOrd="0" destOrd="0" presId="urn:microsoft.com/office/officeart/2005/8/layout/hierarchy6"/>
    <dgm:cxn modelId="{6F831F7D-9687-4E79-8120-DD671C2AE572}" type="presParOf" srcId="{A88AD2EF-1A89-41BE-A53E-1AA00C8B3C23}" destId="{A9D2187E-EAC1-4894-8DA6-706AFDAE1F01}" srcOrd="1" destOrd="0" presId="urn:microsoft.com/office/officeart/2005/8/layout/hierarchy6"/>
    <dgm:cxn modelId="{5FDDB4AD-1A55-477A-8A02-67F9EA272F4E}" type="presParOf" srcId="{5048B6F9-FA94-4D11-8C12-C1E38DDACCB6}" destId="{BCE54729-C23D-460A-B6D9-5B0F7AAAE094}" srcOrd="6" destOrd="0" presId="urn:microsoft.com/office/officeart/2005/8/layout/hierarchy6"/>
    <dgm:cxn modelId="{8F9F0FE1-406F-4E26-949B-350C67A56A9F}" type="presParOf" srcId="{5048B6F9-FA94-4D11-8C12-C1E38DDACCB6}" destId="{89FF5C42-770A-400D-9FCE-12E0B7CF09F0}" srcOrd="7" destOrd="0" presId="urn:microsoft.com/office/officeart/2005/8/layout/hierarchy6"/>
    <dgm:cxn modelId="{DA8740A5-93AC-4C04-93D8-677ACD842A71}" type="presParOf" srcId="{89FF5C42-770A-400D-9FCE-12E0B7CF09F0}" destId="{B35A15AA-AFED-4623-8F52-BB5DB86C9DDB}" srcOrd="0" destOrd="0" presId="urn:microsoft.com/office/officeart/2005/8/layout/hierarchy6"/>
    <dgm:cxn modelId="{ECCC5C64-B344-4864-8B38-5DF3D8DC2313}"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866059" y="914"/>
          <a:ext cx="6220236" cy="158973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912621" y="47476"/>
        <a:ext cx="6127112" cy="1496608"/>
      </dsp:txXfrm>
    </dsp:sp>
    <dsp:sp modelId="{33643D00-C75E-4DF5-A0F0-DFA21355EB8A}">
      <dsp:nvSpPr>
        <dsp:cNvPr id="0" name=""/>
        <dsp:cNvSpPr/>
      </dsp:nvSpPr>
      <dsp:spPr>
        <a:xfrm>
          <a:off x="2162616" y="1590646"/>
          <a:ext cx="2813561" cy="527423"/>
        </a:xfrm>
        <a:custGeom>
          <a:avLst/>
          <a:gdLst/>
          <a:ahLst/>
          <a:cxnLst/>
          <a:rect l="0" t="0" r="0" b="0"/>
          <a:pathLst>
            <a:path>
              <a:moveTo>
                <a:pt x="2813561" y="0"/>
              </a:moveTo>
              <a:lnTo>
                <a:pt x="2813561" y="263711"/>
              </a:lnTo>
              <a:lnTo>
                <a:pt x="0" y="263711"/>
              </a:lnTo>
              <a:lnTo>
                <a:pt x="0" y="52742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173698" y="2118069"/>
          <a:ext cx="1977836" cy="131855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1212317" y="2156688"/>
        <a:ext cx="1900598" cy="1241319"/>
      </dsp:txXfrm>
    </dsp:sp>
    <dsp:sp modelId="{67357A81-5F47-46C8-8791-23DB6B665016}">
      <dsp:nvSpPr>
        <dsp:cNvPr id="0" name=""/>
        <dsp:cNvSpPr/>
      </dsp:nvSpPr>
      <dsp:spPr>
        <a:xfrm>
          <a:off x="4733804" y="1590646"/>
          <a:ext cx="242373" cy="527423"/>
        </a:xfrm>
        <a:custGeom>
          <a:avLst/>
          <a:gdLst/>
          <a:ahLst/>
          <a:cxnLst/>
          <a:rect l="0" t="0" r="0" b="0"/>
          <a:pathLst>
            <a:path>
              <a:moveTo>
                <a:pt x="242373" y="0"/>
              </a:moveTo>
              <a:lnTo>
                <a:pt x="242373" y="263711"/>
              </a:lnTo>
              <a:lnTo>
                <a:pt x="0" y="263711"/>
              </a:lnTo>
              <a:lnTo>
                <a:pt x="0" y="52742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744885" y="2118069"/>
          <a:ext cx="1977836" cy="131855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783504" y="2156688"/>
        <a:ext cx="1900598" cy="1241319"/>
      </dsp:txXfrm>
    </dsp:sp>
    <dsp:sp modelId="{F7436063-BF3D-4400-ABDF-46A0C91AC2E1}">
      <dsp:nvSpPr>
        <dsp:cNvPr id="0" name=""/>
        <dsp:cNvSpPr/>
      </dsp:nvSpPr>
      <dsp:spPr>
        <a:xfrm>
          <a:off x="4976178" y="1590646"/>
          <a:ext cx="2571187" cy="527423"/>
        </a:xfrm>
        <a:custGeom>
          <a:avLst/>
          <a:gdLst/>
          <a:ahLst/>
          <a:cxnLst/>
          <a:rect l="0" t="0" r="0" b="0"/>
          <a:pathLst>
            <a:path>
              <a:moveTo>
                <a:pt x="0" y="0"/>
              </a:moveTo>
              <a:lnTo>
                <a:pt x="0" y="263711"/>
              </a:lnTo>
              <a:lnTo>
                <a:pt x="2571187" y="263711"/>
              </a:lnTo>
              <a:lnTo>
                <a:pt x="2571187" y="52742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16073" y="2118069"/>
          <a:ext cx="2462584" cy="131855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354692" y="2156688"/>
        <a:ext cx="2385346" cy="124131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2B3AA9-8A5D-4496-A8AD-921CCFE3064B}">
      <dsp:nvSpPr>
        <dsp:cNvPr id="0" name=""/>
        <dsp:cNvSpPr/>
      </dsp:nvSpPr>
      <dsp:spPr>
        <a:xfrm>
          <a:off x="4329858" y="955"/>
          <a:ext cx="1292639" cy="86175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355098" y="26195"/>
        <a:ext cx="1242159" cy="811279"/>
      </dsp:txXfrm>
    </dsp:sp>
    <dsp:sp modelId="{86F95A29-5235-422D-96EE-BAFAABAD6257}">
      <dsp:nvSpPr>
        <dsp:cNvPr id="0" name=""/>
        <dsp:cNvSpPr/>
      </dsp:nvSpPr>
      <dsp:spPr>
        <a:xfrm>
          <a:off x="2455530" y="862715"/>
          <a:ext cx="2520647" cy="344703"/>
        </a:xfrm>
        <a:custGeom>
          <a:avLst/>
          <a:gdLst/>
          <a:ahLst/>
          <a:cxnLst/>
          <a:rect l="0" t="0" r="0" b="0"/>
          <a:pathLst>
            <a:path>
              <a:moveTo>
                <a:pt x="2520647" y="0"/>
              </a:moveTo>
              <a:lnTo>
                <a:pt x="2520647" y="172351"/>
              </a:lnTo>
              <a:lnTo>
                <a:pt x="0" y="172351"/>
              </a:lnTo>
              <a:lnTo>
                <a:pt x="0" y="34470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698682" y="1207419"/>
          <a:ext cx="1513694" cy="89973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1725034" y="1233771"/>
        <a:ext cx="1460990" cy="847033"/>
      </dsp:txXfrm>
    </dsp:sp>
    <dsp:sp modelId="{3E5E7464-D914-46FE-AC47-0C734A77319B}">
      <dsp:nvSpPr>
        <dsp:cNvPr id="0" name=""/>
        <dsp:cNvSpPr/>
      </dsp:nvSpPr>
      <dsp:spPr>
        <a:xfrm>
          <a:off x="4246489" y="862715"/>
          <a:ext cx="729688" cy="344703"/>
        </a:xfrm>
        <a:custGeom>
          <a:avLst/>
          <a:gdLst/>
          <a:ahLst/>
          <a:cxnLst/>
          <a:rect l="0" t="0" r="0" b="0"/>
          <a:pathLst>
            <a:path>
              <a:moveTo>
                <a:pt x="729688" y="0"/>
              </a:moveTo>
              <a:lnTo>
                <a:pt x="729688" y="172351"/>
              </a:lnTo>
              <a:lnTo>
                <a:pt x="0" y="172351"/>
              </a:lnTo>
              <a:lnTo>
                <a:pt x="0" y="34470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9B79DB-1A76-4ADA-9638-423989157218}">
      <dsp:nvSpPr>
        <dsp:cNvPr id="0" name=""/>
        <dsp:cNvSpPr/>
      </dsp:nvSpPr>
      <dsp:spPr>
        <a:xfrm>
          <a:off x="3600169" y="1207419"/>
          <a:ext cx="1292639" cy="86175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a:t>Adjective</a:t>
          </a:r>
          <a:endParaRPr lang="en-GB" sz="1400" kern="1200" dirty="0"/>
        </a:p>
      </dsp:txBody>
      <dsp:txXfrm>
        <a:off x="3625409" y="1232659"/>
        <a:ext cx="1242159" cy="811279"/>
      </dsp:txXfrm>
    </dsp:sp>
    <dsp:sp modelId="{DADBFF61-F38D-4EBB-90E0-EB377EF96586}">
      <dsp:nvSpPr>
        <dsp:cNvPr id="0" name=""/>
        <dsp:cNvSpPr/>
      </dsp:nvSpPr>
      <dsp:spPr>
        <a:xfrm>
          <a:off x="4976178" y="862715"/>
          <a:ext cx="950743" cy="344703"/>
        </a:xfrm>
        <a:custGeom>
          <a:avLst/>
          <a:gdLst/>
          <a:ahLst/>
          <a:cxnLst/>
          <a:rect l="0" t="0" r="0" b="0"/>
          <a:pathLst>
            <a:path>
              <a:moveTo>
                <a:pt x="0" y="0"/>
              </a:moveTo>
              <a:lnTo>
                <a:pt x="0" y="172351"/>
              </a:lnTo>
              <a:lnTo>
                <a:pt x="950743" y="172351"/>
              </a:lnTo>
              <a:lnTo>
                <a:pt x="950743" y="34470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C57F7A-0B78-413A-A154-FB54D08EDE91}">
      <dsp:nvSpPr>
        <dsp:cNvPr id="0" name=""/>
        <dsp:cNvSpPr/>
      </dsp:nvSpPr>
      <dsp:spPr>
        <a:xfrm>
          <a:off x="5280601" y="1207419"/>
          <a:ext cx="1292639" cy="86175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a:t>Noun</a:t>
          </a:r>
          <a:endParaRPr lang="en-GB" sz="1400" kern="1200" dirty="0"/>
        </a:p>
      </dsp:txBody>
      <dsp:txXfrm>
        <a:off x="5305841" y="1232659"/>
        <a:ext cx="1242159" cy="811279"/>
      </dsp:txXfrm>
    </dsp:sp>
    <dsp:sp modelId="{B38E3673-6C78-490B-9360-CCE4F2BC499B}">
      <dsp:nvSpPr>
        <dsp:cNvPr id="0" name=""/>
        <dsp:cNvSpPr/>
      </dsp:nvSpPr>
      <dsp:spPr>
        <a:xfrm>
          <a:off x="4976178" y="862715"/>
          <a:ext cx="2631175" cy="344703"/>
        </a:xfrm>
        <a:custGeom>
          <a:avLst/>
          <a:gdLst/>
          <a:ahLst/>
          <a:cxnLst/>
          <a:rect l="0" t="0" r="0" b="0"/>
          <a:pathLst>
            <a:path>
              <a:moveTo>
                <a:pt x="0" y="0"/>
              </a:moveTo>
              <a:lnTo>
                <a:pt x="0" y="172351"/>
              </a:lnTo>
              <a:lnTo>
                <a:pt x="2631175" y="172351"/>
              </a:lnTo>
              <a:lnTo>
                <a:pt x="2631175" y="34470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6C7173C-BD8D-4BB4-AEF4-F4E579A9890F}">
      <dsp:nvSpPr>
        <dsp:cNvPr id="0" name=""/>
        <dsp:cNvSpPr/>
      </dsp:nvSpPr>
      <dsp:spPr>
        <a:xfrm>
          <a:off x="6961033" y="1207419"/>
          <a:ext cx="1292639" cy="86175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6986273" y="1232659"/>
        <a:ext cx="1242159" cy="811279"/>
      </dsp:txXfrm>
    </dsp:sp>
    <dsp:sp modelId="{AAAEF89D-A0EA-4B8B-8784-80AC39723F0F}">
      <dsp:nvSpPr>
        <dsp:cNvPr id="0" name=""/>
        <dsp:cNvSpPr/>
      </dsp:nvSpPr>
      <dsp:spPr>
        <a:xfrm>
          <a:off x="7561633" y="2069179"/>
          <a:ext cx="91440" cy="344703"/>
        </a:xfrm>
        <a:custGeom>
          <a:avLst/>
          <a:gdLst/>
          <a:ahLst/>
          <a:cxnLst/>
          <a:rect l="0" t="0" r="0" b="0"/>
          <a:pathLst>
            <a:path>
              <a:moveTo>
                <a:pt x="45720" y="0"/>
              </a:moveTo>
              <a:lnTo>
                <a:pt x="45720" y="344703"/>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6F69AB-F0D8-4F71-B0F8-9B6A39946F27}">
      <dsp:nvSpPr>
        <dsp:cNvPr id="0" name=""/>
        <dsp:cNvSpPr/>
      </dsp:nvSpPr>
      <dsp:spPr>
        <a:xfrm>
          <a:off x="6961033" y="2413883"/>
          <a:ext cx="1292639" cy="86175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Personal pronouns</a:t>
          </a:r>
        </a:p>
      </dsp:txBody>
      <dsp:txXfrm>
        <a:off x="6986273" y="2439123"/>
        <a:ext cx="1242159" cy="8112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804927" y="486"/>
          <a:ext cx="6342501" cy="162097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852404" y="47963"/>
        <a:ext cx="6247547" cy="1526025"/>
      </dsp:txXfrm>
    </dsp:sp>
    <dsp:sp modelId="{33643D00-C75E-4DF5-A0F0-DFA21355EB8A}">
      <dsp:nvSpPr>
        <dsp:cNvPr id="0" name=""/>
        <dsp:cNvSpPr/>
      </dsp:nvSpPr>
      <dsp:spPr>
        <a:xfrm>
          <a:off x="2107313" y="1621466"/>
          <a:ext cx="2868864" cy="537790"/>
        </a:xfrm>
        <a:custGeom>
          <a:avLst/>
          <a:gdLst/>
          <a:ahLst/>
          <a:cxnLst/>
          <a:rect l="0" t="0" r="0" b="0"/>
          <a:pathLst>
            <a:path>
              <a:moveTo>
                <a:pt x="2868864" y="0"/>
              </a:moveTo>
              <a:lnTo>
                <a:pt x="2868864" y="268895"/>
              </a:lnTo>
              <a:lnTo>
                <a:pt x="0" y="268895"/>
              </a:lnTo>
              <a:lnTo>
                <a:pt x="0" y="53779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98956" y="2159256"/>
          <a:ext cx="2016712" cy="134447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1138334" y="2198634"/>
        <a:ext cx="1937956" cy="1265719"/>
      </dsp:txXfrm>
    </dsp:sp>
    <dsp:sp modelId="{67357A81-5F47-46C8-8791-23DB6B665016}">
      <dsp:nvSpPr>
        <dsp:cNvPr id="0" name=""/>
        <dsp:cNvSpPr/>
      </dsp:nvSpPr>
      <dsp:spPr>
        <a:xfrm>
          <a:off x="4729039" y="1621466"/>
          <a:ext cx="247138" cy="537790"/>
        </a:xfrm>
        <a:custGeom>
          <a:avLst/>
          <a:gdLst/>
          <a:ahLst/>
          <a:cxnLst/>
          <a:rect l="0" t="0" r="0" b="0"/>
          <a:pathLst>
            <a:path>
              <a:moveTo>
                <a:pt x="247138" y="0"/>
              </a:moveTo>
              <a:lnTo>
                <a:pt x="247138" y="268895"/>
              </a:lnTo>
              <a:lnTo>
                <a:pt x="0" y="268895"/>
              </a:lnTo>
              <a:lnTo>
                <a:pt x="0" y="53779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720683" y="2159256"/>
          <a:ext cx="2016712" cy="134447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760061" y="2198634"/>
        <a:ext cx="1937956" cy="1265719"/>
      </dsp:txXfrm>
    </dsp:sp>
    <dsp:sp modelId="{F7436063-BF3D-4400-ABDF-46A0C91AC2E1}">
      <dsp:nvSpPr>
        <dsp:cNvPr id="0" name=""/>
        <dsp:cNvSpPr/>
      </dsp:nvSpPr>
      <dsp:spPr>
        <a:xfrm>
          <a:off x="4976178" y="1621466"/>
          <a:ext cx="2621726" cy="537790"/>
        </a:xfrm>
        <a:custGeom>
          <a:avLst/>
          <a:gdLst/>
          <a:ahLst/>
          <a:cxnLst/>
          <a:rect l="0" t="0" r="0" b="0"/>
          <a:pathLst>
            <a:path>
              <a:moveTo>
                <a:pt x="0" y="0"/>
              </a:moveTo>
              <a:lnTo>
                <a:pt x="0" y="268895"/>
              </a:lnTo>
              <a:lnTo>
                <a:pt x="2621726" y="268895"/>
              </a:lnTo>
              <a:lnTo>
                <a:pt x="2621726" y="53779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42410" y="2159256"/>
          <a:ext cx="2510988" cy="134447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381788" y="2198634"/>
        <a:ext cx="2432232" cy="12657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2"/>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3"/>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15658" y="2252747"/>
        <a:ext cx="2490840" cy="12962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89644" y="1569"/>
          <a:ext cx="6373067" cy="1628791"/>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837350" y="49275"/>
        <a:ext cx="6277655" cy="1533379"/>
      </dsp:txXfrm>
    </dsp:sp>
    <dsp:sp modelId="{33643D00-C75E-4DF5-A0F0-DFA21355EB8A}">
      <dsp:nvSpPr>
        <dsp:cNvPr id="0" name=""/>
        <dsp:cNvSpPr/>
      </dsp:nvSpPr>
      <dsp:spPr>
        <a:xfrm>
          <a:off x="2093487" y="1630361"/>
          <a:ext cx="2882690" cy="540381"/>
        </a:xfrm>
        <a:custGeom>
          <a:avLst/>
          <a:gdLst/>
          <a:ahLst/>
          <a:cxnLst/>
          <a:rect l="0" t="0" r="0" b="0"/>
          <a:pathLst>
            <a:path>
              <a:moveTo>
                <a:pt x="2882690" y="0"/>
              </a:moveTo>
              <a:lnTo>
                <a:pt x="2882690" y="270190"/>
              </a:lnTo>
              <a:lnTo>
                <a:pt x="0" y="270190"/>
              </a:lnTo>
              <a:lnTo>
                <a:pt x="0"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80271" y="2170743"/>
          <a:ext cx="2026431"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1119839" y="2210311"/>
        <a:ext cx="1947295" cy="1271818"/>
      </dsp:txXfrm>
    </dsp:sp>
    <dsp:sp modelId="{67357A81-5F47-46C8-8791-23DB6B665016}">
      <dsp:nvSpPr>
        <dsp:cNvPr id="0" name=""/>
        <dsp:cNvSpPr/>
      </dsp:nvSpPr>
      <dsp:spPr>
        <a:xfrm>
          <a:off x="4727848" y="1630361"/>
          <a:ext cx="248329" cy="540381"/>
        </a:xfrm>
        <a:custGeom>
          <a:avLst/>
          <a:gdLst/>
          <a:ahLst/>
          <a:cxnLst/>
          <a:rect l="0" t="0" r="0" b="0"/>
          <a:pathLst>
            <a:path>
              <a:moveTo>
                <a:pt x="248329" y="0"/>
              </a:moveTo>
              <a:lnTo>
                <a:pt x="248329" y="270190"/>
              </a:lnTo>
              <a:lnTo>
                <a:pt x="0" y="270190"/>
              </a:lnTo>
              <a:lnTo>
                <a:pt x="0"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714632" y="2170743"/>
          <a:ext cx="2026431"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3754200" y="2210311"/>
        <a:ext cx="1947295" cy="1271818"/>
      </dsp:txXfrm>
    </dsp:sp>
    <dsp:sp modelId="{F7436063-BF3D-4400-ABDF-46A0C91AC2E1}">
      <dsp:nvSpPr>
        <dsp:cNvPr id="0" name=""/>
        <dsp:cNvSpPr/>
      </dsp:nvSpPr>
      <dsp:spPr>
        <a:xfrm>
          <a:off x="4976178" y="1630361"/>
          <a:ext cx="2634361" cy="540381"/>
        </a:xfrm>
        <a:custGeom>
          <a:avLst/>
          <a:gdLst/>
          <a:ahLst/>
          <a:cxnLst/>
          <a:rect l="0" t="0" r="0" b="0"/>
          <a:pathLst>
            <a:path>
              <a:moveTo>
                <a:pt x="0" y="0"/>
              </a:moveTo>
              <a:lnTo>
                <a:pt x="0" y="270190"/>
              </a:lnTo>
              <a:lnTo>
                <a:pt x="2634361" y="270190"/>
              </a:lnTo>
              <a:lnTo>
                <a:pt x="2634361"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48994" y="2170743"/>
          <a:ext cx="2523090"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6388562" y="2210311"/>
        <a:ext cx="2443954" cy="127181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D32A84-5988-420C-BD99-191CA43A6569}">
      <dsp:nvSpPr>
        <dsp:cNvPr id="0" name=""/>
        <dsp:cNvSpPr/>
      </dsp:nvSpPr>
      <dsp:spPr>
        <a:xfrm>
          <a:off x="3961747" y="989600"/>
          <a:ext cx="2028861" cy="135257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001363" y="1029216"/>
        <a:ext cx="1949629" cy="1273342"/>
      </dsp:txXfrm>
    </dsp:sp>
    <dsp:sp modelId="{86F95A29-5235-422D-96EE-BAFAABAD6257}">
      <dsp:nvSpPr>
        <dsp:cNvPr id="0" name=""/>
        <dsp:cNvSpPr/>
      </dsp:nvSpPr>
      <dsp:spPr>
        <a:xfrm>
          <a:off x="1019897" y="2342174"/>
          <a:ext cx="3956280" cy="541029"/>
        </a:xfrm>
        <a:custGeom>
          <a:avLst/>
          <a:gdLst/>
          <a:ahLst/>
          <a:cxnLst/>
          <a:rect l="0" t="0" r="0" b="0"/>
          <a:pathLst>
            <a:path>
              <a:moveTo>
                <a:pt x="3956280" y="0"/>
              </a:moveTo>
              <a:lnTo>
                <a:pt x="3956280" y="270514"/>
              </a:lnTo>
              <a:lnTo>
                <a:pt x="0" y="270514"/>
              </a:lnTo>
              <a:lnTo>
                <a:pt x="0" y="54102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5466" y="2883204"/>
          <a:ext cx="2028861" cy="135257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45082" y="2922820"/>
        <a:ext cx="1949629" cy="1273342"/>
      </dsp:txXfrm>
    </dsp:sp>
    <dsp:sp modelId="{868DCF3E-F3D1-4782-92F1-EAD24D78ACE2}">
      <dsp:nvSpPr>
        <dsp:cNvPr id="0" name=""/>
        <dsp:cNvSpPr/>
      </dsp:nvSpPr>
      <dsp:spPr>
        <a:xfrm>
          <a:off x="3657417" y="2342174"/>
          <a:ext cx="1318760" cy="541029"/>
        </a:xfrm>
        <a:custGeom>
          <a:avLst/>
          <a:gdLst/>
          <a:ahLst/>
          <a:cxnLst/>
          <a:rect l="0" t="0" r="0" b="0"/>
          <a:pathLst>
            <a:path>
              <a:moveTo>
                <a:pt x="1318760" y="0"/>
              </a:moveTo>
              <a:lnTo>
                <a:pt x="1318760" y="270514"/>
              </a:lnTo>
              <a:lnTo>
                <a:pt x="0" y="270514"/>
              </a:lnTo>
              <a:lnTo>
                <a:pt x="0" y="54102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02EC6A8-FE6B-4737-81D9-9D25572994F2}">
      <dsp:nvSpPr>
        <dsp:cNvPr id="0" name=""/>
        <dsp:cNvSpPr/>
      </dsp:nvSpPr>
      <dsp:spPr>
        <a:xfrm>
          <a:off x="2642987" y="2883204"/>
          <a:ext cx="2028861" cy="135257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2682603" y="2922820"/>
        <a:ext cx="1949629" cy="1273342"/>
      </dsp:txXfrm>
    </dsp:sp>
    <dsp:sp modelId="{BC2BF8E2-BC85-4328-9737-E1AD10646C6F}">
      <dsp:nvSpPr>
        <dsp:cNvPr id="0" name=""/>
        <dsp:cNvSpPr/>
      </dsp:nvSpPr>
      <dsp:spPr>
        <a:xfrm>
          <a:off x="4976178" y="2342174"/>
          <a:ext cx="1318760" cy="541029"/>
        </a:xfrm>
        <a:custGeom>
          <a:avLst/>
          <a:gdLst/>
          <a:ahLst/>
          <a:cxnLst/>
          <a:rect l="0" t="0" r="0" b="0"/>
          <a:pathLst>
            <a:path>
              <a:moveTo>
                <a:pt x="0" y="0"/>
              </a:moveTo>
              <a:lnTo>
                <a:pt x="0" y="270514"/>
              </a:lnTo>
              <a:lnTo>
                <a:pt x="1318760" y="270514"/>
              </a:lnTo>
              <a:lnTo>
                <a:pt x="1318760" y="54102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57FA6-AEBF-42A0-8478-93FC597466B0}">
      <dsp:nvSpPr>
        <dsp:cNvPr id="0" name=""/>
        <dsp:cNvSpPr/>
      </dsp:nvSpPr>
      <dsp:spPr>
        <a:xfrm>
          <a:off x="5280507" y="2883204"/>
          <a:ext cx="2028861" cy="135257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a:t>Noun</a:t>
          </a:r>
          <a:endParaRPr lang="en-GB" sz="1400" kern="1200" dirty="0"/>
        </a:p>
      </dsp:txBody>
      <dsp:txXfrm>
        <a:off x="5320123" y="2922820"/>
        <a:ext cx="1949629" cy="1273342"/>
      </dsp:txXfrm>
    </dsp:sp>
    <dsp:sp modelId="{BCE54729-C23D-460A-B6D9-5B0F7AAAE094}">
      <dsp:nvSpPr>
        <dsp:cNvPr id="0" name=""/>
        <dsp:cNvSpPr/>
      </dsp:nvSpPr>
      <dsp:spPr>
        <a:xfrm>
          <a:off x="4976178" y="2342174"/>
          <a:ext cx="3956280" cy="541029"/>
        </a:xfrm>
        <a:custGeom>
          <a:avLst/>
          <a:gdLst/>
          <a:ahLst/>
          <a:cxnLst/>
          <a:rect l="0" t="0" r="0" b="0"/>
          <a:pathLst>
            <a:path>
              <a:moveTo>
                <a:pt x="0" y="0"/>
              </a:moveTo>
              <a:lnTo>
                <a:pt x="0" y="270514"/>
              </a:lnTo>
              <a:lnTo>
                <a:pt x="3956280" y="270514"/>
              </a:lnTo>
              <a:lnTo>
                <a:pt x="3956280" y="54102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7918027" y="2883204"/>
          <a:ext cx="2028861" cy="135257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7957643" y="2922820"/>
        <a:ext cx="1949629" cy="127334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C12375-E8AB-48AC-B3E4-046D47A464B7}">
      <dsp:nvSpPr>
        <dsp:cNvPr id="0" name=""/>
        <dsp:cNvSpPr/>
      </dsp:nvSpPr>
      <dsp:spPr>
        <a:xfrm>
          <a:off x="4126971" y="167918"/>
          <a:ext cx="1698412" cy="113227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160134" y="201081"/>
        <a:ext cx="1632086" cy="1065948"/>
      </dsp:txXfrm>
    </dsp:sp>
    <dsp:sp modelId="{86F95A29-5235-422D-96EE-BAFAABAD6257}">
      <dsp:nvSpPr>
        <dsp:cNvPr id="0" name=""/>
        <dsp:cNvSpPr/>
      </dsp:nvSpPr>
      <dsp:spPr>
        <a:xfrm>
          <a:off x="1423770" y="1300193"/>
          <a:ext cx="3552407" cy="452909"/>
        </a:xfrm>
        <a:custGeom>
          <a:avLst/>
          <a:gdLst/>
          <a:ahLst/>
          <a:cxnLst/>
          <a:rect l="0" t="0" r="0" b="0"/>
          <a:pathLst>
            <a:path>
              <a:moveTo>
                <a:pt x="3552407" y="0"/>
              </a:moveTo>
              <a:lnTo>
                <a:pt x="3552407" y="226454"/>
              </a:lnTo>
              <a:lnTo>
                <a:pt x="0" y="226454"/>
              </a:lnTo>
              <a:lnTo>
                <a:pt x="0" y="45290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3269" y="1753103"/>
          <a:ext cx="2841002" cy="172163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53694" y="1803528"/>
        <a:ext cx="2740152" cy="1620785"/>
      </dsp:txXfrm>
    </dsp:sp>
    <dsp:sp modelId="{93868109-C16B-49AD-8BE1-0223FC44A474}">
      <dsp:nvSpPr>
        <dsp:cNvPr id="0" name=""/>
        <dsp:cNvSpPr/>
      </dsp:nvSpPr>
      <dsp:spPr>
        <a:xfrm>
          <a:off x="4443504" y="1300193"/>
          <a:ext cx="532673" cy="452909"/>
        </a:xfrm>
        <a:custGeom>
          <a:avLst/>
          <a:gdLst/>
          <a:ahLst/>
          <a:cxnLst/>
          <a:rect l="0" t="0" r="0" b="0"/>
          <a:pathLst>
            <a:path>
              <a:moveTo>
                <a:pt x="532673" y="0"/>
              </a:moveTo>
              <a:lnTo>
                <a:pt x="532673" y="226454"/>
              </a:lnTo>
              <a:lnTo>
                <a:pt x="0" y="226454"/>
              </a:lnTo>
              <a:lnTo>
                <a:pt x="0" y="45290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3353795" y="1753103"/>
          <a:ext cx="2179419" cy="111757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3386528" y="1785836"/>
        <a:ext cx="2113953" cy="1052111"/>
      </dsp:txXfrm>
    </dsp:sp>
    <dsp:sp modelId="{18227340-7A7B-4B51-928A-95F70E889FF8}">
      <dsp:nvSpPr>
        <dsp:cNvPr id="0" name=""/>
        <dsp:cNvSpPr/>
      </dsp:nvSpPr>
      <dsp:spPr>
        <a:xfrm>
          <a:off x="4976178" y="1300193"/>
          <a:ext cx="1915766" cy="452909"/>
        </a:xfrm>
        <a:custGeom>
          <a:avLst/>
          <a:gdLst/>
          <a:ahLst/>
          <a:cxnLst/>
          <a:rect l="0" t="0" r="0" b="0"/>
          <a:pathLst>
            <a:path>
              <a:moveTo>
                <a:pt x="0" y="0"/>
              </a:moveTo>
              <a:lnTo>
                <a:pt x="0" y="226454"/>
              </a:lnTo>
              <a:lnTo>
                <a:pt x="1915766" y="226454"/>
              </a:lnTo>
              <a:lnTo>
                <a:pt x="1915766" y="45290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5CBB5B9-5C58-4DC7-A99B-863267A4A408}">
      <dsp:nvSpPr>
        <dsp:cNvPr id="0" name=""/>
        <dsp:cNvSpPr/>
      </dsp:nvSpPr>
      <dsp:spPr>
        <a:xfrm>
          <a:off x="6042738" y="1753103"/>
          <a:ext cx="1698412" cy="113227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6075901" y="1786266"/>
        <a:ext cx="1632086" cy="1065948"/>
      </dsp:txXfrm>
    </dsp:sp>
    <dsp:sp modelId="{8CB824FE-D167-488C-A518-C4AB77E23F86}">
      <dsp:nvSpPr>
        <dsp:cNvPr id="0" name=""/>
        <dsp:cNvSpPr/>
      </dsp:nvSpPr>
      <dsp:spPr>
        <a:xfrm>
          <a:off x="4976178" y="1300193"/>
          <a:ext cx="4123702" cy="452909"/>
        </a:xfrm>
        <a:custGeom>
          <a:avLst/>
          <a:gdLst/>
          <a:ahLst/>
          <a:cxnLst/>
          <a:rect l="0" t="0" r="0" b="0"/>
          <a:pathLst>
            <a:path>
              <a:moveTo>
                <a:pt x="0" y="0"/>
              </a:moveTo>
              <a:lnTo>
                <a:pt x="0" y="226454"/>
              </a:lnTo>
              <a:lnTo>
                <a:pt x="4123702" y="226454"/>
              </a:lnTo>
              <a:lnTo>
                <a:pt x="4123702" y="45290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4AB3A4F-C7A8-49A8-AF4B-169AF7E3999B}">
      <dsp:nvSpPr>
        <dsp:cNvPr id="0" name=""/>
        <dsp:cNvSpPr/>
      </dsp:nvSpPr>
      <dsp:spPr>
        <a:xfrm>
          <a:off x="8250674" y="1753103"/>
          <a:ext cx="1698412" cy="113227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8283837" y="1786266"/>
        <a:ext cx="1632086" cy="106594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1BD740-A30C-45B8-A504-376BAE03C4DE}">
      <dsp:nvSpPr>
        <dsp:cNvPr id="0" name=""/>
        <dsp:cNvSpPr/>
      </dsp:nvSpPr>
      <dsp:spPr>
        <a:xfrm>
          <a:off x="4226592" y="1127780"/>
          <a:ext cx="1499170" cy="99944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255865" y="1157053"/>
        <a:ext cx="1440624" cy="940901"/>
      </dsp:txXfrm>
    </dsp:sp>
    <dsp:sp modelId="{86F95A29-5235-422D-96EE-BAFAABAD6257}">
      <dsp:nvSpPr>
        <dsp:cNvPr id="0" name=""/>
        <dsp:cNvSpPr/>
      </dsp:nvSpPr>
      <dsp:spPr>
        <a:xfrm>
          <a:off x="1260303" y="2127227"/>
          <a:ext cx="3715874" cy="399778"/>
        </a:xfrm>
        <a:custGeom>
          <a:avLst/>
          <a:gdLst/>
          <a:ahLst/>
          <a:cxnLst/>
          <a:rect l="0" t="0" r="0" b="0"/>
          <a:pathLst>
            <a:path>
              <a:moveTo>
                <a:pt x="3715874" y="0"/>
              </a:moveTo>
              <a:lnTo>
                <a:pt x="3715874" y="199889"/>
              </a:lnTo>
              <a:lnTo>
                <a:pt x="0" y="199889"/>
              </a:lnTo>
              <a:lnTo>
                <a:pt x="0" y="39977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6441" y="2527006"/>
          <a:ext cx="2507722" cy="151966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50951" y="2571516"/>
        <a:ext cx="2418702" cy="1430649"/>
      </dsp:txXfrm>
    </dsp:sp>
    <dsp:sp modelId="{93868109-C16B-49AD-8BE1-0223FC44A474}">
      <dsp:nvSpPr>
        <dsp:cNvPr id="0" name=""/>
        <dsp:cNvSpPr/>
      </dsp:nvSpPr>
      <dsp:spPr>
        <a:xfrm>
          <a:off x="4146439" y="2127227"/>
          <a:ext cx="829738" cy="399778"/>
        </a:xfrm>
        <a:custGeom>
          <a:avLst/>
          <a:gdLst/>
          <a:ahLst/>
          <a:cxnLst/>
          <a:rect l="0" t="0" r="0" b="0"/>
          <a:pathLst>
            <a:path>
              <a:moveTo>
                <a:pt x="829738" y="0"/>
              </a:moveTo>
              <a:lnTo>
                <a:pt x="829738" y="199889"/>
              </a:lnTo>
              <a:lnTo>
                <a:pt x="0" y="199889"/>
              </a:lnTo>
              <a:lnTo>
                <a:pt x="0" y="39977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2963915" y="2527006"/>
          <a:ext cx="2365046" cy="149158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a:t>
          </a:r>
        </a:p>
        <a:p>
          <a:pPr marL="0" lvl="0" indent="0" algn="ctr" defTabSz="622300">
            <a:lnSpc>
              <a:spcPct val="90000"/>
            </a:lnSpc>
            <a:spcBef>
              <a:spcPct val="0"/>
            </a:spcBef>
            <a:spcAft>
              <a:spcPct val="35000"/>
            </a:spcAft>
            <a:buNone/>
          </a:pPr>
          <a:r>
            <a:rPr lang="en-GB" sz="1400" kern="1200" dirty="0"/>
            <a:t>describes a noun</a:t>
          </a:r>
        </a:p>
      </dsp:txBody>
      <dsp:txXfrm>
        <a:off x="3007602" y="2570693"/>
        <a:ext cx="2277672" cy="1404211"/>
      </dsp:txXfrm>
    </dsp:sp>
    <dsp:sp modelId="{8E45D172-A16A-4213-8444-85A251E74905}">
      <dsp:nvSpPr>
        <dsp:cNvPr id="0" name=""/>
        <dsp:cNvSpPr/>
      </dsp:nvSpPr>
      <dsp:spPr>
        <a:xfrm>
          <a:off x="4976178" y="2127227"/>
          <a:ext cx="1911675" cy="399778"/>
        </a:xfrm>
        <a:custGeom>
          <a:avLst/>
          <a:gdLst/>
          <a:ahLst/>
          <a:cxnLst/>
          <a:rect l="0" t="0" r="0" b="0"/>
          <a:pathLst>
            <a:path>
              <a:moveTo>
                <a:pt x="0" y="0"/>
              </a:moveTo>
              <a:lnTo>
                <a:pt x="0" y="199889"/>
              </a:lnTo>
              <a:lnTo>
                <a:pt x="1911675" y="199889"/>
              </a:lnTo>
              <a:lnTo>
                <a:pt x="1911675" y="39977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5778714" y="2527006"/>
          <a:ext cx="2218278" cy="140558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5819882" y="2568174"/>
        <a:ext cx="2135942" cy="1323246"/>
      </dsp:txXfrm>
    </dsp:sp>
    <dsp:sp modelId="{37EBDB31-E84F-4BC6-9D10-63E0363E4F67}">
      <dsp:nvSpPr>
        <dsp:cNvPr id="0" name=""/>
        <dsp:cNvSpPr/>
      </dsp:nvSpPr>
      <dsp:spPr>
        <a:xfrm>
          <a:off x="4976178" y="2127227"/>
          <a:ext cx="4220150" cy="399778"/>
        </a:xfrm>
        <a:custGeom>
          <a:avLst/>
          <a:gdLst/>
          <a:ahLst/>
          <a:cxnLst/>
          <a:rect l="0" t="0" r="0" b="0"/>
          <a:pathLst>
            <a:path>
              <a:moveTo>
                <a:pt x="0" y="0"/>
              </a:moveTo>
              <a:lnTo>
                <a:pt x="0" y="199889"/>
              </a:lnTo>
              <a:lnTo>
                <a:pt x="4220150" y="199889"/>
              </a:lnTo>
              <a:lnTo>
                <a:pt x="4220150" y="39977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10A4A9-5110-4CD1-97AE-67736D344845}">
      <dsp:nvSpPr>
        <dsp:cNvPr id="0" name=""/>
        <dsp:cNvSpPr/>
      </dsp:nvSpPr>
      <dsp:spPr>
        <a:xfrm>
          <a:off x="8446743" y="2527006"/>
          <a:ext cx="1499170" cy="99944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a:t>Pronoun</a:t>
          </a:r>
          <a:endParaRPr lang="en-GB" sz="1400" kern="1200" dirty="0"/>
        </a:p>
      </dsp:txBody>
      <dsp:txXfrm>
        <a:off x="8476016" y="2556279"/>
        <a:ext cx="1440624" cy="94090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121B8C-7A08-475B-ACD9-783EF2671E2F}">
      <dsp:nvSpPr>
        <dsp:cNvPr id="0" name=""/>
        <dsp:cNvSpPr/>
      </dsp:nvSpPr>
      <dsp:spPr>
        <a:xfrm>
          <a:off x="3913507" y="579465"/>
          <a:ext cx="2125340" cy="84718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938320" y="604278"/>
        <a:ext cx="2075714" cy="797555"/>
      </dsp:txXfrm>
    </dsp:sp>
    <dsp:sp modelId="{86F95A29-5235-422D-96EE-BAFAABAD6257}">
      <dsp:nvSpPr>
        <dsp:cNvPr id="0" name=""/>
        <dsp:cNvSpPr/>
      </dsp:nvSpPr>
      <dsp:spPr>
        <a:xfrm>
          <a:off x="1068293" y="1426647"/>
          <a:ext cx="3907884" cy="338872"/>
        </a:xfrm>
        <a:custGeom>
          <a:avLst/>
          <a:gdLst/>
          <a:ahLst/>
          <a:cxnLst/>
          <a:rect l="0" t="0" r="0" b="0"/>
          <a:pathLst>
            <a:path>
              <a:moveTo>
                <a:pt x="3907884" y="0"/>
              </a:moveTo>
              <a:lnTo>
                <a:pt x="3907884" y="169436"/>
              </a:lnTo>
              <a:lnTo>
                <a:pt x="0" y="169436"/>
              </a:lnTo>
              <a:lnTo>
                <a:pt x="0" y="33887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5457" y="1765519"/>
          <a:ext cx="2125671" cy="128814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43186" y="1803248"/>
        <a:ext cx="2050213" cy="1212689"/>
      </dsp:txXfrm>
    </dsp:sp>
    <dsp:sp modelId="{93868109-C16B-49AD-8BE1-0223FC44A474}">
      <dsp:nvSpPr>
        <dsp:cNvPr id="0" name=""/>
        <dsp:cNvSpPr/>
      </dsp:nvSpPr>
      <dsp:spPr>
        <a:xfrm>
          <a:off x="3514726" y="1426647"/>
          <a:ext cx="1461451" cy="338872"/>
        </a:xfrm>
        <a:custGeom>
          <a:avLst/>
          <a:gdLst/>
          <a:ahLst/>
          <a:cxnLst/>
          <a:rect l="0" t="0" r="0" b="0"/>
          <a:pathLst>
            <a:path>
              <a:moveTo>
                <a:pt x="1461451" y="0"/>
              </a:moveTo>
              <a:lnTo>
                <a:pt x="1461451" y="169436"/>
              </a:lnTo>
              <a:lnTo>
                <a:pt x="0" y="169436"/>
              </a:lnTo>
              <a:lnTo>
                <a:pt x="0" y="33887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2512360" y="1765519"/>
          <a:ext cx="2004731" cy="126434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a:t>
          </a:r>
          <a:br>
            <a:rPr lang="en-GB" sz="1400" kern="1200" dirty="0"/>
          </a:br>
          <a:r>
            <a:rPr lang="en-GB" sz="1400" kern="1200" dirty="0"/>
            <a:t>describes a noun</a:t>
          </a:r>
        </a:p>
      </dsp:txBody>
      <dsp:txXfrm>
        <a:off x="2549391" y="1802550"/>
        <a:ext cx="1930669" cy="1190279"/>
      </dsp:txXfrm>
    </dsp:sp>
    <dsp:sp modelId="{8E45D172-A16A-4213-8444-85A251E74905}">
      <dsp:nvSpPr>
        <dsp:cNvPr id="0" name=""/>
        <dsp:cNvSpPr/>
      </dsp:nvSpPr>
      <dsp:spPr>
        <a:xfrm>
          <a:off x="4976178" y="1426647"/>
          <a:ext cx="862307" cy="338872"/>
        </a:xfrm>
        <a:custGeom>
          <a:avLst/>
          <a:gdLst/>
          <a:ahLst/>
          <a:cxnLst/>
          <a:rect l="0" t="0" r="0" b="0"/>
          <a:pathLst>
            <a:path>
              <a:moveTo>
                <a:pt x="0" y="0"/>
              </a:moveTo>
              <a:lnTo>
                <a:pt x="0" y="169436"/>
              </a:lnTo>
              <a:lnTo>
                <a:pt x="862307" y="169436"/>
              </a:lnTo>
              <a:lnTo>
                <a:pt x="862307" y="33887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4898324" y="1765519"/>
          <a:ext cx="1880323" cy="119144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4933220" y="1800415"/>
        <a:ext cx="1810531" cy="1121649"/>
      </dsp:txXfrm>
    </dsp:sp>
    <dsp:sp modelId="{BCE54729-C23D-460A-B6D9-5B0F7AAAE094}">
      <dsp:nvSpPr>
        <dsp:cNvPr id="0" name=""/>
        <dsp:cNvSpPr/>
      </dsp:nvSpPr>
      <dsp:spPr>
        <a:xfrm>
          <a:off x="4976178" y="1426647"/>
          <a:ext cx="3577210" cy="338872"/>
        </a:xfrm>
        <a:custGeom>
          <a:avLst/>
          <a:gdLst/>
          <a:ahLst/>
          <a:cxnLst/>
          <a:rect l="0" t="0" r="0" b="0"/>
          <a:pathLst>
            <a:path>
              <a:moveTo>
                <a:pt x="0" y="0"/>
              </a:moveTo>
              <a:lnTo>
                <a:pt x="0" y="169436"/>
              </a:lnTo>
              <a:lnTo>
                <a:pt x="3577210" y="169436"/>
              </a:lnTo>
              <a:lnTo>
                <a:pt x="3577210" y="33887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7159878" y="1765519"/>
          <a:ext cx="2787019" cy="110565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7192262" y="1797903"/>
        <a:ext cx="2722251" cy="104088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B7E00A-51E7-48E8-A016-36F7BD687394}">
      <dsp:nvSpPr>
        <dsp:cNvPr id="0" name=""/>
        <dsp:cNvSpPr/>
      </dsp:nvSpPr>
      <dsp:spPr>
        <a:xfrm>
          <a:off x="4340791" y="1458474"/>
          <a:ext cx="1270772" cy="84718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365604" y="1483287"/>
        <a:ext cx="1221146" cy="797555"/>
      </dsp:txXfrm>
    </dsp:sp>
    <dsp:sp modelId="{86F95A29-5235-422D-96EE-BAFAABAD6257}">
      <dsp:nvSpPr>
        <dsp:cNvPr id="0" name=""/>
        <dsp:cNvSpPr/>
      </dsp:nvSpPr>
      <dsp:spPr>
        <a:xfrm>
          <a:off x="1068293" y="2305655"/>
          <a:ext cx="3907884" cy="338872"/>
        </a:xfrm>
        <a:custGeom>
          <a:avLst/>
          <a:gdLst/>
          <a:ahLst/>
          <a:cxnLst/>
          <a:rect l="0" t="0" r="0" b="0"/>
          <a:pathLst>
            <a:path>
              <a:moveTo>
                <a:pt x="3907884" y="0"/>
              </a:moveTo>
              <a:lnTo>
                <a:pt x="3907884" y="169436"/>
              </a:lnTo>
              <a:lnTo>
                <a:pt x="0" y="169436"/>
              </a:lnTo>
              <a:lnTo>
                <a:pt x="0" y="33887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5457" y="2644528"/>
          <a:ext cx="2125671" cy="128814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43186" y="2682257"/>
        <a:ext cx="2050213" cy="1212689"/>
      </dsp:txXfrm>
    </dsp:sp>
    <dsp:sp modelId="{93868109-C16B-49AD-8BE1-0223FC44A474}">
      <dsp:nvSpPr>
        <dsp:cNvPr id="0" name=""/>
        <dsp:cNvSpPr/>
      </dsp:nvSpPr>
      <dsp:spPr>
        <a:xfrm>
          <a:off x="3514726" y="2305655"/>
          <a:ext cx="1461451" cy="338872"/>
        </a:xfrm>
        <a:custGeom>
          <a:avLst/>
          <a:gdLst/>
          <a:ahLst/>
          <a:cxnLst/>
          <a:rect l="0" t="0" r="0" b="0"/>
          <a:pathLst>
            <a:path>
              <a:moveTo>
                <a:pt x="1461451" y="0"/>
              </a:moveTo>
              <a:lnTo>
                <a:pt x="1461451" y="169436"/>
              </a:lnTo>
              <a:lnTo>
                <a:pt x="0" y="169436"/>
              </a:lnTo>
              <a:lnTo>
                <a:pt x="0" y="33887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2512360" y="2644528"/>
          <a:ext cx="2004731" cy="126434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a:t>
          </a:r>
          <a:br>
            <a:rPr lang="en-GB" sz="1400" kern="1200" dirty="0"/>
          </a:br>
          <a:r>
            <a:rPr lang="en-GB" sz="1400" kern="1200" dirty="0"/>
            <a:t>describes a noun</a:t>
          </a:r>
        </a:p>
      </dsp:txBody>
      <dsp:txXfrm>
        <a:off x="2549391" y="2681559"/>
        <a:ext cx="1930669" cy="1190279"/>
      </dsp:txXfrm>
    </dsp:sp>
    <dsp:sp modelId="{8E45D172-A16A-4213-8444-85A251E74905}">
      <dsp:nvSpPr>
        <dsp:cNvPr id="0" name=""/>
        <dsp:cNvSpPr/>
      </dsp:nvSpPr>
      <dsp:spPr>
        <a:xfrm>
          <a:off x="4976178" y="2305655"/>
          <a:ext cx="862307" cy="338872"/>
        </a:xfrm>
        <a:custGeom>
          <a:avLst/>
          <a:gdLst/>
          <a:ahLst/>
          <a:cxnLst/>
          <a:rect l="0" t="0" r="0" b="0"/>
          <a:pathLst>
            <a:path>
              <a:moveTo>
                <a:pt x="0" y="0"/>
              </a:moveTo>
              <a:lnTo>
                <a:pt x="0" y="169436"/>
              </a:lnTo>
              <a:lnTo>
                <a:pt x="862307" y="169436"/>
              </a:lnTo>
              <a:lnTo>
                <a:pt x="862307" y="33887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4898324" y="2644528"/>
          <a:ext cx="1880323" cy="119144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4933220" y="2679424"/>
        <a:ext cx="1810531" cy="1121649"/>
      </dsp:txXfrm>
    </dsp:sp>
    <dsp:sp modelId="{BCE54729-C23D-460A-B6D9-5B0F7AAAE094}">
      <dsp:nvSpPr>
        <dsp:cNvPr id="0" name=""/>
        <dsp:cNvSpPr/>
      </dsp:nvSpPr>
      <dsp:spPr>
        <a:xfrm>
          <a:off x="4976178" y="2305655"/>
          <a:ext cx="3577210" cy="338872"/>
        </a:xfrm>
        <a:custGeom>
          <a:avLst/>
          <a:gdLst/>
          <a:ahLst/>
          <a:cxnLst/>
          <a:rect l="0" t="0" r="0" b="0"/>
          <a:pathLst>
            <a:path>
              <a:moveTo>
                <a:pt x="0" y="0"/>
              </a:moveTo>
              <a:lnTo>
                <a:pt x="0" y="169436"/>
              </a:lnTo>
              <a:lnTo>
                <a:pt x="3577210" y="169436"/>
              </a:lnTo>
              <a:lnTo>
                <a:pt x="3577210" y="33887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7159878" y="2644528"/>
          <a:ext cx="2787019" cy="110565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a:t>
          </a:r>
          <a:br>
            <a:rPr lang="en-GB" sz="1400" kern="1200" dirty="0"/>
          </a:br>
          <a:r>
            <a:rPr lang="en-GB" sz="1400" kern="1200" dirty="0"/>
            <a:t>replace a noun (he/she)</a:t>
          </a:r>
        </a:p>
      </dsp:txBody>
      <dsp:txXfrm>
        <a:off x="7192262" y="2676912"/>
        <a:ext cx="2722251" cy="104088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774474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mailto:hello@emile-education.co.uk?subject=Feedback%20on%20Grammar%20Scheme%20of%20Work"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5.png"/></Relationships>
</file>

<file path=ppt/slides/_rels/slide2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5.png"/></Relationships>
</file>

<file path=ppt/slides/_rels/slide2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5.png"/></Relationships>
</file>

<file path=ppt/slides/_rels/slide28.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5.png"/></Relationships>
</file>

<file path=ppt/slides/_rels/slide29.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hape&#10;&#10;Description automatically generated">
            <a:extLst>
              <a:ext uri="{FF2B5EF4-FFF2-40B4-BE49-F238E27FC236}">
                <a16:creationId xmlns:a16="http://schemas.microsoft.com/office/drawing/2014/main" id="{B902CD5E-0F19-1EED-8291-6A9BCA5E4F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picture containing flag&#10;&#10;Description automatically generated">
            <a:extLst>
              <a:ext uri="{FF2B5EF4-FFF2-40B4-BE49-F238E27FC236}">
                <a16:creationId xmlns:a16="http://schemas.microsoft.com/office/drawing/2014/main" id="{118AD9D6-673A-4E8C-B4D9-3B29B6735E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838200" y="141596"/>
            <a:ext cx="10515600" cy="1325563"/>
          </a:xfrm>
          <a:prstGeom prst="roundRect">
            <a:avLst/>
          </a:prstGeom>
          <a:solidFill>
            <a:srgbClr val="7030A0"/>
          </a:solidFill>
        </p:spPr>
        <p:txBody>
          <a:bodyPr/>
          <a:lstStyle/>
          <a:p>
            <a:r>
              <a:rPr lang="en-GB" b="1">
                <a:solidFill>
                  <a:schemeClr val="bg1"/>
                </a:solidFill>
              </a:rPr>
              <a:t> How to Use this </a:t>
            </a:r>
            <a:r>
              <a:rPr lang="en-GB" b="1" err="1">
                <a:solidFill>
                  <a:schemeClr val="bg1"/>
                </a:solidFill>
              </a:rPr>
              <a:t>Powerpoint</a:t>
            </a:r>
            <a:endParaRPr lang="en-GB" b="1">
              <a:solidFill>
                <a:schemeClr val="bg1"/>
              </a:solidFill>
            </a:endParaRP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1076225" y="1608755"/>
            <a:ext cx="10039547" cy="4859847"/>
          </a:xfrm>
          <a:prstGeom prst="roundRect">
            <a:avLst/>
          </a:prstGeom>
          <a:solidFill>
            <a:srgbClr val="EF8023"/>
          </a:solidFill>
        </p:spPr>
        <p:txBody>
          <a:bodyPr lIns="360000" tIns="216000" rIns="360000" bIns="144000">
            <a:normAutofit fontScale="85000" lnSpcReduction="20000"/>
          </a:bodyPr>
          <a:lstStyle/>
          <a:p>
            <a:pPr marL="0" indent="0" algn="ctr">
              <a:buNone/>
            </a:pPr>
            <a:r>
              <a:rPr lang="en-GB" dirty="0">
                <a:solidFill>
                  <a:schemeClr val="bg1"/>
                </a:solidFill>
              </a:rPr>
              <a:t>These slides have been designed to be used in </a:t>
            </a:r>
            <a:r>
              <a:rPr lang="en-GB" dirty="0" err="1">
                <a:solidFill>
                  <a:schemeClr val="bg1"/>
                </a:solidFill>
              </a:rPr>
              <a:t>Powerpoint</a:t>
            </a:r>
            <a:r>
              <a:rPr lang="en-GB" dirty="0">
                <a:solidFill>
                  <a:schemeClr val="bg1"/>
                </a:solidFill>
              </a:rPr>
              <a:t> as a </a:t>
            </a:r>
            <a:r>
              <a:rPr lang="en-GB" i="1" u="sng" dirty="0">
                <a:solidFill>
                  <a:schemeClr val="bg1"/>
                </a:solidFill>
              </a:rPr>
              <a:t>Slide Show. </a:t>
            </a:r>
          </a:p>
          <a:p>
            <a:pPr marL="0" indent="0" algn="ctr">
              <a:buNone/>
            </a:pPr>
            <a:endParaRPr lang="en-GB" i="1" u="sng" dirty="0">
              <a:solidFill>
                <a:schemeClr val="bg1"/>
              </a:solidFill>
            </a:endParaRPr>
          </a:p>
          <a:p>
            <a:pPr marL="0" indent="0" algn="ctr">
              <a:buNone/>
            </a:pP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u="sng" dirty="0">
                <a:solidFill>
                  <a:schemeClr val="bg1"/>
                </a:solidFill>
              </a:rPr>
              <a:t>To open this in Slide Show mode, </a:t>
            </a:r>
            <a:r>
              <a:rPr lang="en-GB" sz="2400" i="1" u="sng" dirty="0">
                <a:solidFill>
                  <a:schemeClr val="bg1"/>
                </a:solidFill>
              </a:rPr>
              <a:t>please</a:t>
            </a:r>
            <a:r>
              <a:rPr lang="en-GB" i="1" u="sng" dirty="0">
                <a:solidFill>
                  <a:schemeClr val="bg1"/>
                </a:solidFill>
              </a:rPr>
              <a:t> click “Slide Show” on the menu above and then “From Beginning”. </a:t>
            </a:r>
          </a:p>
          <a:p>
            <a:pPr marL="0" indent="0" algn="ctr">
              <a:buNone/>
            </a:pPr>
            <a:endParaRPr lang="en-GB" i="1" u="sng" dirty="0">
              <a:solidFill>
                <a:schemeClr val="bg1"/>
              </a:solidFill>
            </a:endParaRPr>
          </a:p>
          <a:p>
            <a:pPr marL="0" indent="0" algn="ctr">
              <a:buNone/>
            </a:pPr>
            <a:r>
              <a:rPr lang="en-GB" dirty="0">
                <a:solidFill>
                  <a:schemeClr val="bg1"/>
                </a:solidFill>
              </a:rPr>
              <a:t>Thank you from the Emile Team.</a:t>
            </a:r>
          </a:p>
          <a:p>
            <a:pPr marL="0" indent="0" algn="ctr">
              <a:buNone/>
            </a:pPr>
            <a:r>
              <a:rPr lang="en-GB" sz="1700" dirty="0">
                <a:solidFill>
                  <a:schemeClr val="bg1"/>
                </a:solidFill>
              </a:rPr>
              <a:t>If you have any feedback, or would just like to say “hello”, please email us at: </a:t>
            </a:r>
            <a:r>
              <a:rPr lang="en-GB" sz="1700" dirty="0">
                <a:solidFill>
                  <a:schemeClr val="bg1"/>
                </a:solidFill>
                <a:hlinkClick r:id="rId4"/>
              </a:rPr>
              <a:t>hello@emile-education.com</a:t>
            </a:r>
            <a:r>
              <a:rPr lang="en-GB" dirty="0">
                <a:solidFill>
                  <a:schemeClr val="bg1"/>
                </a:solidFill>
                <a:hlinkClick r:id="rId4"/>
              </a:rPr>
              <a:t> </a:t>
            </a:r>
            <a:endParaRPr lang="en-GB" dirty="0">
              <a:solidFill>
                <a:schemeClr val="bg1"/>
              </a:solidFill>
            </a:endParaRP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15062" y="390426"/>
            <a:ext cx="2092311" cy="739911"/>
          </a:xfrm>
          <a:prstGeom prst="rect">
            <a:avLst/>
          </a:prstGeom>
        </p:spPr>
      </p:pic>
    </p:spTree>
    <p:extLst>
      <p:ext uri="{BB962C8B-B14F-4D97-AF65-F5344CB8AC3E}">
        <p14:creationId xmlns:p14="http://schemas.microsoft.com/office/powerpoint/2010/main" val="38183346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2BFA7-EB00-BD7C-B16F-CE0C75F1F83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4F82E539-BA5F-6A6C-7C42-11409D258E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B90A25A-9EA1-6954-7106-59A0CDE2C696}"/>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p>
          <a:p>
            <a:r>
              <a:rPr lang="en-GB" sz="2400" dirty="0">
                <a:solidFill>
                  <a:schemeClr val="bg1"/>
                </a:solidFill>
                <a:latin typeface="+mn-lt"/>
                <a:ea typeface="Andika"/>
                <a:cs typeface="Andika"/>
              </a:rPr>
              <a:t>     What sort of apostrophe is used (omission or possession)?</a:t>
            </a: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I</a:t>
            </a:r>
            <a:r>
              <a:rPr lang="en-GB" sz="4000" dirty="0">
                <a:solidFill>
                  <a:schemeClr val="bg1"/>
                </a:solidFill>
                <a:latin typeface="+mn-lt"/>
                <a:ea typeface="Andika"/>
                <a:cs typeface="Andika"/>
              </a:rPr>
              <a:t> can</a:t>
            </a:r>
            <a:r>
              <a:rPr lang="en-GB" sz="4000" dirty="0">
                <a:solidFill>
                  <a:srgbClr val="FFFF00"/>
                </a:solidFill>
                <a:latin typeface="+mn-lt"/>
                <a:ea typeface="Andika"/>
                <a:cs typeface="Andika"/>
              </a:rPr>
              <a:t>’</a:t>
            </a:r>
            <a:r>
              <a:rPr lang="en-GB" sz="4000" dirty="0">
                <a:solidFill>
                  <a:schemeClr val="bg1"/>
                </a:solidFill>
                <a:latin typeface="+mn-lt"/>
                <a:ea typeface="Andika"/>
                <a:cs typeface="Andika"/>
              </a:rPr>
              <a:t>t do it</a:t>
            </a:r>
            <a:r>
              <a:rPr lang="en-GB" sz="4000" dirty="0">
                <a:solidFill>
                  <a:srgbClr val="FFFF00"/>
                </a:solidFill>
                <a:latin typeface="+mn-lt"/>
                <a:ea typeface="Andika"/>
                <a:cs typeface="Andika"/>
              </a:rPr>
              <a:t>.</a:t>
            </a:r>
          </a:p>
        </p:txBody>
      </p:sp>
      <p:sp>
        <p:nvSpPr>
          <p:cNvPr id="4" name="Title 1">
            <a:extLst>
              <a:ext uri="{FF2B5EF4-FFF2-40B4-BE49-F238E27FC236}">
                <a16:creationId xmlns:a16="http://schemas.microsoft.com/office/drawing/2014/main" id="{B425943C-C62B-3DF5-323A-289656A8BCAC}"/>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    What tense is the verb –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or past?</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Love </a:t>
            </a:r>
            <a:r>
              <a:rPr lang="en-GB" sz="4000" dirty="0">
                <a:solidFill>
                  <a:srgbClr val="FFFF00"/>
                </a:solidFill>
                <a:latin typeface="+mn-lt"/>
                <a:ea typeface="Andika"/>
                <a:cs typeface="Andika"/>
              </a:rPr>
              <a:t>transforms</a:t>
            </a:r>
            <a:r>
              <a:rPr lang="en-GB" sz="4000" dirty="0">
                <a:solidFill>
                  <a:schemeClr val="bg1"/>
                </a:solidFill>
                <a:latin typeface="+mn-lt"/>
                <a:ea typeface="Andika"/>
                <a:cs typeface="Andika"/>
              </a:rPr>
              <a:t> lives.</a:t>
            </a:r>
          </a:p>
        </p:txBody>
      </p:sp>
      <p:sp>
        <p:nvSpPr>
          <p:cNvPr id="5" name="Title 1">
            <a:extLst>
              <a:ext uri="{FF2B5EF4-FFF2-40B4-BE49-F238E27FC236}">
                <a16:creationId xmlns:a16="http://schemas.microsoft.com/office/drawing/2014/main" id="{FBAE397C-CBD4-7601-1574-74513F5AF727}"/>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Can you spot the </a:t>
            </a:r>
            <a:r>
              <a:rPr lang="en-GB" sz="2400" dirty="0">
                <a:solidFill>
                  <a:srgbClr val="FFFF00"/>
                </a:solidFill>
                <a:latin typeface="+mn-lt"/>
                <a:ea typeface="Andika"/>
                <a:cs typeface="Andika"/>
              </a:rPr>
              <a:t>adverb</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She sings </a:t>
            </a:r>
            <a:r>
              <a:rPr lang="en-GB" sz="4000" dirty="0">
                <a:solidFill>
                  <a:srgbClr val="FFFF00"/>
                </a:solidFill>
                <a:latin typeface="+mn-lt"/>
                <a:ea typeface="Andika"/>
                <a:cs typeface="Andika"/>
              </a:rPr>
              <a:t>beautifully</a:t>
            </a:r>
            <a:r>
              <a:rPr lang="en-GB" sz="4000" dirty="0">
                <a:solidFill>
                  <a:schemeClr val="bg1"/>
                </a:solidFill>
                <a:latin typeface="+mn-lt"/>
                <a:ea typeface="Andika"/>
                <a:cs typeface="Andika"/>
              </a:rPr>
              <a:t>.</a:t>
            </a:r>
          </a:p>
        </p:txBody>
      </p:sp>
      <p:sp>
        <p:nvSpPr>
          <p:cNvPr id="6" name="Title 1">
            <a:extLst>
              <a:ext uri="{FF2B5EF4-FFF2-40B4-BE49-F238E27FC236}">
                <a16:creationId xmlns:a16="http://schemas.microsoft.com/office/drawing/2014/main" id="{17362C4E-3E02-ED82-AE3E-F119906BD394}"/>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      What types of nouns are they – </a:t>
            </a:r>
            <a:r>
              <a:rPr lang="en-GB" sz="2400" dirty="0">
                <a:solidFill>
                  <a:srgbClr val="00CCFF"/>
                </a:solidFill>
                <a:latin typeface="+mn-lt"/>
                <a:ea typeface="Andika"/>
                <a:cs typeface="Andika"/>
              </a:rPr>
              <a:t>common</a:t>
            </a:r>
            <a:r>
              <a:rPr lang="en-GB" sz="2400" dirty="0">
                <a:solidFill>
                  <a:schemeClr val="bg1"/>
                </a:solidFill>
                <a:latin typeface="+mn-lt"/>
                <a:ea typeface="Andika"/>
                <a:cs typeface="Andika"/>
              </a:rPr>
              <a:t>, proper, abstract or </a:t>
            </a:r>
            <a:r>
              <a:rPr lang="en-GB" sz="2400" dirty="0">
                <a:solidFill>
                  <a:srgbClr val="FF00FF"/>
                </a:solidFill>
                <a:latin typeface="+mn-lt"/>
                <a:ea typeface="Andika"/>
                <a:cs typeface="Andika"/>
              </a:rPr>
              <a:t>collective</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00FF"/>
                </a:solidFill>
                <a:latin typeface="+mn-lt"/>
                <a:ea typeface="Andika"/>
                <a:cs typeface="Andika"/>
              </a:rPr>
              <a:t>Love</a:t>
            </a:r>
            <a:r>
              <a:rPr lang="en-GB" sz="4000" dirty="0">
                <a:solidFill>
                  <a:schemeClr val="bg1"/>
                </a:solidFill>
                <a:latin typeface="+mn-lt"/>
                <a:ea typeface="Andika"/>
                <a:cs typeface="Andika"/>
              </a:rPr>
              <a:t> transforms </a:t>
            </a:r>
            <a:r>
              <a:rPr lang="en-GB" sz="4000" dirty="0">
                <a:solidFill>
                  <a:srgbClr val="00B0F0"/>
                </a:solidFill>
                <a:latin typeface="+mn-lt"/>
                <a:ea typeface="Andika"/>
                <a:cs typeface="Andika"/>
              </a:rPr>
              <a:t>lives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2090080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0EC0D-5CDD-18E1-636D-02B863FEA0B9}"/>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0B82219-31BF-F9CE-C6B3-CADC341EDF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89FDCCE-F9D6-7A65-0DE4-C3703572135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p>
          <a:p>
            <a:r>
              <a:rPr lang="en-GB" sz="2400" dirty="0">
                <a:solidFill>
                  <a:schemeClr val="bg1"/>
                </a:solidFill>
                <a:latin typeface="+mn-lt"/>
                <a:ea typeface="Andika"/>
                <a:cs typeface="Andika"/>
              </a:rPr>
              <a:t>     What sort of apostrophe is used (</a:t>
            </a:r>
            <a:r>
              <a:rPr lang="en-GB" sz="2400" dirty="0">
                <a:solidFill>
                  <a:srgbClr val="FFFF00"/>
                </a:solidFill>
                <a:latin typeface="+mn-lt"/>
                <a:ea typeface="Andika"/>
                <a:cs typeface="Andika"/>
              </a:rPr>
              <a:t>omission</a:t>
            </a:r>
            <a:r>
              <a:rPr lang="en-GB" sz="2400" dirty="0">
                <a:solidFill>
                  <a:schemeClr val="bg1"/>
                </a:solidFill>
                <a:latin typeface="+mn-lt"/>
                <a:ea typeface="Andika"/>
                <a:cs typeface="Andika"/>
              </a:rPr>
              <a:t> or possession)?</a:t>
            </a: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I</a:t>
            </a:r>
            <a:r>
              <a:rPr lang="en-GB" sz="4000" dirty="0">
                <a:solidFill>
                  <a:schemeClr val="bg1"/>
                </a:solidFill>
                <a:latin typeface="+mn-lt"/>
                <a:ea typeface="Andika"/>
                <a:cs typeface="Andika"/>
              </a:rPr>
              <a:t> can</a:t>
            </a:r>
            <a:r>
              <a:rPr lang="en-GB" sz="4000" dirty="0">
                <a:solidFill>
                  <a:srgbClr val="FFFF00"/>
                </a:solidFill>
                <a:latin typeface="+mn-lt"/>
                <a:ea typeface="Andika"/>
                <a:cs typeface="Andika"/>
              </a:rPr>
              <a:t>’</a:t>
            </a:r>
            <a:r>
              <a:rPr lang="en-GB" sz="4000" dirty="0">
                <a:solidFill>
                  <a:schemeClr val="bg1"/>
                </a:solidFill>
                <a:latin typeface="+mn-lt"/>
                <a:ea typeface="Andika"/>
                <a:cs typeface="Andika"/>
              </a:rPr>
              <a:t>t do it</a:t>
            </a:r>
            <a:r>
              <a:rPr lang="en-GB" sz="4000" dirty="0">
                <a:solidFill>
                  <a:srgbClr val="FFFF00"/>
                </a:solidFill>
                <a:latin typeface="+mn-lt"/>
                <a:ea typeface="Andika"/>
                <a:cs typeface="Andika"/>
              </a:rPr>
              <a:t>.</a:t>
            </a:r>
          </a:p>
        </p:txBody>
      </p:sp>
      <p:sp>
        <p:nvSpPr>
          <p:cNvPr id="4" name="Title 1">
            <a:extLst>
              <a:ext uri="{FF2B5EF4-FFF2-40B4-BE49-F238E27FC236}">
                <a16:creationId xmlns:a16="http://schemas.microsoft.com/office/drawing/2014/main" id="{F919B150-DAFB-5B27-30B5-ECF3B6BAC1BD}"/>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    What tense is the verb –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or past?</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Love </a:t>
            </a:r>
            <a:r>
              <a:rPr lang="en-GB" sz="4000" dirty="0">
                <a:solidFill>
                  <a:srgbClr val="FFFF00"/>
                </a:solidFill>
                <a:latin typeface="+mn-lt"/>
                <a:ea typeface="Andika"/>
                <a:cs typeface="Andika"/>
              </a:rPr>
              <a:t>transforms</a:t>
            </a:r>
            <a:r>
              <a:rPr lang="en-GB" sz="4000" dirty="0">
                <a:solidFill>
                  <a:schemeClr val="bg1"/>
                </a:solidFill>
                <a:latin typeface="+mn-lt"/>
                <a:ea typeface="Andika"/>
                <a:cs typeface="Andika"/>
              </a:rPr>
              <a:t> lives.</a:t>
            </a:r>
          </a:p>
        </p:txBody>
      </p:sp>
      <p:sp>
        <p:nvSpPr>
          <p:cNvPr id="5" name="Title 1">
            <a:extLst>
              <a:ext uri="{FF2B5EF4-FFF2-40B4-BE49-F238E27FC236}">
                <a16:creationId xmlns:a16="http://schemas.microsoft.com/office/drawing/2014/main" id="{56CBF4D5-16E4-0AEF-633E-317793892C0C}"/>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Can you spot the </a:t>
            </a:r>
            <a:r>
              <a:rPr lang="en-GB" sz="2400" dirty="0">
                <a:solidFill>
                  <a:srgbClr val="FFFF00"/>
                </a:solidFill>
                <a:latin typeface="+mn-lt"/>
                <a:ea typeface="Andika"/>
                <a:cs typeface="Andika"/>
              </a:rPr>
              <a:t>adverb</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She sings </a:t>
            </a:r>
            <a:r>
              <a:rPr lang="en-GB" sz="4000" dirty="0">
                <a:solidFill>
                  <a:srgbClr val="FFFF00"/>
                </a:solidFill>
                <a:latin typeface="+mn-lt"/>
                <a:ea typeface="Andika"/>
                <a:cs typeface="Andika"/>
              </a:rPr>
              <a:t>beautifully</a:t>
            </a:r>
            <a:r>
              <a:rPr lang="en-GB" sz="4000" dirty="0">
                <a:solidFill>
                  <a:schemeClr val="bg1"/>
                </a:solidFill>
                <a:latin typeface="+mn-lt"/>
                <a:ea typeface="Andika"/>
                <a:cs typeface="Andika"/>
              </a:rPr>
              <a:t>.</a:t>
            </a:r>
          </a:p>
        </p:txBody>
      </p:sp>
      <p:sp>
        <p:nvSpPr>
          <p:cNvPr id="6" name="Title 1">
            <a:extLst>
              <a:ext uri="{FF2B5EF4-FFF2-40B4-BE49-F238E27FC236}">
                <a16:creationId xmlns:a16="http://schemas.microsoft.com/office/drawing/2014/main" id="{EEF1503C-CD3C-D5B8-3285-78E8B74CD266}"/>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      What types of nouns are they – </a:t>
            </a:r>
            <a:r>
              <a:rPr lang="en-GB" sz="2400" dirty="0">
                <a:solidFill>
                  <a:srgbClr val="00CCFF"/>
                </a:solidFill>
                <a:latin typeface="+mn-lt"/>
                <a:ea typeface="Andika"/>
                <a:cs typeface="Andika"/>
              </a:rPr>
              <a:t>common</a:t>
            </a:r>
            <a:r>
              <a:rPr lang="en-GB" sz="2400" dirty="0">
                <a:solidFill>
                  <a:schemeClr val="bg1"/>
                </a:solidFill>
                <a:latin typeface="+mn-lt"/>
                <a:ea typeface="Andika"/>
                <a:cs typeface="Andika"/>
              </a:rPr>
              <a:t>, proper, abstract or </a:t>
            </a:r>
            <a:r>
              <a:rPr lang="en-GB" sz="2400" dirty="0">
                <a:solidFill>
                  <a:srgbClr val="FF00FF"/>
                </a:solidFill>
                <a:latin typeface="+mn-lt"/>
                <a:ea typeface="Andika"/>
                <a:cs typeface="Andika"/>
              </a:rPr>
              <a:t>collective</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00FF"/>
                </a:solidFill>
                <a:latin typeface="+mn-lt"/>
                <a:ea typeface="Andika"/>
                <a:cs typeface="Andika"/>
              </a:rPr>
              <a:t>Love</a:t>
            </a:r>
            <a:r>
              <a:rPr lang="en-GB" sz="4000" dirty="0">
                <a:solidFill>
                  <a:schemeClr val="bg1"/>
                </a:solidFill>
                <a:latin typeface="+mn-lt"/>
                <a:ea typeface="Andika"/>
                <a:cs typeface="Andika"/>
              </a:rPr>
              <a:t> transforms </a:t>
            </a:r>
            <a:r>
              <a:rPr lang="en-GB" sz="4000" dirty="0">
                <a:solidFill>
                  <a:srgbClr val="00B0F0"/>
                </a:solidFill>
                <a:latin typeface="+mn-lt"/>
                <a:ea typeface="Andika"/>
                <a:cs typeface="Andika"/>
              </a:rPr>
              <a:t>lives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27302721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4A2A3D15-5625-4BC5-287F-0CE77FF5CDCE}"/>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carefully adjusted the faulty panel.</a:t>
            </a:r>
          </a:p>
        </p:txBody>
      </p:sp>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1826935" y="4837895"/>
            <a:ext cx="8945840"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2" name="Rectangle 11">
            <a:extLst>
              <a:ext uri="{FF2B5EF4-FFF2-40B4-BE49-F238E27FC236}">
                <a16:creationId xmlns:a16="http://schemas.microsoft.com/office/drawing/2014/main" id="{31F1AABE-929F-C1D6-5869-390427546314}"/>
              </a:ext>
            </a:extLst>
          </p:cNvPr>
          <p:cNvSpPr/>
          <p:nvPr/>
        </p:nvSpPr>
        <p:spPr>
          <a:xfrm>
            <a:off x="9482408" y="3753933"/>
            <a:ext cx="1351683" cy="6446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919B7F75-8C7B-51D0-BB29-C7A787C12F9C}"/>
              </a:ext>
            </a:extLst>
          </p:cNvPr>
          <p:cNvSpPr/>
          <p:nvPr/>
        </p:nvSpPr>
        <p:spPr>
          <a:xfrm rot="16200000">
            <a:off x="9627344" y="4288743"/>
            <a:ext cx="1091577"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D7ED1473-BCD5-3075-4FD3-711240ACD595}"/>
              </a:ext>
            </a:extLst>
          </p:cNvPr>
          <p:cNvSpPr/>
          <p:nvPr/>
        </p:nvSpPr>
        <p:spPr>
          <a:xfrm rot="16200000">
            <a:off x="1397312" y="4215788"/>
            <a:ext cx="1091578"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5C2F0DDC-59BF-2AB1-4756-776CD12160AE}"/>
              </a:ext>
            </a:extLst>
          </p:cNvPr>
          <p:cNvSpPr/>
          <p:nvPr/>
        </p:nvSpPr>
        <p:spPr>
          <a:xfrm>
            <a:off x="1323975" y="3689469"/>
            <a:ext cx="1219200" cy="6446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546727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6"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220DF956-8DDD-6A2B-334E-286FC034963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carefully adjusted the faulty panel.</a:t>
            </a:r>
          </a:p>
        </p:txBody>
      </p:sp>
      <p:sp>
        <p:nvSpPr>
          <p:cNvPr id="6" name="Rectangle 5">
            <a:extLst>
              <a:ext uri="{FF2B5EF4-FFF2-40B4-BE49-F238E27FC236}">
                <a16:creationId xmlns:a16="http://schemas.microsoft.com/office/drawing/2014/main" id="{7C4AFC6A-E157-AD74-6B77-0DAB94436F6B}"/>
              </a:ext>
            </a:extLst>
          </p:cNvPr>
          <p:cNvSpPr/>
          <p:nvPr/>
        </p:nvSpPr>
        <p:spPr>
          <a:xfrm>
            <a:off x="9442594" y="3919013"/>
            <a:ext cx="1391051"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A57BDDB3-FD41-B199-71AD-B2B092FFCC60}"/>
              </a:ext>
            </a:extLst>
          </p:cNvPr>
          <p:cNvSpPr/>
          <p:nvPr/>
        </p:nvSpPr>
        <p:spPr>
          <a:xfrm>
            <a:off x="1257301" y="3805375"/>
            <a:ext cx="1285874"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ea typeface="Andika"/>
                <a:cs typeface="Andika"/>
              </a:rPr>
              <a:t>Are the nouns </a:t>
            </a:r>
            <a:r>
              <a:rPr lang="en-GB" sz="2400" dirty="0">
                <a:solidFill>
                  <a:srgbClr val="00B0F0"/>
                </a:solidFill>
                <a:ea typeface="Andika"/>
                <a:cs typeface="Andika"/>
              </a:rPr>
              <a:t>singular</a:t>
            </a:r>
            <a:r>
              <a:rPr lang="en-GB" sz="2400" dirty="0">
                <a:solidFill>
                  <a:schemeClr val="bg1"/>
                </a:solidFill>
                <a:ea typeface="Andika"/>
                <a:cs typeface="Andika"/>
              </a:rPr>
              <a:t> or </a:t>
            </a:r>
            <a:r>
              <a:rPr lang="en-GB" sz="2400" dirty="0">
                <a:solidFill>
                  <a:srgbClr val="FFC000"/>
                </a:solidFill>
                <a:ea typeface="Andika"/>
                <a:cs typeface="Andika"/>
              </a:rPr>
              <a:t>plural</a:t>
            </a:r>
            <a:r>
              <a:rPr lang="en-GB" sz="2400" dirty="0">
                <a:solidFill>
                  <a:schemeClr val="bg1"/>
                </a:solidFill>
                <a:ea typeface="Andika"/>
                <a:cs typeface="Andika"/>
              </a:rPr>
              <a:t>? </a:t>
            </a:r>
            <a:endParaRPr lang="en-GB" sz="3200" dirty="0">
              <a:solidFill>
                <a:schemeClr val="bg1"/>
              </a:solidFill>
              <a:ea typeface="Andika"/>
              <a:cs typeface="Andika"/>
            </a:endParaRPr>
          </a:p>
        </p:txBody>
      </p:sp>
      <p:sp>
        <p:nvSpPr>
          <p:cNvPr id="11" name="Title 1">
            <a:extLst>
              <a:ext uri="{FF2B5EF4-FFF2-40B4-BE49-F238E27FC236}">
                <a16:creationId xmlns:a16="http://schemas.microsoft.com/office/drawing/2014/main" id="{1C1DDE0A-6EDD-5DAF-46A4-6691230F4643}"/>
              </a:ext>
            </a:extLst>
          </p:cNvPr>
          <p:cNvSpPr txBox="1">
            <a:spLocks/>
          </p:cNvSpPr>
          <p:nvPr/>
        </p:nvSpPr>
        <p:spPr>
          <a:xfrm>
            <a:off x="839501" y="4989826"/>
            <a:ext cx="2348224"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40AD262A-3374-7974-C0C7-26B4A8955A4F}"/>
              </a:ext>
            </a:extLst>
          </p:cNvPr>
          <p:cNvSpPr/>
          <p:nvPr/>
        </p:nvSpPr>
        <p:spPr>
          <a:xfrm rot="16200000">
            <a:off x="9574179" y="4441077"/>
            <a:ext cx="1127881"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186DFC93-9520-ABBA-8394-BBBF003E1AB0}"/>
              </a:ext>
            </a:extLst>
          </p:cNvPr>
          <p:cNvSpPr/>
          <p:nvPr/>
        </p:nvSpPr>
        <p:spPr>
          <a:xfrm rot="16200000">
            <a:off x="1391925" y="4288770"/>
            <a:ext cx="1091578"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46CAA07F-A56D-1257-0DFD-E4112310BC34}"/>
              </a:ext>
            </a:extLst>
          </p:cNvPr>
          <p:cNvSpPr txBox="1">
            <a:spLocks/>
          </p:cNvSpPr>
          <p:nvPr/>
        </p:nvSpPr>
        <p:spPr>
          <a:xfrm>
            <a:off x="9004276" y="5060904"/>
            <a:ext cx="2267685"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17767176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5" grpId="0" animBg="1"/>
      <p:bldP spid="17"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ea typeface="Andika"/>
                <a:cs typeface="Andika"/>
              </a:rPr>
              <a:t>Are the nouns </a:t>
            </a:r>
            <a:r>
              <a:rPr lang="en-GB" sz="2400" dirty="0">
                <a:solidFill>
                  <a:srgbClr val="00B0F0"/>
                </a:solidFill>
                <a:ea typeface="Andika"/>
                <a:cs typeface="Andika"/>
              </a:rPr>
              <a:t>singular</a:t>
            </a:r>
            <a:r>
              <a:rPr lang="en-GB" sz="2400" dirty="0">
                <a:solidFill>
                  <a:schemeClr val="bg1"/>
                </a:solidFill>
                <a:ea typeface="Andika"/>
                <a:cs typeface="Andika"/>
              </a:rPr>
              <a:t> or </a:t>
            </a:r>
            <a:r>
              <a:rPr lang="en-GB" sz="2400" dirty="0">
                <a:solidFill>
                  <a:srgbClr val="FFC000"/>
                </a:solidFill>
                <a:ea typeface="Andika"/>
                <a:cs typeface="Andika"/>
              </a:rPr>
              <a:t>plural</a:t>
            </a:r>
            <a:r>
              <a:rPr lang="en-GB" sz="2400" dirty="0">
                <a:solidFill>
                  <a:schemeClr val="bg1"/>
                </a:solidFill>
                <a:ea typeface="Andika"/>
                <a:cs typeface="Andika"/>
              </a:rPr>
              <a:t>? </a:t>
            </a:r>
            <a:endParaRPr lang="en-GB" sz="3200" dirty="0">
              <a:solidFill>
                <a:schemeClr val="bg1"/>
              </a:solidFill>
              <a:ea typeface="Andika"/>
              <a:cs typeface="Andika"/>
            </a:endParaRPr>
          </a:p>
        </p:txBody>
      </p:sp>
      <p:sp>
        <p:nvSpPr>
          <p:cNvPr id="4" name="Title 1">
            <a:extLst>
              <a:ext uri="{FF2B5EF4-FFF2-40B4-BE49-F238E27FC236}">
                <a16:creationId xmlns:a16="http://schemas.microsoft.com/office/drawing/2014/main" id="{28CB51AD-0428-EDA3-34D2-A142A9A274AA}"/>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carefully adjusted the faulty panel.</a:t>
            </a:r>
          </a:p>
        </p:txBody>
      </p:sp>
      <p:sp>
        <p:nvSpPr>
          <p:cNvPr id="5" name="Rectangle 4">
            <a:extLst>
              <a:ext uri="{FF2B5EF4-FFF2-40B4-BE49-F238E27FC236}">
                <a16:creationId xmlns:a16="http://schemas.microsoft.com/office/drawing/2014/main" id="{44F98938-4D9A-3E5D-CF22-3E6851F8113E}"/>
              </a:ext>
            </a:extLst>
          </p:cNvPr>
          <p:cNvSpPr/>
          <p:nvPr/>
        </p:nvSpPr>
        <p:spPr>
          <a:xfrm>
            <a:off x="9516154" y="3831644"/>
            <a:ext cx="1247775" cy="59575"/>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B76C94D9-2B78-97A7-D361-DFE0D2EFB140}"/>
              </a:ext>
            </a:extLst>
          </p:cNvPr>
          <p:cNvSpPr/>
          <p:nvPr/>
        </p:nvSpPr>
        <p:spPr>
          <a:xfrm>
            <a:off x="1396966" y="3893719"/>
            <a:ext cx="1150605" cy="9229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0853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a:t>
            </a:r>
            <a:r>
              <a:rPr lang="en-GB" sz="2400" dirty="0">
                <a:solidFill>
                  <a:srgbClr val="FF00FF"/>
                </a:solidFill>
                <a:latin typeface="+mn-lt"/>
                <a:ea typeface="Andika"/>
                <a:cs typeface="Andika"/>
              </a:rPr>
              <a:t>Common</a:t>
            </a:r>
            <a:r>
              <a:rPr lang="en-GB" sz="2400" dirty="0">
                <a:solidFill>
                  <a:schemeClr val="bg1"/>
                </a:solidFill>
                <a:latin typeface="+mn-lt"/>
                <a:ea typeface="Andika"/>
                <a:cs typeface="Andika"/>
              </a:rPr>
              <a:t> or </a:t>
            </a:r>
            <a:r>
              <a:rPr lang="en-GB" sz="2400" dirty="0">
                <a:solidFill>
                  <a:srgbClr val="FF0000"/>
                </a:solidFill>
                <a:latin typeface="+mn-lt"/>
                <a:ea typeface="Andika"/>
                <a:cs typeface="Andika"/>
              </a:rPr>
              <a:t>proper</a:t>
            </a:r>
            <a:r>
              <a:rPr lang="en-GB" sz="2400" dirty="0">
                <a:solidFill>
                  <a:schemeClr val="bg1"/>
                </a:solidFill>
                <a:latin typeface="+mn-lt"/>
                <a:ea typeface="Andika"/>
                <a:cs typeface="Andika"/>
              </a:rPr>
              <a:t> nouns?</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21F129B3-29F6-7901-F1C3-1CDF1D731B15}"/>
              </a:ext>
            </a:extLst>
          </p:cNvPr>
          <p:cNvSpPr txBox="1">
            <a:spLocks/>
          </p:cNvSpPr>
          <p:nvPr/>
        </p:nvSpPr>
        <p:spPr>
          <a:xfrm>
            <a:off x="9161786" y="4933213"/>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F158EA0F-AD25-1424-4678-F04FF6C88284}"/>
              </a:ext>
            </a:extLst>
          </p:cNvPr>
          <p:cNvSpPr/>
          <p:nvPr/>
        </p:nvSpPr>
        <p:spPr>
          <a:xfrm rot="16200000">
            <a:off x="1408328" y="4433787"/>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Arrow: Right 16">
            <a:extLst>
              <a:ext uri="{FF2B5EF4-FFF2-40B4-BE49-F238E27FC236}">
                <a16:creationId xmlns:a16="http://schemas.microsoft.com/office/drawing/2014/main" id="{F0AA8936-063B-05F2-D750-91DE51AB9BF5}"/>
              </a:ext>
            </a:extLst>
          </p:cNvPr>
          <p:cNvSpPr/>
          <p:nvPr/>
        </p:nvSpPr>
        <p:spPr>
          <a:xfrm rot="16200000">
            <a:off x="9594252" y="4357539"/>
            <a:ext cx="1091578"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116A2CAE-F8FA-22F6-8B50-39E1DB2B1FE2}"/>
              </a:ext>
            </a:extLst>
          </p:cNvPr>
          <p:cNvSpPr txBox="1">
            <a:spLocks/>
          </p:cNvSpPr>
          <p:nvPr/>
        </p:nvSpPr>
        <p:spPr>
          <a:xfrm>
            <a:off x="838425" y="5057259"/>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28266327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5" grpId="0" animBg="1"/>
      <p:bldP spid="17"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A8DE48D0-E464-9AD3-815C-7384F9AC2FB4}"/>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4E3083AA-6CF6-D8EC-0381-903069348985}"/>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carefully adjusted the faulty panel.</a:t>
            </a:r>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4907643" y="5260668"/>
            <a:ext cx="205007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5179882" y="4347509"/>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198BB7B8-057C-7C18-0F27-101AA9F79919}"/>
              </a:ext>
            </a:extLst>
          </p:cNvPr>
          <p:cNvSpPr txBox="1">
            <a:spLocks/>
          </p:cNvSpPr>
          <p:nvPr/>
        </p:nvSpPr>
        <p:spPr>
          <a:xfrm>
            <a:off x="697058" y="1137390"/>
            <a:ext cx="74563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tense is the verb – present or past -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D377478A-F719-A92C-2E70-B42CD59C690D}"/>
              </a:ext>
            </a:extLst>
          </p:cNvPr>
          <p:cNvSpPr txBox="1">
            <a:spLocks/>
          </p:cNvSpPr>
          <p:nvPr/>
        </p:nvSpPr>
        <p:spPr>
          <a:xfrm>
            <a:off x="4747283" y="2529544"/>
            <a:ext cx="2050073" cy="72872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Simple past tense</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3217344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P spid="14" grpId="0" animBg="1"/>
      <p:bldP spid="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F7C3E-61B4-76AD-00DA-E8F87052118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9A319B6-C2FE-59D8-1B27-65CFFAA786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5CE618E2-7E6B-0CDC-CC1F-61729C4F0E79}"/>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F54070D-AB07-846E-ED38-08ED8A4E4D43}"/>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carefully adjusted the faulty panel.</a:t>
            </a:r>
          </a:p>
        </p:txBody>
      </p:sp>
      <p:sp>
        <p:nvSpPr>
          <p:cNvPr id="7" name="Title 1">
            <a:extLst>
              <a:ext uri="{FF2B5EF4-FFF2-40B4-BE49-F238E27FC236}">
                <a16:creationId xmlns:a16="http://schemas.microsoft.com/office/drawing/2014/main" id="{6E4BE7A8-99C4-9A1A-67D9-3183BB8C5265}"/>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sort of word is “carefully”?</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A4E72EF-3ED0-92BC-5A95-9527A5640388}"/>
              </a:ext>
            </a:extLst>
          </p:cNvPr>
          <p:cNvSpPr txBox="1">
            <a:spLocks/>
          </p:cNvSpPr>
          <p:nvPr/>
        </p:nvSpPr>
        <p:spPr>
          <a:xfrm>
            <a:off x="2592132" y="5368253"/>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F66DC64C-7F5E-6254-5D0A-CDA721859D53}"/>
              </a:ext>
            </a:extLst>
          </p:cNvPr>
          <p:cNvSpPr/>
          <p:nvPr/>
        </p:nvSpPr>
        <p:spPr>
          <a:xfrm rot="16200000">
            <a:off x="2864371" y="4455094"/>
            <a:ext cx="1505597" cy="320720"/>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569953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77755-63F8-6F31-9D82-354FB9854D2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868CD343-BB9C-B6D1-5F43-52A152D32E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29FB4F78-35A7-9A28-6552-5F7516FAD722}"/>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5F945FC9-DE7E-6E05-0CF3-C5A8F4E26485}"/>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carefully adjusted the faulty panel.</a:t>
            </a:r>
          </a:p>
        </p:txBody>
      </p:sp>
      <p:sp>
        <p:nvSpPr>
          <p:cNvPr id="7" name="Title 1">
            <a:extLst>
              <a:ext uri="{FF2B5EF4-FFF2-40B4-BE49-F238E27FC236}">
                <a16:creationId xmlns:a16="http://schemas.microsoft.com/office/drawing/2014/main" id="{E29C9684-74CC-9538-29F6-3E68FDB91174}"/>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sort of word is “faulty”?</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3FFBB2C5-EFBD-A025-AAC8-731BEF07BD3D}"/>
              </a:ext>
            </a:extLst>
          </p:cNvPr>
          <p:cNvSpPr txBox="1">
            <a:spLocks/>
          </p:cNvSpPr>
          <p:nvPr/>
        </p:nvSpPr>
        <p:spPr>
          <a:xfrm>
            <a:off x="7576915" y="5379439"/>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4F1B035B-6B82-E012-86FC-F9867D45E184}"/>
              </a:ext>
            </a:extLst>
          </p:cNvPr>
          <p:cNvSpPr/>
          <p:nvPr/>
        </p:nvSpPr>
        <p:spPr>
          <a:xfrm rot="16200000">
            <a:off x="7849154" y="4466280"/>
            <a:ext cx="1505597" cy="320720"/>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710555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757D7-0A5C-49D4-AD1D-59A92CAAEDE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593D1A2-A496-99F8-C5FC-F80FCA8CF0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62EE2DB8-A265-CD43-3320-111AE5B9E95B}"/>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58D15D-F81A-6177-8232-0E3E6BD869BC}"/>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carefully adjusted the faulty panel.</a:t>
            </a:r>
          </a:p>
        </p:txBody>
      </p:sp>
      <p:sp>
        <p:nvSpPr>
          <p:cNvPr id="7" name="Title 1">
            <a:extLst>
              <a:ext uri="{FF2B5EF4-FFF2-40B4-BE49-F238E27FC236}">
                <a16:creationId xmlns:a16="http://schemas.microsoft.com/office/drawing/2014/main" id="{E718C37F-1522-3F73-5F8D-EB9916E22E52}"/>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sort of word is “the”?</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7E9C1D4-4D57-8F15-3191-286AE98F8DAA}"/>
              </a:ext>
            </a:extLst>
          </p:cNvPr>
          <p:cNvSpPr txBox="1">
            <a:spLocks/>
          </p:cNvSpPr>
          <p:nvPr/>
        </p:nvSpPr>
        <p:spPr>
          <a:xfrm>
            <a:off x="6531265" y="5379438"/>
            <a:ext cx="2050073"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Determiner</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FED48ACE-E4C0-84A3-8852-FCE76E1A3F79}"/>
              </a:ext>
            </a:extLst>
          </p:cNvPr>
          <p:cNvSpPr/>
          <p:nvPr/>
        </p:nvSpPr>
        <p:spPr>
          <a:xfrm rot="16200000">
            <a:off x="6803504" y="4466279"/>
            <a:ext cx="1505597" cy="320720"/>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960628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DB36-74B4-7F7A-40E2-800E9C04319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BC1BA7E-2922-E6BD-ACE5-CBA4C77022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B022EA2C-C85C-60DD-64FF-11F09BE6BF2F}"/>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87550C5-5B14-B9EC-1C8E-EEB3B6F1899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carefully adjusted the faulty panel.</a:t>
            </a:r>
          </a:p>
        </p:txBody>
      </p:sp>
      <p:sp>
        <p:nvSpPr>
          <p:cNvPr id="7" name="Title 1">
            <a:extLst>
              <a:ext uri="{FF2B5EF4-FFF2-40B4-BE49-F238E27FC236}">
                <a16:creationId xmlns:a16="http://schemas.microsoft.com/office/drawing/2014/main" id="{9F553DA3-54BB-AD7C-2ECD-C07EDA689913}"/>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classify all the words in the sentence?</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76F66D0-D59E-FEAC-E281-AF2ACE4DB3DC}"/>
              </a:ext>
            </a:extLst>
          </p:cNvPr>
          <p:cNvSpPr txBox="1">
            <a:spLocks/>
          </p:cNvSpPr>
          <p:nvPr/>
        </p:nvSpPr>
        <p:spPr>
          <a:xfrm>
            <a:off x="8447296" y="4773872"/>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53E378F3-95DC-E579-200A-4AA786B5676A}"/>
              </a:ext>
            </a:extLst>
          </p:cNvPr>
          <p:cNvSpPr/>
          <p:nvPr/>
        </p:nvSpPr>
        <p:spPr>
          <a:xfrm rot="16200000">
            <a:off x="8382013" y="4243118"/>
            <a:ext cx="1015980" cy="232334"/>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6F9B2809-C110-2198-6459-23CFF23318C4}"/>
              </a:ext>
            </a:extLst>
          </p:cNvPr>
          <p:cNvSpPr txBox="1">
            <a:spLocks/>
          </p:cNvSpPr>
          <p:nvPr/>
        </p:nvSpPr>
        <p:spPr>
          <a:xfrm>
            <a:off x="9041465" y="1597273"/>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5" name="Arrow: Right 4">
            <a:extLst>
              <a:ext uri="{FF2B5EF4-FFF2-40B4-BE49-F238E27FC236}">
                <a16:creationId xmlns:a16="http://schemas.microsoft.com/office/drawing/2014/main" id="{C5FE50C6-DAE8-FC39-AA53-F1700A3D9559}"/>
              </a:ext>
            </a:extLst>
          </p:cNvPr>
          <p:cNvSpPr/>
          <p:nvPr/>
        </p:nvSpPr>
        <p:spPr>
          <a:xfrm rot="5400000">
            <a:off x="1322681" y="2738810"/>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6278DED3-F56B-00B6-4A85-586FA19669C1}"/>
              </a:ext>
            </a:extLst>
          </p:cNvPr>
          <p:cNvSpPr/>
          <p:nvPr/>
        </p:nvSpPr>
        <p:spPr>
          <a:xfrm rot="5400000">
            <a:off x="9604770" y="2738810"/>
            <a:ext cx="1221614"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1">
            <a:extLst>
              <a:ext uri="{FF2B5EF4-FFF2-40B4-BE49-F238E27FC236}">
                <a16:creationId xmlns:a16="http://schemas.microsoft.com/office/drawing/2014/main" id="{715EED2B-0FAE-1E7B-870E-2759761AD621}"/>
              </a:ext>
            </a:extLst>
          </p:cNvPr>
          <p:cNvSpPr txBox="1">
            <a:spLocks/>
          </p:cNvSpPr>
          <p:nvPr/>
        </p:nvSpPr>
        <p:spPr>
          <a:xfrm>
            <a:off x="310917" y="1636714"/>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50AF17A2-BAD5-86ED-1CAE-C879ACE0E693}"/>
              </a:ext>
            </a:extLst>
          </p:cNvPr>
          <p:cNvSpPr txBox="1">
            <a:spLocks/>
          </p:cNvSpPr>
          <p:nvPr/>
        </p:nvSpPr>
        <p:spPr>
          <a:xfrm>
            <a:off x="5210677" y="1587607"/>
            <a:ext cx="163895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1" name="Arrow: Right 10">
            <a:extLst>
              <a:ext uri="{FF2B5EF4-FFF2-40B4-BE49-F238E27FC236}">
                <a16:creationId xmlns:a16="http://schemas.microsoft.com/office/drawing/2014/main" id="{08198CDB-BF0E-1973-CBB4-4E8DC0E7B56F}"/>
              </a:ext>
            </a:extLst>
          </p:cNvPr>
          <p:cNvSpPr/>
          <p:nvPr/>
        </p:nvSpPr>
        <p:spPr>
          <a:xfrm rot="5400000">
            <a:off x="5388234" y="2714990"/>
            <a:ext cx="1283841" cy="23233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itle 1">
            <a:extLst>
              <a:ext uri="{FF2B5EF4-FFF2-40B4-BE49-F238E27FC236}">
                <a16:creationId xmlns:a16="http://schemas.microsoft.com/office/drawing/2014/main" id="{28FF5F1E-A94E-071C-E5B5-31F18F8D5E68}"/>
              </a:ext>
            </a:extLst>
          </p:cNvPr>
          <p:cNvSpPr txBox="1">
            <a:spLocks/>
          </p:cNvSpPr>
          <p:nvPr/>
        </p:nvSpPr>
        <p:spPr>
          <a:xfrm>
            <a:off x="2699223" y="4773872"/>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Adverb</a:t>
            </a:r>
            <a:endParaRPr lang="en-GB" sz="3200" dirty="0">
              <a:solidFill>
                <a:schemeClr val="bg1"/>
              </a:solidFill>
              <a:latin typeface="+mn-lt"/>
              <a:ea typeface="Andika"/>
              <a:cs typeface="Andika"/>
            </a:endParaRPr>
          </a:p>
        </p:txBody>
      </p:sp>
      <p:sp>
        <p:nvSpPr>
          <p:cNvPr id="17" name="Arrow: Right 16">
            <a:extLst>
              <a:ext uri="{FF2B5EF4-FFF2-40B4-BE49-F238E27FC236}">
                <a16:creationId xmlns:a16="http://schemas.microsoft.com/office/drawing/2014/main" id="{0DC654FF-DC5A-6BCA-638A-DFD8F109DBC2}"/>
              </a:ext>
            </a:extLst>
          </p:cNvPr>
          <p:cNvSpPr/>
          <p:nvPr/>
        </p:nvSpPr>
        <p:spPr>
          <a:xfrm rot="16200000">
            <a:off x="3160309" y="4308290"/>
            <a:ext cx="1127881" cy="232334"/>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Right 14">
            <a:extLst>
              <a:ext uri="{FF2B5EF4-FFF2-40B4-BE49-F238E27FC236}">
                <a16:creationId xmlns:a16="http://schemas.microsoft.com/office/drawing/2014/main" id="{0826A8FA-7957-22B7-16C6-F357CA4B9C82}"/>
              </a:ext>
            </a:extLst>
          </p:cNvPr>
          <p:cNvSpPr/>
          <p:nvPr/>
        </p:nvSpPr>
        <p:spPr>
          <a:xfrm rot="16200000">
            <a:off x="6671856" y="4505979"/>
            <a:ext cx="1541701" cy="232334"/>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8690E60A-F969-C2E3-273A-65BE0AD6FE78}"/>
              </a:ext>
            </a:extLst>
          </p:cNvPr>
          <p:cNvSpPr txBox="1">
            <a:spLocks/>
          </p:cNvSpPr>
          <p:nvPr/>
        </p:nvSpPr>
        <p:spPr>
          <a:xfrm>
            <a:off x="6030153" y="4795739"/>
            <a:ext cx="2050073"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Determiner</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2002509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4" grpId="0" animBg="1"/>
      <p:bldP spid="4" grpId="0" animBg="1"/>
      <p:bldP spid="5" grpId="0" animBg="1"/>
      <p:bldP spid="6" grpId="0" animBg="1"/>
      <p:bldP spid="8" grpId="0" animBg="1"/>
      <p:bldP spid="9" grpId="0" animBg="1"/>
      <p:bldP spid="11" grpId="0" animBg="1"/>
      <p:bldP spid="16" grpId="0" animBg="1"/>
      <p:bldP spid="17" grpId="0" animBg="1"/>
      <p:bldP spid="15"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i cant do it</a:t>
            </a: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What tense is the verb – present or past?</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Love transforms lives.</a:t>
            </a: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Can you spot the adverb?</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She sings beautifully.</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nouns?</a:t>
            </a:r>
          </a:p>
          <a:p>
            <a:r>
              <a:rPr lang="en-GB" sz="2400" dirty="0">
                <a:solidFill>
                  <a:schemeClr val="bg1"/>
                </a:solidFill>
                <a:latin typeface="+mn-lt"/>
                <a:ea typeface="Andika"/>
                <a:cs typeface="Andika"/>
              </a:rPr>
              <a:t>      What types of nouns are they – common, proper,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Love transforms lives.</a:t>
            </a:r>
          </a:p>
        </p:txBody>
      </p:sp>
    </p:spTree>
    <p:extLst>
      <p:ext uri="{BB962C8B-B14F-4D97-AF65-F5344CB8AC3E}">
        <p14:creationId xmlns:p14="http://schemas.microsoft.com/office/powerpoint/2010/main" val="12285210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2010391"/>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r>
              <a:rPr lang="en-GB" dirty="0">
                <a:solidFill>
                  <a:schemeClr val="bg1"/>
                </a:solidFill>
                <a:latin typeface="+mn-lt"/>
                <a:ea typeface="Andika"/>
                <a:cs typeface="Andika"/>
              </a:rPr>
              <a:t>Pronouns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1037147437"/>
              </p:ext>
            </p:extLst>
          </p:nvPr>
        </p:nvGraphicFramePr>
        <p:xfrm>
          <a:off x="1544318" y="848708"/>
          <a:ext cx="9952356" cy="34375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1463616501"/>
              </p:ext>
            </p:extLst>
          </p:nvPr>
        </p:nvGraphicFramePr>
        <p:xfrm>
          <a:off x="1544318" y="848708"/>
          <a:ext cx="9952356" cy="35042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3867719148"/>
              </p:ext>
            </p:extLst>
          </p:nvPr>
        </p:nvGraphicFramePr>
        <p:xfrm>
          <a:off x="1544319" y="848707"/>
          <a:ext cx="9952356" cy="35909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3232264984"/>
              </p:ext>
            </p:extLst>
          </p:nvPr>
        </p:nvGraphicFramePr>
        <p:xfrm>
          <a:off x="1544319" y="848708"/>
          <a:ext cx="9952356" cy="3523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extLst>
              <p:ext uri="{D42A27DB-BD31-4B8C-83A1-F6EECF244321}">
                <p14:modId xmlns:p14="http://schemas.microsoft.com/office/powerpoint/2010/main" val="4294737123"/>
              </p:ext>
            </p:extLst>
          </p:nvPr>
        </p:nvGraphicFramePr>
        <p:xfrm>
          <a:off x="1544318" y="-177129"/>
          <a:ext cx="9952356" cy="522537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65A34CDE-1BD6-02E5-571A-CB0AE20D36D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6618B3A-8D7A-BC5D-789E-F4320A90513E}"/>
              </a:ext>
            </a:extLst>
          </p:cNvPr>
          <p:cNvSpPr txBox="1"/>
          <p:nvPr/>
        </p:nvSpPr>
        <p:spPr>
          <a:xfrm>
            <a:off x="3067684" y="4376083"/>
            <a:ext cx="7962266"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3021475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23B4E-4D42-22DE-9EF5-C0C33F7FFDCE}"/>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86B4032-BF6D-CED4-E2A3-D98AD78624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38ECECB-3517-3818-3159-DD346EB33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8969894-280D-7FD0-B365-FAC770349A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4967915-65A1-F6CD-7596-AE17F4632C21}"/>
              </a:ext>
            </a:extLst>
          </p:cNvPr>
          <p:cNvGraphicFramePr/>
          <p:nvPr>
            <p:extLst>
              <p:ext uri="{D42A27DB-BD31-4B8C-83A1-F6EECF244321}">
                <p14:modId xmlns:p14="http://schemas.microsoft.com/office/powerpoint/2010/main" val="3576951930"/>
              </p:ext>
            </p:extLst>
          </p:nvPr>
        </p:nvGraphicFramePr>
        <p:xfrm>
          <a:off x="1601469" y="733425"/>
          <a:ext cx="9952356" cy="364265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A28A9F-6B88-A5B8-CABC-2738A3D8B386}"/>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9" name="TextBox 8">
            <a:extLst>
              <a:ext uri="{FF2B5EF4-FFF2-40B4-BE49-F238E27FC236}">
                <a16:creationId xmlns:a16="http://schemas.microsoft.com/office/drawing/2014/main" id="{A40C48EB-BDC2-7748-4D3B-150D1924AF52}"/>
              </a:ext>
            </a:extLst>
          </p:cNvPr>
          <p:cNvSpPr txBox="1"/>
          <p:nvPr/>
        </p:nvSpPr>
        <p:spPr>
          <a:xfrm>
            <a:off x="3067684" y="4376083"/>
            <a:ext cx="7962266"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12725846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B50F0-5C5B-B0FD-165F-DA2DE55EF7F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3B00CFC-C1A9-1B3B-6056-43398E70F7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C042B0A-FC9D-779B-D766-9FD3D9F9E5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7BBDACD-18CA-9C08-84E7-25780A24D765}"/>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7E887C24-5C9D-6342-E7CB-CD2398AEFD06}"/>
              </a:ext>
            </a:extLst>
          </p:cNvPr>
          <p:cNvGraphicFramePr/>
          <p:nvPr>
            <p:extLst>
              <p:ext uri="{D42A27DB-BD31-4B8C-83A1-F6EECF244321}">
                <p14:modId xmlns:p14="http://schemas.microsoft.com/office/powerpoint/2010/main" val="1719092580"/>
              </p:ext>
            </p:extLst>
          </p:nvPr>
        </p:nvGraphicFramePr>
        <p:xfrm>
          <a:off x="1601469" y="-59531"/>
          <a:ext cx="9952356" cy="51744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C957CAD8-F4E0-6558-0CFA-B0E780135EA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9" name="TextBox 8">
            <a:extLst>
              <a:ext uri="{FF2B5EF4-FFF2-40B4-BE49-F238E27FC236}">
                <a16:creationId xmlns:a16="http://schemas.microsoft.com/office/drawing/2014/main" id="{CCB900AC-73B1-DD40-15FE-455E7E65D1CB}"/>
              </a:ext>
            </a:extLst>
          </p:cNvPr>
          <p:cNvSpPr txBox="1"/>
          <p:nvPr/>
        </p:nvSpPr>
        <p:spPr>
          <a:xfrm>
            <a:off x="3067684" y="4376083"/>
            <a:ext cx="7962266"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790408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FCECD-875D-C3EE-A1E2-FE710E09B301}"/>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B059E1-EEC9-BDCA-84CE-181C359651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D4379EDE-1EDF-C267-1DD2-066BEDE3D6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9B97A956-3677-4600-361C-72A61D28E508}"/>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FA45196B-A82A-B32D-EA4D-CEA7D3AEC12B}"/>
              </a:ext>
            </a:extLst>
          </p:cNvPr>
          <p:cNvGraphicFramePr/>
          <p:nvPr>
            <p:extLst>
              <p:ext uri="{D42A27DB-BD31-4B8C-83A1-F6EECF244321}">
                <p14:modId xmlns:p14="http://schemas.microsoft.com/office/powerpoint/2010/main" val="2500662220"/>
              </p:ext>
            </p:extLst>
          </p:nvPr>
        </p:nvGraphicFramePr>
        <p:xfrm>
          <a:off x="1601469" y="742949"/>
          <a:ext cx="9952356" cy="36331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F7E67BA-0AC2-AB1C-7A1D-0398470832F5}"/>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9" name="TextBox 8">
            <a:extLst>
              <a:ext uri="{FF2B5EF4-FFF2-40B4-BE49-F238E27FC236}">
                <a16:creationId xmlns:a16="http://schemas.microsoft.com/office/drawing/2014/main" id="{2FE1B0A6-774C-9BCB-197E-EBE948158C57}"/>
              </a:ext>
            </a:extLst>
          </p:cNvPr>
          <p:cNvSpPr txBox="1"/>
          <p:nvPr/>
        </p:nvSpPr>
        <p:spPr>
          <a:xfrm>
            <a:off x="3067684" y="4376083"/>
            <a:ext cx="7962266"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35028902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7B200-8A8D-03A1-A9E2-7E4AE4123F4B}"/>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D610611A-1A10-F00F-252F-19F17A1986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14CC948-DF97-F0B0-5181-E2393C1F8E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E330153-7B54-9BAA-BEF6-F1054F83EE20}"/>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166F797-C65C-1468-2ADD-CD226181A694}"/>
              </a:ext>
            </a:extLst>
          </p:cNvPr>
          <p:cNvGraphicFramePr/>
          <p:nvPr>
            <p:extLst>
              <p:ext uri="{D42A27DB-BD31-4B8C-83A1-F6EECF244321}">
                <p14:modId xmlns:p14="http://schemas.microsoft.com/office/powerpoint/2010/main" val="923792939"/>
              </p:ext>
            </p:extLst>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9F4DDE8-0D8E-6BB9-AB5A-81A1EC876B5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9" name="TextBox 8">
            <a:extLst>
              <a:ext uri="{FF2B5EF4-FFF2-40B4-BE49-F238E27FC236}">
                <a16:creationId xmlns:a16="http://schemas.microsoft.com/office/drawing/2014/main" id="{FCABDECD-9024-07FB-46BC-4CA279EB49FC}"/>
              </a:ext>
            </a:extLst>
          </p:cNvPr>
          <p:cNvSpPr txBox="1"/>
          <p:nvPr/>
        </p:nvSpPr>
        <p:spPr>
          <a:xfrm>
            <a:off x="3067684" y="4376083"/>
            <a:ext cx="7962266"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21095308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18D85-43DF-47E5-16A6-D86336CE4BB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B10B2AB-04AF-4260-D2EF-0F5611A3AA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E4B9161-802C-6BA6-A882-56F71FB16B32}"/>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i cant do it</a:t>
            </a:r>
          </a:p>
        </p:txBody>
      </p:sp>
      <p:sp>
        <p:nvSpPr>
          <p:cNvPr id="4" name="Title 1">
            <a:extLst>
              <a:ext uri="{FF2B5EF4-FFF2-40B4-BE49-F238E27FC236}">
                <a16:creationId xmlns:a16="http://schemas.microsoft.com/office/drawing/2014/main" id="{AA3B843C-0BCE-29E6-7745-1678C87C79B3}"/>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What tense is the verb – present or past?</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Love transforms lives.</a:t>
            </a:r>
          </a:p>
        </p:txBody>
      </p:sp>
      <p:sp>
        <p:nvSpPr>
          <p:cNvPr id="5" name="Title 1">
            <a:extLst>
              <a:ext uri="{FF2B5EF4-FFF2-40B4-BE49-F238E27FC236}">
                <a16:creationId xmlns:a16="http://schemas.microsoft.com/office/drawing/2014/main" id="{9E87C9DD-C44E-4A3C-E43D-634F1207EDED}"/>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Can you spot the adverb?</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She sings beautifully.</a:t>
            </a:r>
          </a:p>
        </p:txBody>
      </p:sp>
      <p:sp>
        <p:nvSpPr>
          <p:cNvPr id="6" name="Title 1">
            <a:extLst>
              <a:ext uri="{FF2B5EF4-FFF2-40B4-BE49-F238E27FC236}">
                <a16:creationId xmlns:a16="http://schemas.microsoft.com/office/drawing/2014/main" id="{38175A9F-BC87-329F-A91B-670C526D5011}"/>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      What types of nouns are they – common, proper,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FF00"/>
                </a:solidFill>
                <a:latin typeface="+mn-lt"/>
                <a:ea typeface="Andika"/>
                <a:cs typeface="Andika"/>
              </a:rPr>
              <a:t>Love</a:t>
            </a:r>
            <a:r>
              <a:rPr lang="en-GB" sz="4000" dirty="0">
                <a:solidFill>
                  <a:schemeClr val="bg1"/>
                </a:solidFill>
                <a:latin typeface="+mn-lt"/>
                <a:ea typeface="Andika"/>
                <a:cs typeface="Andika"/>
              </a:rPr>
              <a:t> transforms </a:t>
            </a:r>
            <a:r>
              <a:rPr lang="en-GB" sz="4000" dirty="0">
                <a:solidFill>
                  <a:srgbClr val="FFFF00"/>
                </a:solidFill>
                <a:latin typeface="+mn-lt"/>
                <a:ea typeface="Andika"/>
                <a:cs typeface="Andika"/>
              </a:rPr>
              <a:t>lives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991436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3" y="543502"/>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Does anyone remember what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is?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4" y="2215054"/>
            <a:ext cx="10283534"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is a thing or an object.  </a:t>
            </a:r>
          </a:p>
        </p:txBody>
      </p:sp>
      <p:sp>
        <p:nvSpPr>
          <p:cNvPr id="2" name="Title 1">
            <a:extLst>
              <a:ext uri="{FF2B5EF4-FFF2-40B4-BE49-F238E27FC236}">
                <a16:creationId xmlns:a16="http://schemas.microsoft.com/office/drawing/2014/main" id="{8B1041F4-4BF3-1C4D-2F2C-9D66D0CAF14C}"/>
              </a:ext>
            </a:extLst>
          </p:cNvPr>
          <p:cNvSpPr txBox="1">
            <a:spLocks/>
          </p:cNvSpPr>
          <p:nvPr/>
        </p:nvSpPr>
        <p:spPr>
          <a:xfrm>
            <a:off x="954233" y="4322789"/>
            <a:ext cx="10283534"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think of </a:t>
            </a:r>
          </a:p>
          <a:p>
            <a:pPr algn="ctr"/>
            <a:r>
              <a:rPr lang="en-GB" sz="4000" dirty="0">
                <a:solidFill>
                  <a:schemeClr val="bg1"/>
                </a:solidFill>
                <a:latin typeface="+mn-lt"/>
                <a:ea typeface="Andika"/>
                <a:cs typeface="Andika"/>
              </a:rPr>
              <a:t>any </a:t>
            </a:r>
            <a:r>
              <a:rPr lang="en-GB" sz="4000" u="sng" dirty="0">
                <a:solidFill>
                  <a:schemeClr val="bg1"/>
                </a:solidFill>
                <a:latin typeface="+mn-lt"/>
                <a:ea typeface="Andika"/>
                <a:cs typeface="Andika"/>
              </a:rPr>
              <a:t>examples</a:t>
            </a:r>
            <a:r>
              <a:rPr lang="en-GB" sz="4000" dirty="0">
                <a:solidFill>
                  <a:schemeClr val="bg1"/>
                </a:solidFill>
                <a:latin typeface="+mn-lt"/>
                <a:ea typeface="Andika"/>
                <a:cs typeface="Andika"/>
              </a:rPr>
              <a:t> of nouns?</a:t>
            </a:r>
          </a:p>
        </p:txBody>
      </p:sp>
    </p:spTree>
    <p:extLst>
      <p:ext uri="{BB962C8B-B14F-4D97-AF65-F5344CB8AC3E}">
        <p14:creationId xmlns:p14="http://schemas.microsoft.com/office/powerpoint/2010/main" val="4741391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BA5D4FA8-9219-0D5D-103F-86E0B5CE1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Title 1">
            <a:extLst>
              <a:ext uri="{FF2B5EF4-FFF2-40B4-BE49-F238E27FC236}">
                <a16:creationId xmlns:a16="http://schemas.microsoft.com/office/drawing/2014/main" id="{21EF7562-A376-60EE-AC9F-A9FB819F8038}"/>
              </a:ext>
            </a:extLst>
          </p:cNvPr>
          <p:cNvSpPr txBox="1">
            <a:spLocks/>
          </p:cNvSpPr>
          <p:nvPr/>
        </p:nvSpPr>
        <p:spPr>
          <a:xfrm>
            <a:off x="3297411" y="1664427"/>
            <a:ext cx="2664000" cy="648000"/>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Monday</a:t>
            </a:r>
          </a:p>
        </p:txBody>
      </p:sp>
      <p:sp>
        <p:nvSpPr>
          <p:cNvPr id="3" name="TextBox 2">
            <a:extLst>
              <a:ext uri="{FF2B5EF4-FFF2-40B4-BE49-F238E27FC236}">
                <a16:creationId xmlns:a16="http://schemas.microsoft.com/office/drawing/2014/main" id="{098A9D95-DE40-2834-B486-713D7333F58A}"/>
              </a:ext>
            </a:extLst>
          </p:cNvPr>
          <p:cNvSpPr txBox="1"/>
          <p:nvPr/>
        </p:nvSpPr>
        <p:spPr>
          <a:xfrm>
            <a:off x="6187339" y="1690898"/>
            <a:ext cx="2664000" cy="648000"/>
          </a:xfrm>
          <a:prstGeom prst="roundRect">
            <a:avLst/>
          </a:prstGeom>
          <a:solidFill>
            <a:srgbClr val="EF8023"/>
          </a:solidFill>
        </p:spPr>
        <p:txBody>
          <a:bodyPr wrap="square" rtlCol="0">
            <a:spAutoFit/>
          </a:bodyPr>
          <a:lstStyle/>
          <a:p>
            <a:pPr algn="ctr"/>
            <a:r>
              <a:rPr lang="en-GB" sz="3200" dirty="0">
                <a:solidFill>
                  <a:schemeClr val="bg1"/>
                </a:solidFill>
              </a:rPr>
              <a:t>bravery</a:t>
            </a:r>
          </a:p>
        </p:txBody>
      </p:sp>
      <p:sp>
        <p:nvSpPr>
          <p:cNvPr id="22" name="TextBox 21">
            <a:extLst>
              <a:ext uri="{FF2B5EF4-FFF2-40B4-BE49-F238E27FC236}">
                <a16:creationId xmlns:a16="http://schemas.microsoft.com/office/drawing/2014/main" id="{57A3FA50-7EFF-600E-0326-909ABC110653}"/>
              </a:ext>
            </a:extLst>
          </p:cNvPr>
          <p:cNvSpPr txBox="1"/>
          <p:nvPr/>
        </p:nvSpPr>
        <p:spPr>
          <a:xfrm>
            <a:off x="9077266" y="1664427"/>
            <a:ext cx="2664000" cy="578882"/>
          </a:xfrm>
          <a:prstGeom prst="roundRect">
            <a:avLst/>
          </a:prstGeom>
          <a:solidFill>
            <a:srgbClr val="00B0F0"/>
          </a:solidFill>
          <a:ln>
            <a:solidFill>
              <a:srgbClr val="FFFF00"/>
            </a:solidFill>
          </a:ln>
        </p:spPr>
        <p:txBody>
          <a:bodyPr wrap="square" rtlCol="0">
            <a:spAutoFit/>
          </a:bodyPr>
          <a:lstStyle/>
          <a:p>
            <a:pPr algn="ctr"/>
            <a:r>
              <a:rPr lang="en-GB" sz="2800" dirty="0">
                <a:solidFill>
                  <a:schemeClr val="bg1"/>
                </a:solidFill>
              </a:rPr>
              <a:t>pride of lions</a:t>
            </a:r>
          </a:p>
        </p:txBody>
      </p:sp>
      <p:sp>
        <p:nvSpPr>
          <p:cNvPr id="34" name="Title 1">
            <a:extLst>
              <a:ext uri="{FF2B5EF4-FFF2-40B4-BE49-F238E27FC236}">
                <a16:creationId xmlns:a16="http://schemas.microsoft.com/office/drawing/2014/main" id="{B8F1AF4A-2862-D874-BD05-2D7331678019}"/>
              </a:ext>
            </a:extLst>
          </p:cNvPr>
          <p:cNvSpPr txBox="1">
            <a:spLocks/>
          </p:cNvSpPr>
          <p:nvPr/>
        </p:nvSpPr>
        <p:spPr>
          <a:xfrm>
            <a:off x="407482" y="338164"/>
            <a:ext cx="11377035" cy="1146355"/>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These words are ALL nouns. </a:t>
            </a:r>
          </a:p>
        </p:txBody>
      </p:sp>
      <p:sp>
        <p:nvSpPr>
          <p:cNvPr id="35" name="TextBox 34">
            <a:extLst>
              <a:ext uri="{FF2B5EF4-FFF2-40B4-BE49-F238E27FC236}">
                <a16:creationId xmlns:a16="http://schemas.microsoft.com/office/drawing/2014/main" id="{95B25526-10BA-45E4-E360-169304C735D4}"/>
              </a:ext>
            </a:extLst>
          </p:cNvPr>
          <p:cNvSpPr txBox="1"/>
          <p:nvPr/>
        </p:nvSpPr>
        <p:spPr>
          <a:xfrm>
            <a:off x="407483" y="1664427"/>
            <a:ext cx="2664000" cy="648000"/>
          </a:xfrm>
          <a:prstGeom prst="roundRect">
            <a:avLst/>
          </a:prstGeom>
          <a:solidFill>
            <a:srgbClr val="FF0000"/>
          </a:solidFill>
          <a:ln>
            <a:solidFill>
              <a:srgbClr val="FF0000"/>
            </a:solidFill>
          </a:ln>
        </p:spPr>
        <p:txBody>
          <a:bodyPr wrap="square" rtlCol="0">
            <a:spAutoFit/>
          </a:bodyPr>
          <a:lstStyle/>
          <a:p>
            <a:pPr algn="ctr"/>
            <a:r>
              <a:rPr lang="en-GB" sz="3200" dirty="0">
                <a:solidFill>
                  <a:schemeClr val="bg1"/>
                </a:solidFill>
              </a:rPr>
              <a:t>table</a:t>
            </a:r>
          </a:p>
        </p:txBody>
      </p:sp>
      <p:sp>
        <p:nvSpPr>
          <p:cNvPr id="4" name="TextBox 3">
            <a:extLst>
              <a:ext uri="{FF2B5EF4-FFF2-40B4-BE49-F238E27FC236}">
                <a16:creationId xmlns:a16="http://schemas.microsoft.com/office/drawing/2014/main" id="{B4F5B8DE-111C-EDAC-9963-B733225BF38F}"/>
              </a:ext>
            </a:extLst>
          </p:cNvPr>
          <p:cNvSpPr txBox="1"/>
          <p:nvPr/>
        </p:nvSpPr>
        <p:spPr>
          <a:xfrm>
            <a:off x="407482" y="2485572"/>
            <a:ext cx="2664000" cy="648000"/>
          </a:xfrm>
          <a:prstGeom prst="roundRect">
            <a:avLst/>
          </a:prstGeom>
          <a:solidFill>
            <a:srgbClr val="FF0000"/>
          </a:solidFill>
          <a:ln>
            <a:solidFill>
              <a:srgbClr val="FF0000"/>
            </a:solidFill>
          </a:ln>
        </p:spPr>
        <p:txBody>
          <a:bodyPr wrap="square" rtlCol="0">
            <a:spAutoFit/>
          </a:bodyPr>
          <a:lstStyle/>
          <a:p>
            <a:pPr algn="ctr"/>
            <a:r>
              <a:rPr lang="en-GB" sz="3200" dirty="0">
                <a:solidFill>
                  <a:schemeClr val="bg1"/>
                </a:solidFill>
              </a:rPr>
              <a:t>chair</a:t>
            </a:r>
          </a:p>
        </p:txBody>
      </p:sp>
      <p:sp>
        <p:nvSpPr>
          <p:cNvPr id="6" name="TextBox 5">
            <a:extLst>
              <a:ext uri="{FF2B5EF4-FFF2-40B4-BE49-F238E27FC236}">
                <a16:creationId xmlns:a16="http://schemas.microsoft.com/office/drawing/2014/main" id="{2D65337F-F5F2-CF22-4763-E320E0CAF480}"/>
              </a:ext>
            </a:extLst>
          </p:cNvPr>
          <p:cNvSpPr txBox="1"/>
          <p:nvPr/>
        </p:nvSpPr>
        <p:spPr>
          <a:xfrm>
            <a:off x="407482" y="3306717"/>
            <a:ext cx="2664000" cy="648000"/>
          </a:xfrm>
          <a:prstGeom prst="roundRect">
            <a:avLst/>
          </a:prstGeom>
          <a:solidFill>
            <a:srgbClr val="FF0000"/>
          </a:solidFill>
          <a:ln>
            <a:solidFill>
              <a:srgbClr val="FF0000"/>
            </a:solidFill>
          </a:ln>
        </p:spPr>
        <p:txBody>
          <a:bodyPr wrap="square" rtlCol="0">
            <a:spAutoFit/>
          </a:bodyPr>
          <a:lstStyle/>
          <a:p>
            <a:pPr algn="ctr"/>
            <a:r>
              <a:rPr lang="en-GB" sz="3200" dirty="0">
                <a:solidFill>
                  <a:schemeClr val="bg1"/>
                </a:solidFill>
              </a:rPr>
              <a:t>room</a:t>
            </a:r>
          </a:p>
        </p:txBody>
      </p:sp>
      <p:sp>
        <p:nvSpPr>
          <p:cNvPr id="9" name="TextBox 8">
            <a:extLst>
              <a:ext uri="{FF2B5EF4-FFF2-40B4-BE49-F238E27FC236}">
                <a16:creationId xmlns:a16="http://schemas.microsoft.com/office/drawing/2014/main" id="{8FED2DE6-2192-A36D-720E-590F255AD3DA}"/>
              </a:ext>
            </a:extLst>
          </p:cNvPr>
          <p:cNvSpPr txBox="1"/>
          <p:nvPr/>
        </p:nvSpPr>
        <p:spPr>
          <a:xfrm>
            <a:off x="407482" y="4127862"/>
            <a:ext cx="2664000" cy="648000"/>
          </a:xfrm>
          <a:prstGeom prst="roundRect">
            <a:avLst/>
          </a:prstGeom>
          <a:solidFill>
            <a:srgbClr val="FF0000"/>
          </a:solidFill>
          <a:ln>
            <a:solidFill>
              <a:srgbClr val="FF0000"/>
            </a:solidFill>
          </a:ln>
        </p:spPr>
        <p:txBody>
          <a:bodyPr wrap="square" rtlCol="0">
            <a:spAutoFit/>
          </a:bodyPr>
          <a:lstStyle/>
          <a:p>
            <a:pPr algn="ctr"/>
            <a:r>
              <a:rPr lang="en-GB" sz="3200" dirty="0">
                <a:solidFill>
                  <a:schemeClr val="bg1"/>
                </a:solidFill>
              </a:rPr>
              <a:t>brother</a:t>
            </a:r>
          </a:p>
        </p:txBody>
      </p:sp>
      <p:sp>
        <p:nvSpPr>
          <p:cNvPr id="12" name="TextBox 11">
            <a:extLst>
              <a:ext uri="{FF2B5EF4-FFF2-40B4-BE49-F238E27FC236}">
                <a16:creationId xmlns:a16="http://schemas.microsoft.com/office/drawing/2014/main" id="{57C55621-89EF-8C46-7BF9-0E38F0DCE103}"/>
              </a:ext>
            </a:extLst>
          </p:cNvPr>
          <p:cNvSpPr txBox="1"/>
          <p:nvPr/>
        </p:nvSpPr>
        <p:spPr>
          <a:xfrm>
            <a:off x="407482" y="4949009"/>
            <a:ext cx="2664000" cy="648000"/>
          </a:xfrm>
          <a:prstGeom prst="roundRect">
            <a:avLst/>
          </a:prstGeom>
          <a:solidFill>
            <a:srgbClr val="FF0000"/>
          </a:solidFill>
          <a:ln>
            <a:solidFill>
              <a:srgbClr val="FF0000"/>
            </a:solidFill>
          </a:ln>
        </p:spPr>
        <p:txBody>
          <a:bodyPr wrap="square" rtlCol="0">
            <a:spAutoFit/>
          </a:bodyPr>
          <a:lstStyle/>
          <a:p>
            <a:pPr algn="ctr"/>
            <a:r>
              <a:rPr lang="en-GB" sz="3200" dirty="0">
                <a:solidFill>
                  <a:schemeClr val="bg1"/>
                </a:solidFill>
              </a:rPr>
              <a:t>teacher</a:t>
            </a:r>
          </a:p>
        </p:txBody>
      </p:sp>
      <p:sp>
        <p:nvSpPr>
          <p:cNvPr id="13" name="Title 1">
            <a:extLst>
              <a:ext uri="{FF2B5EF4-FFF2-40B4-BE49-F238E27FC236}">
                <a16:creationId xmlns:a16="http://schemas.microsoft.com/office/drawing/2014/main" id="{C8F35912-7D94-5BC9-BFA5-A50164210063}"/>
              </a:ext>
            </a:extLst>
          </p:cNvPr>
          <p:cNvSpPr txBox="1">
            <a:spLocks/>
          </p:cNvSpPr>
          <p:nvPr/>
        </p:nvSpPr>
        <p:spPr>
          <a:xfrm>
            <a:off x="3297411" y="2487210"/>
            <a:ext cx="2664000" cy="648000"/>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England</a:t>
            </a:r>
          </a:p>
        </p:txBody>
      </p:sp>
      <p:sp>
        <p:nvSpPr>
          <p:cNvPr id="16" name="Title 1">
            <a:extLst>
              <a:ext uri="{FF2B5EF4-FFF2-40B4-BE49-F238E27FC236}">
                <a16:creationId xmlns:a16="http://schemas.microsoft.com/office/drawing/2014/main" id="{F7EB2254-40DC-8F20-640E-C0B72E00B0FC}"/>
              </a:ext>
            </a:extLst>
          </p:cNvPr>
          <p:cNvSpPr txBox="1">
            <a:spLocks/>
          </p:cNvSpPr>
          <p:nvPr/>
        </p:nvSpPr>
        <p:spPr>
          <a:xfrm>
            <a:off x="3297411" y="3306717"/>
            <a:ext cx="2664000" cy="648000"/>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December</a:t>
            </a:r>
          </a:p>
        </p:txBody>
      </p:sp>
      <p:sp>
        <p:nvSpPr>
          <p:cNvPr id="17" name="Title 1">
            <a:extLst>
              <a:ext uri="{FF2B5EF4-FFF2-40B4-BE49-F238E27FC236}">
                <a16:creationId xmlns:a16="http://schemas.microsoft.com/office/drawing/2014/main" id="{AFE90353-1CC1-B732-70FA-6455A7AE59E1}"/>
              </a:ext>
            </a:extLst>
          </p:cNvPr>
          <p:cNvSpPr txBox="1">
            <a:spLocks/>
          </p:cNvSpPr>
          <p:nvPr/>
        </p:nvSpPr>
        <p:spPr>
          <a:xfrm>
            <a:off x="3297411" y="4135644"/>
            <a:ext cx="2664000" cy="648000"/>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London</a:t>
            </a:r>
          </a:p>
        </p:txBody>
      </p:sp>
      <p:sp>
        <p:nvSpPr>
          <p:cNvPr id="18" name="Title 1">
            <a:extLst>
              <a:ext uri="{FF2B5EF4-FFF2-40B4-BE49-F238E27FC236}">
                <a16:creationId xmlns:a16="http://schemas.microsoft.com/office/drawing/2014/main" id="{1C38794C-E764-5EDF-C7CF-895F299173D5}"/>
              </a:ext>
            </a:extLst>
          </p:cNvPr>
          <p:cNvSpPr txBox="1">
            <a:spLocks/>
          </p:cNvSpPr>
          <p:nvPr/>
        </p:nvSpPr>
        <p:spPr>
          <a:xfrm>
            <a:off x="3290557" y="4949009"/>
            <a:ext cx="2664000" cy="648000"/>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Emile</a:t>
            </a:r>
          </a:p>
        </p:txBody>
      </p:sp>
      <p:sp>
        <p:nvSpPr>
          <p:cNvPr id="19" name="TextBox 18">
            <a:extLst>
              <a:ext uri="{FF2B5EF4-FFF2-40B4-BE49-F238E27FC236}">
                <a16:creationId xmlns:a16="http://schemas.microsoft.com/office/drawing/2014/main" id="{27479D96-BCE3-BB8F-AC5D-7F9B3AC61204}"/>
              </a:ext>
            </a:extLst>
          </p:cNvPr>
          <p:cNvSpPr txBox="1"/>
          <p:nvPr/>
        </p:nvSpPr>
        <p:spPr>
          <a:xfrm>
            <a:off x="6187339" y="2499637"/>
            <a:ext cx="2664000" cy="648000"/>
          </a:xfrm>
          <a:prstGeom prst="roundRect">
            <a:avLst/>
          </a:prstGeom>
          <a:solidFill>
            <a:srgbClr val="EF8023"/>
          </a:solidFill>
        </p:spPr>
        <p:txBody>
          <a:bodyPr wrap="square" rtlCol="0">
            <a:spAutoFit/>
          </a:bodyPr>
          <a:lstStyle/>
          <a:p>
            <a:pPr algn="ctr"/>
            <a:r>
              <a:rPr lang="en-GB" sz="3200" dirty="0">
                <a:solidFill>
                  <a:schemeClr val="bg1"/>
                </a:solidFill>
              </a:rPr>
              <a:t>loneliness</a:t>
            </a:r>
          </a:p>
        </p:txBody>
      </p:sp>
      <p:sp>
        <p:nvSpPr>
          <p:cNvPr id="20" name="TextBox 19">
            <a:extLst>
              <a:ext uri="{FF2B5EF4-FFF2-40B4-BE49-F238E27FC236}">
                <a16:creationId xmlns:a16="http://schemas.microsoft.com/office/drawing/2014/main" id="{8D1BE284-495E-D78D-E3B4-BFAE08E7424A}"/>
              </a:ext>
            </a:extLst>
          </p:cNvPr>
          <p:cNvSpPr txBox="1"/>
          <p:nvPr/>
        </p:nvSpPr>
        <p:spPr>
          <a:xfrm>
            <a:off x="6187337" y="3296697"/>
            <a:ext cx="2664000" cy="648000"/>
          </a:xfrm>
          <a:prstGeom prst="roundRect">
            <a:avLst/>
          </a:prstGeom>
          <a:solidFill>
            <a:srgbClr val="EF8023"/>
          </a:solidFill>
        </p:spPr>
        <p:txBody>
          <a:bodyPr wrap="square" rtlCol="0">
            <a:spAutoFit/>
          </a:bodyPr>
          <a:lstStyle/>
          <a:p>
            <a:pPr algn="ctr"/>
            <a:r>
              <a:rPr lang="en-GB" sz="3200" dirty="0">
                <a:solidFill>
                  <a:schemeClr val="bg1"/>
                </a:solidFill>
              </a:rPr>
              <a:t>courage</a:t>
            </a:r>
          </a:p>
        </p:txBody>
      </p:sp>
      <p:sp>
        <p:nvSpPr>
          <p:cNvPr id="21" name="TextBox 20">
            <a:extLst>
              <a:ext uri="{FF2B5EF4-FFF2-40B4-BE49-F238E27FC236}">
                <a16:creationId xmlns:a16="http://schemas.microsoft.com/office/drawing/2014/main" id="{73BC3081-9EB0-7F66-7052-1DCB73BC0EBB}"/>
              </a:ext>
            </a:extLst>
          </p:cNvPr>
          <p:cNvSpPr txBox="1"/>
          <p:nvPr/>
        </p:nvSpPr>
        <p:spPr>
          <a:xfrm>
            <a:off x="6194191" y="4135644"/>
            <a:ext cx="2664000" cy="648000"/>
          </a:xfrm>
          <a:prstGeom prst="roundRect">
            <a:avLst/>
          </a:prstGeom>
          <a:solidFill>
            <a:srgbClr val="EF8023"/>
          </a:solidFill>
        </p:spPr>
        <p:txBody>
          <a:bodyPr wrap="square" rtlCol="0">
            <a:spAutoFit/>
          </a:bodyPr>
          <a:lstStyle/>
          <a:p>
            <a:pPr algn="ctr"/>
            <a:r>
              <a:rPr lang="en-GB" sz="3200" dirty="0">
                <a:solidFill>
                  <a:schemeClr val="bg1"/>
                </a:solidFill>
              </a:rPr>
              <a:t>sadness</a:t>
            </a:r>
          </a:p>
        </p:txBody>
      </p:sp>
      <p:sp>
        <p:nvSpPr>
          <p:cNvPr id="25" name="TextBox 24">
            <a:extLst>
              <a:ext uri="{FF2B5EF4-FFF2-40B4-BE49-F238E27FC236}">
                <a16:creationId xmlns:a16="http://schemas.microsoft.com/office/drawing/2014/main" id="{B5B6E5AA-C57F-031E-D4FF-0D98BDB7748B}"/>
              </a:ext>
            </a:extLst>
          </p:cNvPr>
          <p:cNvSpPr txBox="1"/>
          <p:nvPr/>
        </p:nvSpPr>
        <p:spPr>
          <a:xfrm>
            <a:off x="6194191" y="4944383"/>
            <a:ext cx="2664000" cy="648000"/>
          </a:xfrm>
          <a:prstGeom prst="roundRect">
            <a:avLst/>
          </a:prstGeom>
          <a:solidFill>
            <a:srgbClr val="EF8023"/>
          </a:solidFill>
        </p:spPr>
        <p:txBody>
          <a:bodyPr wrap="square" rtlCol="0">
            <a:spAutoFit/>
          </a:bodyPr>
          <a:lstStyle/>
          <a:p>
            <a:pPr algn="ctr"/>
            <a:r>
              <a:rPr lang="en-GB" sz="3200" dirty="0">
                <a:solidFill>
                  <a:schemeClr val="bg1"/>
                </a:solidFill>
              </a:rPr>
              <a:t>happiness</a:t>
            </a:r>
          </a:p>
        </p:txBody>
      </p:sp>
      <p:sp>
        <p:nvSpPr>
          <p:cNvPr id="26" name="TextBox 25">
            <a:extLst>
              <a:ext uri="{FF2B5EF4-FFF2-40B4-BE49-F238E27FC236}">
                <a16:creationId xmlns:a16="http://schemas.microsoft.com/office/drawing/2014/main" id="{FF934021-1C5D-DE3D-F2D2-4E7558C65E97}"/>
              </a:ext>
            </a:extLst>
          </p:cNvPr>
          <p:cNvSpPr txBox="1"/>
          <p:nvPr/>
        </p:nvSpPr>
        <p:spPr>
          <a:xfrm>
            <a:off x="9077266" y="2499637"/>
            <a:ext cx="2664000" cy="578882"/>
          </a:xfrm>
          <a:prstGeom prst="roundRect">
            <a:avLst/>
          </a:prstGeom>
          <a:solidFill>
            <a:srgbClr val="00B0F0"/>
          </a:solidFill>
          <a:ln>
            <a:solidFill>
              <a:srgbClr val="FFFF00"/>
            </a:solidFill>
          </a:ln>
        </p:spPr>
        <p:txBody>
          <a:bodyPr wrap="square" rtlCol="0">
            <a:spAutoFit/>
          </a:bodyPr>
          <a:lstStyle/>
          <a:p>
            <a:pPr algn="ctr"/>
            <a:r>
              <a:rPr lang="en-GB" sz="2800" dirty="0">
                <a:solidFill>
                  <a:schemeClr val="bg1"/>
                </a:solidFill>
              </a:rPr>
              <a:t>pack of lies</a:t>
            </a:r>
          </a:p>
        </p:txBody>
      </p:sp>
      <p:sp>
        <p:nvSpPr>
          <p:cNvPr id="27" name="TextBox 26">
            <a:extLst>
              <a:ext uri="{FF2B5EF4-FFF2-40B4-BE49-F238E27FC236}">
                <a16:creationId xmlns:a16="http://schemas.microsoft.com/office/drawing/2014/main" id="{A710A3A7-FD56-31A9-6178-8565CD3D146A}"/>
              </a:ext>
            </a:extLst>
          </p:cNvPr>
          <p:cNvSpPr txBox="1"/>
          <p:nvPr/>
        </p:nvSpPr>
        <p:spPr>
          <a:xfrm>
            <a:off x="9077266" y="3296697"/>
            <a:ext cx="2664000" cy="578882"/>
          </a:xfrm>
          <a:prstGeom prst="roundRect">
            <a:avLst/>
          </a:prstGeom>
          <a:solidFill>
            <a:srgbClr val="00B0F0"/>
          </a:solidFill>
          <a:ln>
            <a:solidFill>
              <a:srgbClr val="FFFF00"/>
            </a:solidFill>
          </a:ln>
        </p:spPr>
        <p:txBody>
          <a:bodyPr wrap="square" rtlCol="0">
            <a:spAutoFit/>
          </a:bodyPr>
          <a:lstStyle/>
          <a:p>
            <a:pPr algn="ctr"/>
            <a:r>
              <a:rPr lang="en-GB" sz="2800" dirty="0">
                <a:solidFill>
                  <a:schemeClr val="bg1"/>
                </a:solidFill>
              </a:rPr>
              <a:t>school of fish</a:t>
            </a:r>
          </a:p>
        </p:txBody>
      </p:sp>
      <p:sp>
        <p:nvSpPr>
          <p:cNvPr id="28" name="TextBox 27">
            <a:extLst>
              <a:ext uri="{FF2B5EF4-FFF2-40B4-BE49-F238E27FC236}">
                <a16:creationId xmlns:a16="http://schemas.microsoft.com/office/drawing/2014/main" id="{9B2713A5-5953-609F-613B-E8F9282B0542}"/>
              </a:ext>
            </a:extLst>
          </p:cNvPr>
          <p:cNvSpPr txBox="1"/>
          <p:nvPr/>
        </p:nvSpPr>
        <p:spPr>
          <a:xfrm>
            <a:off x="9077266" y="4135644"/>
            <a:ext cx="2664000" cy="510778"/>
          </a:xfrm>
          <a:prstGeom prst="roundRect">
            <a:avLst/>
          </a:prstGeom>
          <a:solidFill>
            <a:srgbClr val="00B0F0"/>
          </a:solidFill>
          <a:ln>
            <a:solidFill>
              <a:srgbClr val="FFFF00"/>
            </a:solidFill>
          </a:ln>
        </p:spPr>
        <p:txBody>
          <a:bodyPr wrap="square" rtlCol="0">
            <a:spAutoFit/>
          </a:bodyPr>
          <a:lstStyle/>
          <a:p>
            <a:pPr algn="ctr"/>
            <a:r>
              <a:rPr lang="en-GB" sz="2400" dirty="0">
                <a:solidFill>
                  <a:schemeClr val="bg1"/>
                </a:solidFill>
              </a:rPr>
              <a:t>gaggle of geese</a:t>
            </a:r>
          </a:p>
        </p:txBody>
      </p:sp>
      <p:sp>
        <p:nvSpPr>
          <p:cNvPr id="29" name="TextBox 28">
            <a:extLst>
              <a:ext uri="{FF2B5EF4-FFF2-40B4-BE49-F238E27FC236}">
                <a16:creationId xmlns:a16="http://schemas.microsoft.com/office/drawing/2014/main" id="{06A18D56-AC69-CE27-1CE6-DB09AABF29D7}"/>
              </a:ext>
            </a:extLst>
          </p:cNvPr>
          <p:cNvSpPr txBox="1"/>
          <p:nvPr/>
        </p:nvSpPr>
        <p:spPr>
          <a:xfrm>
            <a:off x="9077266" y="4944383"/>
            <a:ext cx="2664000" cy="510778"/>
          </a:xfrm>
          <a:prstGeom prst="roundRect">
            <a:avLst/>
          </a:prstGeom>
          <a:solidFill>
            <a:srgbClr val="00B0F0"/>
          </a:solidFill>
          <a:ln>
            <a:solidFill>
              <a:srgbClr val="FFFF00"/>
            </a:solidFill>
          </a:ln>
        </p:spPr>
        <p:txBody>
          <a:bodyPr wrap="square" rtlCol="0">
            <a:spAutoFit/>
          </a:bodyPr>
          <a:lstStyle/>
          <a:p>
            <a:pPr algn="ctr"/>
            <a:r>
              <a:rPr lang="en-GB" sz="2400" dirty="0">
                <a:solidFill>
                  <a:schemeClr val="bg1"/>
                </a:solidFill>
              </a:rPr>
              <a:t>army of ants</a:t>
            </a:r>
          </a:p>
        </p:txBody>
      </p:sp>
      <p:sp>
        <p:nvSpPr>
          <p:cNvPr id="30" name="Title 1">
            <a:extLst>
              <a:ext uri="{FF2B5EF4-FFF2-40B4-BE49-F238E27FC236}">
                <a16:creationId xmlns:a16="http://schemas.microsoft.com/office/drawing/2014/main" id="{A9FDD95F-0F86-8477-6F88-F586320CECFA}"/>
              </a:ext>
            </a:extLst>
          </p:cNvPr>
          <p:cNvSpPr txBox="1">
            <a:spLocks/>
          </p:cNvSpPr>
          <p:nvPr/>
        </p:nvSpPr>
        <p:spPr>
          <a:xfrm>
            <a:off x="364231" y="5876451"/>
            <a:ext cx="11377035" cy="729391"/>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Nouns can be quite dull and uninteresting.</a:t>
            </a:r>
          </a:p>
        </p:txBody>
      </p:sp>
    </p:spTree>
    <p:extLst>
      <p:ext uri="{BB962C8B-B14F-4D97-AF65-F5344CB8AC3E}">
        <p14:creationId xmlns:p14="http://schemas.microsoft.com/office/powerpoint/2010/main" val="3201718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5500"/>
                            </p:stCondLst>
                            <p:childTnLst>
                              <p:par>
                                <p:cTn id="45" presetID="10" presetClass="entr" presetSubtype="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par>
                          <p:cTn id="52" fill="hold">
                            <p:stCondLst>
                              <p:cond delay="650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7500"/>
                            </p:stCondLst>
                            <p:childTnLst>
                              <p:par>
                                <p:cTn id="61" presetID="10"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childTnLst>
                          </p:cTn>
                        </p:par>
                        <p:par>
                          <p:cTn id="64" fill="hold">
                            <p:stCondLst>
                              <p:cond delay="8000"/>
                            </p:stCondLst>
                            <p:childTnLst>
                              <p:par>
                                <p:cTn id="65" presetID="10"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par>
                          <p:cTn id="68" fill="hold">
                            <p:stCondLst>
                              <p:cond delay="8500"/>
                            </p:stCondLst>
                            <p:childTnLst>
                              <p:par>
                                <p:cTn id="69" presetID="10" presetClass="entr" presetSubtype="0"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par>
                          <p:cTn id="72" fill="hold">
                            <p:stCondLst>
                              <p:cond delay="9000"/>
                            </p:stCondLst>
                            <p:childTnLst>
                              <p:par>
                                <p:cTn id="73" presetID="10"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500"/>
                                        <p:tgtEl>
                                          <p:spTgt spid="27"/>
                                        </p:tgtEl>
                                      </p:cBhvr>
                                    </p:animEffect>
                                  </p:childTnLst>
                                </p:cTn>
                              </p:par>
                            </p:childTnLst>
                          </p:cTn>
                        </p:par>
                        <p:par>
                          <p:cTn id="76" fill="hold">
                            <p:stCondLst>
                              <p:cond delay="9500"/>
                            </p:stCondLst>
                            <p:childTnLst>
                              <p:par>
                                <p:cTn id="77" presetID="10"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childTnLst>
                          </p:cTn>
                        </p:par>
                        <p:par>
                          <p:cTn id="80" fill="hold">
                            <p:stCondLst>
                              <p:cond delay="10000"/>
                            </p:stCondLst>
                            <p:childTnLst>
                              <p:par>
                                <p:cTn id="81" presetID="10" presetClass="entr" presetSubtype="0"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500"/>
                                        <p:tgtEl>
                                          <p:spTgt spid="29"/>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2" grpId="0" animBg="1"/>
      <p:bldP spid="35" grpId="0" animBg="1"/>
      <p:bldP spid="4" grpId="0" animBg="1"/>
      <p:bldP spid="6" grpId="0" animBg="1"/>
      <p:bldP spid="9" grpId="0" animBg="1"/>
      <p:bldP spid="12" grpId="0" animBg="1"/>
      <p:bldP spid="13" grpId="0" animBg="1"/>
      <p:bldP spid="16" grpId="0" animBg="1"/>
      <p:bldP spid="17" grpId="0" animBg="1"/>
      <p:bldP spid="18" grpId="0" animBg="1"/>
      <p:bldP spid="19" grpId="0" animBg="1"/>
      <p:bldP spid="20" grpId="0" animBg="1"/>
      <p:bldP spid="21" grpId="0" animBg="1"/>
      <p:bldP spid="25" grpId="0" animBg="1"/>
      <p:bldP spid="26" grpId="0" animBg="1"/>
      <p:bldP spid="27" grpId="0" animBg="1"/>
      <p:bldP spid="28" grpId="0" animBg="1"/>
      <p:bldP spid="29" grpId="0" animBg="1"/>
      <p:bldP spid="3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9ED3B7CE-D591-7963-3161-830C68DDB2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0" y="453263"/>
            <a:ext cx="11377035" cy="14760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two things in this sentence?</a:t>
            </a:r>
          </a:p>
        </p:txBody>
      </p:sp>
      <p:sp>
        <p:nvSpPr>
          <p:cNvPr id="22" name="TextBox 21">
            <a:extLst>
              <a:ext uri="{FF2B5EF4-FFF2-40B4-BE49-F238E27FC236}">
                <a16:creationId xmlns:a16="http://schemas.microsoft.com/office/drawing/2014/main" id="{57A3FA50-7EFF-600E-0326-909ABC110653}"/>
              </a:ext>
            </a:extLst>
          </p:cNvPr>
          <p:cNvSpPr txBox="1"/>
          <p:nvPr/>
        </p:nvSpPr>
        <p:spPr>
          <a:xfrm>
            <a:off x="391436" y="2861298"/>
            <a:ext cx="3509712" cy="919401"/>
          </a:xfrm>
          <a:prstGeom prst="roundRect">
            <a:avLst/>
          </a:prstGeom>
          <a:solidFill>
            <a:srgbClr val="00B0F0"/>
          </a:solidFill>
          <a:ln>
            <a:solidFill>
              <a:srgbClr val="FFFF00"/>
            </a:solidFill>
          </a:ln>
        </p:spPr>
        <p:txBody>
          <a:bodyPr wrap="square" rtlCol="0">
            <a:spAutoFit/>
          </a:bodyPr>
          <a:lstStyle/>
          <a:p>
            <a:pPr algn="ctr"/>
            <a:r>
              <a:rPr lang="en-GB" sz="2400" dirty="0">
                <a:solidFill>
                  <a:schemeClr val="bg1"/>
                </a:solidFill>
              </a:rPr>
              <a:t>The word “students” is a noun.</a:t>
            </a:r>
          </a:p>
        </p:txBody>
      </p:sp>
      <p:sp>
        <p:nvSpPr>
          <p:cNvPr id="33" name="Title 1">
            <a:extLst>
              <a:ext uri="{FF2B5EF4-FFF2-40B4-BE49-F238E27FC236}">
                <a16:creationId xmlns:a16="http://schemas.microsoft.com/office/drawing/2014/main" id="{C0A342B6-8099-17E5-28B6-237A3F563FB1}"/>
              </a:ext>
            </a:extLst>
          </p:cNvPr>
          <p:cNvSpPr txBox="1">
            <a:spLocks/>
          </p:cNvSpPr>
          <p:nvPr/>
        </p:nvSpPr>
        <p:spPr>
          <a:xfrm>
            <a:off x="391436" y="453263"/>
            <a:ext cx="11377035" cy="14760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the </a:t>
            </a:r>
            <a:r>
              <a:rPr lang="en-GB" b="1" u="sng" dirty="0">
                <a:solidFill>
                  <a:srgbClr val="FFFF00"/>
                </a:solidFill>
                <a:latin typeface="+mn-lt"/>
                <a:ea typeface="Andika"/>
                <a:cs typeface="Andika"/>
              </a:rPr>
              <a:t>nouns</a:t>
            </a:r>
            <a:r>
              <a:rPr lang="en-GB" b="1" dirty="0">
                <a:solidFill>
                  <a:srgbClr val="FFFF00"/>
                </a:solidFill>
                <a:latin typeface="+mn-lt"/>
                <a:ea typeface="Andika"/>
                <a:cs typeface="Andika"/>
              </a:rPr>
              <a:t> </a:t>
            </a:r>
            <a:r>
              <a:rPr lang="en-GB" dirty="0">
                <a:solidFill>
                  <a:schemeClr val="bg1"/>
                </a:solidFill>
                <a:latin typeface="+mn-lt"/>
                <a:ea typeface="Andika"/>
                <a:cs typeface="Andika"/>
              </a:rPr>
              <a:t>in these sentences?</a:t>
            </a:r>
          </a:p>
        </p:txBody>
      </p:sp>
      <p:sp>
        <p:nvSpPr>
          <p:cNvPr id="35" name="TextBox 34">
            <a:extLst>
              <a:ext uri="{FF2B5EF4-FFF2-40B4-BE49-F238E27FC236}">
                <a16:creationId xmlns:a16="http://schemas.microsoft.com/office/drawing/2014/main" id="{95B25526-10BA-45E4-E360-169304C735D4}"/>
              </a:ext>
            </a:extLst>
          </p:cNvPr>
          <p:cNvSpPr txBox="1"/>
          <p:nvPr/>
        </p:nvSpPr>
        <p:spPr>
          <a:xfrm>
            <a:off x="391435" y="2163191"/>
            <a:ext cx="11377035" cy="646986"/>
          </a:xfrm>
          <a:prstGeom prst="roundRect">
            <a:avLst/>
          </a:prstGeom>
          <a:solidFill>
            <a:srgbClr val="7030A0"/>
          </a:solidFill>
          <a:ln>
            <a:noFill/>
          </a:ln>
        </p:spPr>
        <p:txBody>
          <a:bodyPr wrap="square" rtlCol="0">
            <a:spAutoFit/>
          </a:bodyPr>
          <a:lstStyle/>
          <a:p>
            <a:pPr algn="ctr"/>
            <a:r>
              <a:rPr lang="en-GB" sz="3200" dirty="0">
                <a:solidFill>
                  <a:schemeClr val="bg1"/>
                </a:solidFill>
              </a:rPr>
              <a:t>Students like school.</a:t>
            </a:r>
          </a:p>
        </p:txBody>
      </p:sp>
      <p:cxnSp>
        <p:nvCxnSpPr>
          <p:cNvPr id="23" name="Straight Arrow Connector 22">
            <a:extLst>
              <a:ext uri="{FF2B5EF4-FFF2-40B4-BE49-F238E27FC236}">
                <a16:creationId xmlns:a16="http://schemas.microsoft.com/office/drawing/2014/main" id="{6C3C1AE2-45B5-A3BD-FD6C-56E0B558056F}"/>
              </a:ext>
            </a:extLst>
          </p:cNvPr>
          <p:cNvCxnSpPr>
            <a:cxnSpLocks/>
          </p:cNvCxnSpPr>
          <p:nvPr/>
        </p:nvCxnSpPr>
        <p:spPr>
          <a:xfrm flipV="1">
            <a:off x="3901148" y="2741639"/>
            <a:ext cx="207865" cy="155929"/>
          </a:xfrm>
          <a:prstGeom prst="straightConnector1">
            <a:avLst/>
          </a:prstGeom>
          <a:ln w="57150">
            <a:solidFill>
              <a:srgbClr val="FFFF00"/>
            </a:solidFill>
            <a:tailEnd type="triangle"/>
          </a:ln>
        </p:spPr>
        <p:style>
          <a:lnRef idx="1">
            <a:schemeClr val="accent3"/>
          </a:lnRef>
          <a:fillRef idx="0">
            <a:schemeClr val="accent3"/>
          </a:fillRef>
          <a:effectRef idx="0">
            <a:schemeClr val="accent3"/>
          </a:effectRef>
          <a:fontRef idx="minor">
            <a:schemeClr val="tx1"/>
          </a:fontRef>
        </p:style>
      </p:cxnSp>
      <p:cxnSp>
        <p:nvCxnSpPr>
          <p:cNvPr id="6" name="Straight Connector 5">
            <a:extLst>
              <a:ext uri="{FF2B5EF4-FFF2-40B4-BE49-F238E27FC236}">
                <a16:creationId xmlns:a16="http://schemas.microsoft.com/office/drawing/2014/main" id="{6705C197-55EE-D914-2DEA-03A76ADCC3B3}"/>
              </a:ext>
            </a:extLst>
          </p:cNvPr>
          <p:cNvCxnSpPr>
            <a:cxnSpLocks/>
          </p:cNvCxnSpPr>
          <p:nvPr/>
        </p:nvCxnSpPr>
        <p:spPr>
          <a:xfrm>
            <a:off x="4166888" y="2683764"/>
            <a:ext cx="158817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7E830A13-A2D0-9F05-2B19-867E82443D1E}"/>
              </a:ext>
            </a:extLst>
          </p:cNvPr>
          <p:cNvSpPr txBox="1"/>
          <p:nvPr/>
        </p:nvSpPr>
        <p:spPr>
          <a:xfrm>
            <a:off x="8290853" y="2897568"/>
            <a:ext cx="3485467" cy="1055608"/>
          </a:xfrm>
          <a:prstGeom prst="roundRect">
            <a:avLst/>
          </a:prstGeom>
          <a:solidFill>
            <a:srgbClr val="00B0F0"/>
          </a:solidFill>
          <a:ln>
            <a:solidFill>
              <a:srgbClr val="FFFF00"/>
            </a:solidFill>
          </a:ln>
        </p:spPr>
        <p:txBody>
          <a:bodyPr wrap="square" rtlCol="0">
            <a:spAutoFit/>
          </a:bodyPr>
          <a:lstStyle/>
          <a:p>
            <a:pPr algn="ctr"/>
            <a:r>
              <a:rPr lang="en-GB" sz="2800" dirty="0">
                <a:solidFill>
                  <a:schemeClr val="bg1"/>
                </a:solidFill>
              </a:rPr>
              <a:t>The word “school” is a noun.</a:t>
            </a:r>
          </a:p>
        </p:txBody>
      </p:sp>
      <p:cxnSp>
        <p:nvCxnSpPr>
          <p:cNvPr id="13" name="Straight Arrow Connector 12">
            <a:extLst>
              <a:ext uri="{FF2B5EF4-FFF2-40B4-BE49-F238E27FC236}">
                <a16:creationId xmlns:a16="http://schemas.microsoft.com/office/drawing/2014/main" id="{4E1D5E98-23C8-FB3A-2C0B-FD9876EEDA81}"/>
              </a:ext>
            </a:extLst>
          </p:cNvPr>
          <p:cNvCxnSpPr>
            <a:cxnSpLocks/>
          </p:cNvCxnSpPr>
          <p:nvPr/>
        </p:nvCxnSpPr>
        <p:spPr>
          <a:xfrm flipH="1" flipV="1">
            <a:off x="7699001" y="2713138"/>
            <a:ext cx="600047" cy="535328"/>
          </a:xfrm>
          <a:prstGeom prst="straightConnector1">
            <a:avLst/>
          </a:prstGeom>
          <a:ln w="57150">
            <a:solidFill>
              <a:srgbClr val="FFFF00"/>
            </a:solidFill>
            <a:tailEnd type="triangle"/>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2C161F27-8BA1-8023-DAB6-159B0A7EA111}"/>
              </a:ext>
            </a:extLst>
          </p:cNvPr>
          <p:cNvCxnSpPr>
            <a:cxnSpLocks/>
          </p:cNvCxnSpPr>
          <p:nvPr/>
        </p:nvCxnSpPr>
        <p:spPr>
          <a:xfrm>
            <a:off x="6710878" y="2690357"/>
            <a:ext cx="1206206"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945B6145-5CF2-1A59-287A-09BDC21E15B3}"/>
              </a:ext>
            </a:extLst>
          </p:cNvPr>
          <p:cNvSpPr txBox="1"/>
          <p:nvPr/>
        </p:nvSpPr>
        <p:spPr>
          <a:xfrm>
            <a:off x="391436" y="5275993"/>
            <a:ext cx="3509712" cy="919401"/>
          </a:xfrm>
          <a:prstGeom prst="roundRect">
            <a:avLst/>
          </a:prstGeom>
          <a:solidFill>
            <a:srgbClr val="00B0F0"/>
          </a:solidFill>
          <a:ln>
            <a:solidFill>
              <a:srgbClr val="FFFF00"/>
            </a:solidFill>
          </a:ln>
        </p:spPr>
        <p:txBody>
          <a:bodyPr wrap="square" rtlCol="0">
            <a:spAutoFit/>
          </a:bodyPr>
          <a:lstStyle/>
          <a:p>
            <a:pPr algn="ctr"/>
            <a:r>
              <a:rPr lang="en-GB" sz="2400" dirty="0">
                <a:solidFill>
                  <a:schemeClr val="bg1"/>
                </a:solidFill>
              </a:rPr>
              <a:t>The word “teachers” is a noun.</a:t>
            </a:r>
          </a:p>
        </p:txBody>
      </p:sp>
      <p:sp>
        <p:nvSpPr>
          <p:cNvPr id="21" name="TextBox 20">
            <a:extLst>
              <a:ext uri="{FF2B5EF4-FFF2-40B4-BE49-F238E27FC236}">
                <a16:creationId xmlns:a16="http://schemas.microsoft.com/office/drawing/2014/main" id="{53BEA5BF-E8E8-799C-B14E-B8D06B3941CF}"/>
              </a:ext>
            </a:extLst>
          </p:cNvPr>
          <p:cNvSpPr txBox="1"/>
          <p:nvPr/>
        </p:nvSpPr>
        <p:spPr>
          <a:xfrm>
            <a:off x="391435" y="4577886"/>
            <a:ext cx="11377035" cy="646986"/>
          </a:xfrm>
          <a:prstGeom prst="roundRect">
            <a:avLst/>
          </a:prstGeom>
          <a:solidFill>
            <a:srgbClr val="7030A0"/>
          </a:solidFill>
          <a:ln>
            <a:noFill/>
          </a:ln>
        </p:spPr>
        <p:txBody>
          <a:bodyPr wrap="square" rtlCol="0">
            <a:spAutoFit/>
          </a:bodyPr>
          <a:lstStyle/>
          <a:p>
            <a:pPr algn="ctr"/>
            <a:r>
              <a:rPr lang="en-GB" sz="3200" dirty="0">
                <a:solidFill>
                  <a:schemeClr val="bg1"/>
                </a:solidFill>
              </a:rPr>
              <a:t>Teachers drive cars.</a:t>
            </a:r>
          </a:p>
        </p:txBody>
      </p:sp>
      <p:cxnSp>
        <p:nvCxnSpPr>
          <p:cNvPr id="25" name="Straight Arrow Connector 24">
            <a:extLst>
              <a:ext uri="{FF2B5EF4-FFF2-40B4-BE49-F238E27FC236}">
                <a16:creationId xmlns:a16="http://schemas.microsoft.com/office/drawing/2014/main" id="{64220841-4DD0-E812-708A-66B6044916CF}"/>
              </a:ext>
            </a:extLst>
          </p:cNvPr>
          <p:cNvCxnSpPr>
            <a:cxnSpLocks/>
          </p:cNvCxnSpPr>
          <p:nvPr/>
        </p:nvCxnSpPr>
        <p:spPr>
          <a:xfrm flipV="1">
            <a:off x="3901148" y="5156334"/>
            <a:ext cx="207865" cy="155929"/>
          </a:xfrm>
          <a:prstGeom prst="straightConnector1">
            <a:avLst/>
          </a:prstGeom>
          <a:ln w="57150">
            <a:solidFill>
              <a:srgbClr val="FFFF00"/>
            </a:solidFill>
            <a:tailEnd type="triangle"/>
          </a:ln>
        </p:spPr>
        <p:style>
          <a:lnRef idx="1">
            <a:schemeClr val="accent3"/>
          </a:lnRef>
          <a:fillRef idx="0">
            <a:schemeClr val="accent3"/>
          </a:fillRef>
          <a:effectRef idx="0">
            <a:schemeClr val="accent3"/>
          </a:effectRef>
          <a:fontRef idx="minor">
            <a:schemeClr val="tx1"/>
          </a:fontRef>
        </p:style>
      </p:cxnSp>
      <p:cxnSp>
        <p:nvCxnSpPr>
          <p:cNvPr id="26" name="Straight Connector 25">
            <a:extLst>
              <a:ext uri="{FF2B5EF4-FFF2-40B4-BE49-F238E27FC236}">
                <a16:creationId xmlns:a16="http://schemas.microsoft.com/office/drawing/2014/main" id="{7BFBE123-CCBE-544E-B77C-CC6063B8FFE9}"/>
              </a:ext>
            </a:extLst>
          </p:cNvPr>
          <p:cNvCxnSpPr>
            <a:cxnSpLocks/>
          </p:cNvCxnSpPr>
          <p:nvPr/>
        </p:nvCxnSpPr>
        <p:spPr>
          <a:xfrm>
            <a:off x="4250015" y="5114275"/>
            <a:ext cx="158817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AD3A8EB-6EC0-1A37-4FA9-D489A7D05560}"/>
              </a:ext>
            </a:extLst>
          </p:cNvPr>
          <p:cNvSpPr txBox="1"/>
          <p:nvPr/>
        </p:nvSpPr>
        <p:spPr>
          <a:xfrm>
            <a:off x="8290853" y="5312263"/>
            <a:ext cx="3485467" cy="1055608"/>
          </a:xfrm>
          <a:prstGeom prst="roundRect">
            <a:avLst/>
          </a:prstGeom>
          <a:solidFill>
            <a:srgbClr val="00B0F0"/>
          </a:solidFill>
          <a:ln>
            <a:solidFill>
              <a:srgbClr val="FFFF00"/>
            </a:solidFill>
          </a:ln>
        </p:spPr>
        <p:txBody>
          <a:bodyPr wrap="square" rtlCol="0">
            <a:spAutoFit/>
          </a:bodyPr>
          <a:lstStyle/>
          <a:p>
            <a:pPr algn="ctr"/>
            <a:r>
              <a:rPr lang="en-GB" sz="2800" dirty="0">
                <a:solidFill>
                  <a:schemeClr val="bg1"/>
                </a:solidFill>
              </a:rPr>
              <a:t>The word “cars” is a noun.</a:t>
            </a:r>
          </a:p>
        </p:txBody>
      </p:sp>
      <p:cxnSp>
        <p:nvCxnSpPr>
          <p:cNvPr id="28" name="Straight Arrow Connector 27">
            <a:extLst>
              <a:ext uri="{FF2B5EF4-FFF2-40B4-BE49-F238E27FC236}">
                <a16:creationId xmlns:a16="http://schemas.microsoft.com/office/drawing/2014/main" id="{AC62C203-0667-3256-4662-7C45EF0EC481}"/>
              </a:ext>
            </a:extLst>
          </p:cNvPr>
          <p:cNvCxnSpPr>
            <a:cxnSpLocks/>
          </p:cNvCxnSpPr>
          <p:nvPr/>
        </p:nvCxnSpPr>
        <p:spPr>
          <a:xfrm flipH="1" flipV="1">
            <a:off x="7699001" y="5127833"/>
            <a:ext cx="600047" cy="535328"/>
          </a:xfrm>
          <a:prstGeom prst="straightConnector1">
            <a:avLst/>
          </a:prstGeom>
          <a:ln w="57150">
            <a:solidFill>
              <a:srgbClr val="FFFF00"/>
            </a:solidFill>
            <a:tailEnd type="triangle"/>
          </a:ln>
        </p:spPr>
        <p:style>
          <a:lnRef idx="1">
            <a:schemeClr val="accent3"/>
          </a:lnRef>
          <a:fillRef idx="0">
            <a:schemeClr val="accent3"/>
          </a:fillRef>
          <a:effectRef idx="0">
            <a:schemeClr val="accent3"/>
          </a:effectRef>
          <a:fontRef idx="minor">
            <a:schemeClr val="tx1"/>
          </a:fontRef>
        </p:style>
      </p:cxnSp>
      <p:cxnSp>
        <p:nvCxnSpPr>
          <p:cNvPr id="29" name="Straight Connector 28">
            <a:extLst>
              <a:ext uri="{FF2B5EF4-FFF2-40B4-BE49-F238E27FC236}">
                <a16:creationId xmlns:a16="http://schemas.microsoft.com/office/drawing/2014/main" id="{B05732C3-D38C-07C6-A3E9-397A104A0638}"/>
              </a:ext>
            </a:extLst>
          </p:cNvPr>
          <p:cNvCxnSpPr>
            <a:cxnSpLocks/>
          </p:cNvCxnSpPr>
          <p:nvPr/>
        </p:nvCxnSpPr>
        <p:spPr>
          <a:xfrm>
            <a:off x="7093527" y="5105052"/>
            <a:ext cx="823557"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87909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par>
                                <p:cTn id="54" presetID="10" presetClass="entr" presetSubtype="0"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5" grpId="0" animBg="1"/>
      <p:bldP spid="12" grpId="0" animBg="1"/>
      <p:bldP spid="20" grpId="0" animBg="1"/>
      <p:bldP spid="21" grpId="0" animBg="1"/>
      <p:bldP spid="2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751436" y="626630"/>
            <a:ext cx="10689128"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Does anyone know what a </a:t>
            </a:r>
            <a:r>
              <a:rPr lang="en-GB" sz="4000" i="1" u="sng" dirty="0">
                <a:solidFill>
                  <a:srgbClr val="FFFF00"/>
                </a:solidFill>
                <a:latin typeface="+mn-lt"/>
                <a:ea typeface="Andika"/>
                <a:cs typeface="Andika"/>
              </a:rPr>
              <a:t>pronoun</a:t>
            </a:r>
            <a:r>
              <a:rPr lang="en-GB" sz="4000" dirty="0">
                <a:solidFill>
                  <a:schemeClr val="bg1"/>
                </a:solidFill>
                <a:latin typeface="+mn-lt"/>
                <a:ea typeface="Andika"/>
                <a:cs typeface="Andika"/>
              </a:rPr>
              <a:t> is?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751435" y="2298182"/>
            <a:ext cx="10689128"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i="1" u="sng" dirty="0">
                <a:solidFill>
                  <a:srgbClr val="FFFF00"/>
                </a:solidFill>
                <a:ea typeface="Andika"/>
                <a:cs typeface="Andika"/>
              </a:rPr>
              <a:t>pronoun</a:t>
            </a:r>
            <a:r>
              <a:rPr lang="en-GB" sz="4000" dirty="0">
                <a:solidFill>
                  <a:schemeClr val="bg1"/>
                </a:solidFill>
                <a:latin typeface="+mn-lt"/>
                <a:ea typeface="Andika"/>
                <a:cs typeface="Andika"/>
              </a:rPr>
              <a:t> is a word that </a:t>
            </a:r>
            <a:r>
              <a:rPr lang="en-GB" sz="4000" u="sng" dirty="0">
                <a:solidFill>
                  <a:srgbClr val="FFFF00"/>
                </a:solidFill>
                <a:latin typeface="+mn-lt"/>
                <a:ea typeface="Andika"/>
                <a:cs typeface="Andika"/>
              </a:rPr>
              <a:t>replaces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a:t>
            </a:r>
          </a:p>
        </p:txBody>
      </p:sp>
      <p:sp>
        <p:nvSpPr>
          <p:cNvPr id="2" name="Title 1">
            <a:extLst>
              <a:ext uri="{FF2B5EF4-FFF2-40B4-BE49-F238E27FC236}">
                <a16:creationId xmlns:a16="http://schemas.microsoft.com/office/drawing/2014/main" id="{470E0623-5B4A-B195-684F-DD2CDACFFD1A}"/>
              </a:ext>
            </a:extLst>
          </p:cNvPr>
          <p:cNvSpPr txBox="1">
            <a:spLocks/>
          </p:cNvSpPr>
          <p:nvPr/>
        </p:nvSpPr>
        <p:spPr>
          <a:xfrm>
            <a:off x="751435" y="4405917"/>
            <a:ext cx="10689128"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Examples of pronouns include: </a:t>
            </a:r>
          </a:p>
          <a:p>
            <a:pPr algn="ctr"/>
            <a:r>
              <a:rPr lang="en-GB" sz="4000" dirty="0">
                <a:solidFill>
                  <a:schemeClr val="bg1"/>
                </a:solidFill>
                <a:latin typeface="+mn-lt"/>
                <a:ea typeface="Andika"/>
                <a:cs typeface="Andika"/>
              </a:rPr>
              <a:t>I, you, she, he, it, we, they,...</a:t>
            </a:r>
            <a:endParaRPr lang="en-GB" sz="4000" b="1" u="sng" dirty="0">
              <a:solidFill>
                <a:srgbClr val="FFFF00"/>
              </a:solidFill>
              <a:latin typeface="+mn-lt"/>
              <a:ea typeface="Andika"/>
              <a:cs typeface="Andika"/>
            </a:endParaRPr>
          </a:p>
        </p:txBody>
      </p:sp>
    </p:spTree>
    <p:extLst>
      <p:ext uri="{BB962C8B-B14F-4D97-AF65-F5344CB8AC3E}">
        <p14:creationId xmlns:p14="http://schemas.microsoft.com/office/powerpoint/2010/main" val="31841872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9ED3B7CE-D591-7963-3161-830C68DDB2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0" y="453263"/>
            <a:ext cx="11377035" cy="14760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two things in this sentence?</a:t>
            </a:r>
          </a:p>
        </p:txBody>
      </p:sp>
      <p:sp>
        <p:nvSpPr>
          <p:cNvPr id="22" name="TextBox 21">
            <a:extLst>
              <a:ext uri="{FF2B5EF4-FFF2-40B4-BE49-F238E27FC236}">
                <a16:creationId xmlns:a16="http://schemas.microsoft.com/office/drawing/2014/main" id="{57A3FA50-7EFF-600E-0326-909ABC110653}"/>
              </a:ext>
            </a:extLst>
          </p:cNvPr>
          <p:cNvSpPr txBox="1"/>
          <p:nvPr/>
        </p:nvSpPr>
        <p:spPr>
          <a:xfrm>
            <a:off x="391435" y="2958749"/>
            <a:ext cx="3509712" cy="919401"/>
          </a:xfrm>
          <a:prstGeom prst="roundRect">
            <a:avLst/>
          </a:prstGeom>
          <a:solidFill>
            <a:srgbClr val="00B0F0"/>
          </a:solidFill>
          <a:ln>
            <a:solidFill>
              <a:srgbClr val="FFFF00"/>
            </a:solidFill>
          </a:ln>
        </p:spPr>
        <p:txBody>
          <a:bodyPr wrap="square" rtlCol="0">
            <a:spAutoFit/>
          </a:bodyPr>
          <a:lstStyle/>
          <a:p>
            <a:pPr algn="ctr"/>
            <a:r>
              <a:rPr lang="en-GB" sz="2400" dirty="0">
                <a:solidFill>
                  <a:schemeClr val="bg1"/>
                </a:solidFill>
              </a:rPr>
              <a:t>The word “they” is a pronoun.</a:t>
            </a:r>
          </a:p>
        </p:txBody>
      </p:sp>
      <p:sp>
        <p:nvSpPr>
          <p:cNvPr id="33" name="Title 1">
            <a:extLst>
              <a:ext uri="{FF2B5EF4-FFF2-40B4-BE49-F238E27FC236}">
                <a16:creationId xmlns:a16="http://schemas.microsoft.com/office/drawing/2014/main" id="{C0A342B6-8099-17E5-28B6-237A3F563FB1}"/>
              </a:ext>
            </a:extLst>
          </p:cNvPr>
          <p:cNvSpPr txBox="1">
            <a:spLocks/>
          </p:cNvSpPr>
          <p:nvPr/>
        </p:nvSpPr>
        <p:spPr>
          <a:xfrm>
            <a:off x="391436" y="453263"/>
            <a:ext cx="11377035" cy="14760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the </a:t>
            </a:r>
            <a:r>
              <a:rPr lang="en-GB" b="1" u="sng" dirty="0">
                <a:solidFill>
                  <a:srgbClr val="FFFF00"/>
                </a:solidFill>
                <a:latin typeface="+mn-lt"/>
                <a:ea typeface="Andika"/>
                <a:cs typeface="Andika"/>
              </a:rPr>
              <a:t>pronouns</a:t>
            </a:r>
            <a:r>
              <a:rPr lang="en-GB" b="1" dirty="0">
                <a:solidFill>
                  <a:srgbClr val="FFFF00"/>
                </a:solidFill>
                <a:latin typeface="+mn-lt"/>
                <a:ea typeface="Andika"/>
                <a:cs typeface="Andika"/>
              </a:rPr>
              <a:t> </a:t>
            </a:r>
            <a:r>
              <a:rPr lang="en-GB" dirty="0">
                <a:solidFill>
                  <a:schemeClr val="bg1"/>
                </a:solidFill>
                <a:latin typeface="+mn-lt"/>
                <a:ea typeface="Andika"/>
                <a:cs typeface="Andika"/>
              </a:rPr>
              <a:t>in these sentences?</a:t>
            </a:r>
          </a:p>
        </p:txBody>
      </p:sp>
      <p:sp>
        <p:nvSpPr>
          <p:cNvPr id="35" name="TextBox 34">
            <a:extLst>
              <a:ext uri="{FF2B5EF4-FFF2-40B4-BE49-F238E27FC236}">
                <a16:creationId xmlns:a16="http://schemas.microsoft.com/office/drawing/2014/main" id="{95B25526-10BA-45E4-E360-169304C735D4}"/>
              </a:ext>
            </a:extLst>
          </p:cNvPr>
          <p:cNvSpPr txBox="1"/>
          <p:nvPr/>
        </p:nvSpPr>
        <p:spPr>
          <a:xfrm>
            <a:off x="391435" y="2163191"/>
            <a:ext cx="11377035" cy="646986"/>
          </a:xfrm>
          <a:prstGeom prst="roundRect">
            <a:avLst/>
          </a:prstGeom>
          <a:solidFill>
            <a:srgbClr val="7030A0"/>
          </a:solidFill>
          <a:ln>
            <a:noFill/>
          </a:ln>
        </p:spPr>
        <p:txBody>
          <a:bodyPr wrap="square" rtlCol="0">
            <a:spAutoFit/>
          </a:bodyPr>
          <a:lstStyle/>
          <a:p>
            <a:pPr algn="ctr"/>
            <a:r>
              <a:rPr lang="en-GB" sz="3200" dirty="0">
                <a:solidFill>
                  <a:schemeClr val="bg1"/>
                </a:solidFill>
              </a:rPr>
              <a:t>Students like school. They have fun every single day!</a:t>
            </a:r>
          </a:p>
        </p:txBody>
      </p:sp>
      <p:cxnSp>
        <p:nvCxnSpPr>
          <p:cNvPr id="23" name="Straight Arrow Connector 22">
            <a:extLst>
              <a:ext uri="{FF2B5EF4-FFF2-40B4-BE49-F238E27FC236}">
                <a16:creationId xmlns:a16="http://schemas.microsoft.com/office/drawing/2014/main" id="{6C3C1AE2-45B5-A3BD-FD6C-56E0B558056F}"/>
              </a:ext>
            </a:extLst>
          </p:cNvPr>
          <p:cNvCxnSpPr>
            <a:cxnSpLocks/>
          </p:cNvCxnSpPr>
          <p:nvPr/>
        </p:nvCxnSpPr>
        <p:spPr>
          <a:xfrm flipV="1">
            <a:off x="3783239" y="2761752"/>
            <a:ext cx="1174551" cy="282351"/>
          </a:xfrm>
          <a:prstGeom prst="straightConnector1">
            <a:avLst/>
          </a:prstGeom>
          <a:ln w="57150">
            <a:solidFill>
              <a:srgbClr val="FFFF00"/>
            </a:solidFill>
            <a:tailEnd type="triangle"/>
          </a:ln>
        </p:spPr>
        <p:style>
          <a:lnRef idx="1">
            <a:schemeClr val="accent3"/>
          </a:lnRef>
          <a:fillRef idx="0">
            <a:schemeClr val="accent3"/>
          </a:fillRef>
          <a:effectRef idx="0">
            <a:schemeClr val="accent3"/>
          </a:effectRef>
          <a:fontRef idx="minor">
            <a:schemeClr val="tx1"/>
          </a:fontRef>
        </p:style>
      </p:cxnSp>
      <p:cxnSp>
        <p:nvCxnSpPr>
          <p:cNvPr id="6" name="Straight Connector 5">
            <a:extLst>
              <a:ext uri="{FF2B5EF4-FFF2-40B4-BE49-F238E27FC236}">
                <a16:creationId xmlns:a16="http://schemas.microsoft.com/office/drawing/2014/main" id="{6705C197-55EE-D914-2DEA-03A76ADCC3B3}"/>
              </a:ext>
            </a:extLst>
          </p:cNvPr>
          <p:cNvCxnSpPr>
            <a:cxnSpLocks/>
          </p:cNvCxnSpPr>
          <p:nvPr/>
        </p:nvCxnSpPr>
        <p:spPr>
          <a:xfrm>
            <a:off x="5086920" y="2700528"/>
            <a:ext cx="97375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7E830A13-A2D0-9F05-2B19-867E82443D1E}"/>
              </a:ext>
            </a:extLst>
          </p:cNvPr>
          <p:cNvSpPr txBox="1"/>
          <p:nvPr/>
        </p:nvSpPr>
        <p:spPr>
          <a:xfrm>
            <a:off x="4957790" y="2963059"/>
            <a:ext cx="6810680" cy="1055608"/>
          </a:xfrm>
          <a:prstGeom prst="roundRect">
            <a:avLst/>
          </a:prstGeom>
          <a:solidFill>
            <a:srgbClr val="00B0F0"/>
          </a:solidFill>
          <a:ln>
            <a:solidFill>
              <a:srgbClr val="FFFF00"/>
            </a:solidFill>
          </a:ln>
        </p:spPr>
        <p:txBody>
          <a:bodyPr wrap="square" rtlCol="0">
            <a:spAutoFit/>
          </a:bodyPr>
          <a:lstStyle/>
          <a:p>
            <a:pPr algn="ctr"/>
            <a:r>
              <a:rPr lang="en-GB" sz="2800" dirty="0">
                <a:solidFill>
                  <a:schemeClr val="bg1"/>
                </a:solidFill>
              </a:rPr>
              <a:t>The word “they” is there to </a:t>
            </a:r>
            <a:r>
              <a:rPr lang="en-GB" sz="2800" i="1" u="sng" dirty="0">
                <a:solidFill>
                  <a:schemeClr val="bg1"/>
                </a:solidFill>
              </a:rPr>
              <a:t>replace</a:t>
            </a:r>
            <a:r>
              <a:rPr lang="en-GB" sz="2800" dirty="0">
                <a:solidFill>
                  <a:schemeClr val="bg1"/>
                </a:solidFill>
              </a:rPr>
              <a:t> the noun “students”.</a:t>
            </a:r>
          </a:p>
        </p:txBody>
      </p:sp>
      <p:sp>
        <p:nvSpPr>
          <p:cNvPr id="20" name="TextBox 19">
            <a:extLst>
              <a:ext uri="{FF2B5EF4-FFF2-40B4-BE49-F238E27FC236}">
                <a16:creationId xmlns:a16="http://schemas.microsoft.com/office/drawing/2014/main" id="{945B6145-5CF2-1A59-287A-09BDC21E15B3}"/>
              </a:ext>
            </a:extLst>
          </p:cNvPr>
          <p:cNvSpPr txBox="1"/>
          <p:nvPr/>
        </p:nvSpPr>
        <p:spPr>
          <a:xfrm>
            <a:off x="391435" y="5522594"/>
            <a:ext cx="3509712" cy="919401"/>
          </a:xfrm>
          <a:prstGeom prst="roundRect">
            <a:avLst/>
          </a:prstGeom>
          <a:solidFill>
            <a:srgbClr val="00B0F0"/>
          </a:solidFill>
          <a:ln>
            <a:solidFill>
              <a:srgbClr val="FFFF00"/>
            </a:solidFill>
          </a:ln>
        </p:spPr>
        <p:txBody>
          <a:bodyPr wrap="square" rtlCol="0">
            <a:spAutoFit/>
          </a:bodyPr>
          <a:lstStyle/>
          <a:p>
            <a:pPr algn="ctr"/>
            <a:r>
              <a:rPr lang="en-GB" sz="2400" dirty="0">
                <a:solidFill>
                  <a:schemeClr val="bg1"/>
                </a:solidFill>
              </a:rPr>
              <a:t>The word “she” is a pronoun.</a:t>
            </a:r>
          </a:p>
        </p:txBody>
      </p:sp>
      <p:sp>
        <p:nvSpPr>
          <p:cNvPr id="21" name="TextBox 20">
            <a:extLst>
              <a:ext uri="{FF2B5EF4-FFF2-40B4-BE49-F238E27FC236}">
                <a16:creationId xmlns:a16="http://schemas.microsoft.com/office/drawing/2014/main" id="{53BEA5BF-E8E8-799C-B14E-B8D06B3941CF}"/>
              </a:ext>
            </a:extLst>
          </p:cNvPr>
          <p:cNvSpPr txBox="1"/>
          <p:nvPr/>
        </p:nvSpPr>
        <p:spPr>
          <a:xfrm>
            <a:off x="391435" y="4577886"/>
            <a:ext cx="11377035" cy="646986"/>
          </a:xfrm>
          <a:prstGeom prst="roundRect">
            <a:avLst/>
          </a:prstGeom>
          <a:solidFill>
            <a:srgbClr val="7030A0"/>
          </a:solidFill>
          <a:ln>
            <a:noFill/>
          </a:ln>
        </p:spPr>
        <p:txBody>
          <a:bodyPr wrap="square" rtlCol="0">
            <a:spAutoFit/>
          </a:bodyPr>
          <a:lstStyle/>
          <a:p>
            <a:pPr algn="ctr"/>
            <a:r>
              <a:rPr lang="en-GB" sz="3200" dirty="0">
                <a:solidFill>
                  <a:schemeClr val="bg1"/>
                </a:solidFill>
              </a:rPr>
              <a:t>The teacher liked cars. She would like to drive a fast car.</a:t>
            </a:r>
          </a:p>
        </p:txBody>
      </p:sp>
      <p:cxnSp>
        <p:nvCxnSpPr>
          <p:cNvPr id="25" name="Straight Arrow Connector 24">
            <a:extLst>
              <a:ext uri="{FF2B5EF4-FFF2-40B4-BE49-F238E27FC236}">
                <a16:creationId xmlns:a16="http://schemas.microsoft.com/office/drawing/2014/main" id="{64220841-4DD0-E812-708A-66B6044916CF}"/>
              </a:ext>
            </a:extLst>
          </p:cNvPr>
          <p:cNvCxnSpPr>
            <a:cxnSpLocks/>
          </p:cNvCxnSpPr>
          <p:nvPr/>
        </p:nvCxnSpPr>
        <p:spPr>
          <a:xfrm flipV="1">
            <a:off x="3745372" y="5117584"/>
            <a:ext cx="1417178" cy="558659"/>
          </a:xfrm>
          <a:prstGeom prst="straightConnector1">
            <a:avLst/>
          </a:prstGeom>
          <a:ln w="57150">
            <a:solidFill>
              <a:srgbClr val="FFFF00"/>
            </a:solidFill>
            <a:tailEnd type="triangle"/>
          </a:ln>
        </p:spPr>
        <p:style>
          <a:lnRef idx="1">
            <a:schemeClr val="accent3"/>
          </a:lnRef>
          <a:fillRef idx="0">
            <a:schemeClr val="accent3"/>
          </a:fillRef>
          <a:effectRef idx="0">
            <a:schemeClr val="accent3"/>
          </a:effectRef>
          <a:fontRef idx="minor">
            <a:schemeClr val="tx1"/>
          </a:fontRef>
        </p:style>
      </p:cxnSp>
      <p:cxnSp>
        <p:nvCxnSpPr>
          <p:cNvPr id="26" name="Straight Connector 25">
            <a:extLst>
              <a:ext uri="{FF2B5EF4-FFF2-40B4-BE49-F238E27FC236}">
                <a16:creationId xmlns:a16="http://schemas.microsoft.com/office/drawing/2014/main" id="{7BFBE123-CCBE-544E-B77C-CC6063B8FFE9}"/>
              </a:ext>
            </a:extLst>
          </p:cNvPr>
          <p:cNvCxnSpPr>
            <a:cxnSpLocks/>
          </p:cNvCxnSpPr>
          <p:nvPr/>
        </p:nvCxnSpPr>
        <p:spPr>
          <a:xfrm>
            <a:off x="5278520" y="5117584"/>
            <a:ext cx="452255"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AD3A8EB-6EC0-1A37-4FA9-D489A7D05560}"/>
              </a:ext>
            </a:extLst>
          </p:cNvPr>
          <p:cNvSpPr txBox="1"/>
          <p:nvPr/>
        </p:nvSpPr>
        <p:spPr>
          <a:xfrm>
            <a:off x="4403879" y="5522594"/>
            <a:ext cx="7337670" cy="1055608"/>
          </a:xfrm>
          <a:prstGeom prst="roundRect">
            <a:avLst/>
          </a:prstGeom>
          <a:solidFill>
            <a:srgbClr val="00B0F0"/>
          </a:solidFill>
          <a:ln>
            <a:solidFill>
              <a:srgbClr val="FFFF00"/>
            </a:solidFill>
          </a:ln>
        </p:spPr>
        <p:txBody>
          <a:bodyPr wrap="square" rtlCol="0">
            <a:spAutoFit/>
          </a:bodyPr>
          <a:lstStyle/>
          <a:p>
            <a:pPr algn="ctr"/>
            <a:r>
              <a:rPr lang="en-GB" sz="2800" dirty="0">
                <a:solidFill>
                  <a:schemeClr val="bg1"/>
                </a:solidFill>
              </a:rPr>
              <a:t>The word “she” is there to </a:t>
            </a:r>
            <a:r>
              <a:rPr lang="en-GB" sz="2800" i="1" u="sng" dirty="0">
                <a:solidFill>
                  <a:schemeClr val="bg1"/>
                </a:solidFill>
              </a:rPr>
              <a:t>replace</a:t>
            </a:r>
            <a:r>
              <a:rPr lang="en-GB" sz="2800" dirty="0">
                <a:solidFill>
                  <a:schemeClr val="bg1"/>
                </a:solidFill>
              </a:rPr>
              <a:t> the noun “teacher”.</a:t>
            </a:r>
          </a:p>
        </p:txBody>
      </p:sp>
    </p:spTree>
    <p:extLst>
      <p:ext uri="{BB962C8B-B14F-4D97-AF65-F5344CB8AC3E}">
        <p14:creationId xmlns:p14="http://schemas.microsoft.com/office/powerpoint/2010/main" val="14060390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5" grpId="0" animBg="1"/>
      <p:bldP spid="12" grpId="0" animBg="1"/>
      <p:bldP spid="20" grpId="0" animBg="1"/>
      <p:bldP spid="21" grpId="0" animBg="1"/>
      <p:bldP spid="2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9ED3B7CE-D591-7963-3161-830C68DDB2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0" y="453263"/>
            <a:ext cx="11377035" cy="14760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two things in this sentence?</a:t>
            </a:r>
          </a:p>
        </p:txBody>
      </p:sp>
      <p:sp>
        <p:nvSpPr>
          <p:cNvPr id="22" name="TextBox 21">
            <a:extLst>
              <a:ext uri="{FF2B5EF4-FFF2-40B4-BE49-F238E27FC236}">
                <a16:creationId xmlns:a16="http://schemas.microsoft.com/office/drawing/2014/main" id="{57A3FA50-7EFF-600E-0326-909ABC110653}"/>
              </a:ext>
            </a:extLst>
          </p:cNvPr>
          <p:cNvSpPr txBox="1"/>
          <p:nvPr/>
        </p:nvSpPr>
        <p:spPr>
          <a:xfrm>
            <a:off x="391435" y="2958749"/>
            <a:ext cx="3509712" cy="919401"/>
          </a:xfrm>
          <a:prstGeom prst="roundRect">
            <a:avLst/>
          </a:prstGeom>
          <a:solidFill>
            <a:srgbClr val="00B0F0"/>
          </a:solidFill>
          <a:ln>
            <a:solidFill>
              <a:srgbClr val="FFFF00"/>
            </a:solidFill>
          </a:ln>
        </p:spPr>
        <p:txBody>
          <a:bodyPr wrap="square" rtlCol="0">
            <a:spAutoFit/>
          </a:bodyPr>
          <a:lstStyle/>
          <a:p>
            <a:pPr algn="ctr"/>
            <a:r>
              <a:rPr lang="en-GB" sz="2400" dirty="0">
                <a:solidFill>
                  <a:schemeClr val="bg1"/>
                </a:solidFill>
              </a:rPr>
              <a:t>The word “they” is a pronoun.</a:t>
            </a:r>
          </a:p>
        </p:txBody>
      </p:sp>
      <p:sp>
        <p:nvSpPr>
          <p:cNvPr id="33" name="Title 1">
            <a:extLst>
              <a:ext uri="{FF2B5EF4-FFF2-40B4-BE49-F238E27FC236}">
                <a16:creationId xmlns:a16="http://schemas.microsoft.com/office/drawing/2014/main" id="{C0A342B6-8099-17E5-28B6-237A3F563FB1}"/>
              </a:ext>
            </a:extLst>
          </p:cNvPr>
          <p:cNvSpPr txBox="1">
            <a:spLocks/>
          </p:cNvSpPr>
          <p:nvPr/>
        </p:nvSpPr>
        <p:spPr>
          <a:xfrm>
            <a:off x="391436" y="453263"/>
            <a:ext cx="11377035" cy="14760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the </a:t>
            </a:r>
            <a:r>
              <a:rPr lang="en-GB" b="1" u="sng" dirty="0">
                <a:solidFill>
                  <a:srgbClr val="FFFF00"/>
                </a:solidFill>
                <a:latin typeface="+mn-lt"/>
                <a:ea typeface="Andika"/>
                <a:cs typeface="Andika"/>
              </a:rPr>
              <a:t>pronouns</a:t>
            </a:r>
            <a:r>
              <a:rPr lang="en-GB" b="1" dirty="0">
                <a:solidFill>
                  <a:srgbClr val="FFFF00"/>
                </a:solidFill>
                <a:latin typeface="+mn-lt"/>
                <a:ea typeface="Andika"/>
                <a:cs typeface="Andika"/>
              </a:rPr>
              <a:t> </a:t>
            </a:r>
            <a:r>
              <a:rPr lang="en-GB" dirty="0">
                <a:solidFill>
                  <a:schemeClr val="bg1"/>
                </a:solidFill>
                <a:latin typeface="+mn-lt"/>
                <a:ea typeface="Andika"/>
                <a:cs typeface="Andika"/>
              </a:rPr>
              <a:t>in these sentences?</a:t>
            </a:r>
          </a:p>
        </p:txBody>
      </p:sp>
      <p:sp>
        <p:nvSpPr>
          <p:cNvPr id="35" name="TextBox 34">
            <a:extLst>
              <a:ext uri="{FF2B5EF4-FFF2-40B4-BE49-F238E27FC236}">
                <a16:creationId xmlns:a16="http://schemas.microsoft.com/office/drawing/2014/main" id="{95B25526-10BA-45E4-E360-169304C735D4}"/>
              </a:ext>
            </a:extLst>
          </p:cNvPr>
          <p:cNvSpPr txBox="1"/>
          <p:nvPr/>
        </p:nvSpPr>
        <p:spPr>
          <a:xfrm>
            <a:off x="391435" y="2163191"/>
            <a:ext cx="11377035" cy="646986"/>
          </a:xfrm>
          <a:prstGeom prst="roundRect">
            <a:avLst/>
          </a:prstGeom>
          <a:solidFill>
            <a:srgbClr val="7030A0"/>
          </a:solidFill>
          <a:ln>
            <a:noFill/>
          </a:ln>
        </p:spPr>
        <p:txBody>
          <a:bodyPr wrap="square" rtlCol="0">
            <a:spAutoFit/>
          </a:bodyPr>
          <a:lstStyle/>
          <a:p>
            <a:pPr algn="ctr"/>
            <a:r>
              <a:rPr lang="en-GB" sz="3200" dirty="0">
                <a:solidFill>
                  <a:schemeClr val="bg1"/>
                </a:solidFill>
              </a:rPr>
              <a:t>The boys didn’t like football. They liked cricket.</a:t>
            </a:r>
          </a:p>
        </p:txBody>
      </p:sp>
      <p:cxnSp>
        <p:nvCxnSpPr>
          <p:cNvPr id="23" name="Straight Arrow Connector 22">
            <a:extLst>
              <a:ext uri="{FF2B5EF4-FFF2-40B4-BE49-F238E27FC236}">
                <a16:creationId xmlns:a16="http://schemas.microsoft.com/office/drawing/2014/main" id="{6C3C1AE2-45B5-A3BD-FD6C-56E0B558056F}"/>
              </a:ext>
            </a:extLst>
          </p:cNvPr>
          <p:cNvCxnSpPr>
            <a:cxnSpLocks/>
          </p:cNvCxnSpPr>
          <p:nvPr/>
        </p:nvCxnSpPr>
        <p:spPr>
          <a:xfrm flipV="1">
            <a:off x="3783239" y="2671953"/>
            <a:ext cx="3122386" cy="372150"/>
          </a:xfrm>
          <a:prstGeom prst="straightConnector1">
            <a:avLst/>
          </a:prstGeom>
          <a:ln w="57150">
            <a:solidFill>
              <a:srgbClr val="FFFF00"/>
            </a:solidFill>
            <a:tailEnd type="triangle"/>
          </a:ln>
        </p:spPr>
        <p:style>
          <a:lnRef idx="1">
            <a:schemeClr val="accent3"/>
          </a:lnRef>
          <a:fillRef idx="0">
            <a:schemeClr val="accent3"/>
          </a:fillRef>
          <a:effectRef idx="0">
            <a:schemeClr val="accent3"/>
          </a:effectRef>
          <a:fontRef idx="minor">
            <a:schemeClr val="tx1"/>
          </a:fontRef>
        </p:style>
      </p:cxnSp>
      <p:cxnSp>
        <p:nvCxnSpPr>
          <p:cNvPr id="6" name="Straight Connector 5">
            <a:extLst>
              <a:ext uri="{FF2B5EF4-FFF2-40B4-BE49-F238E27FC236}">
                <a16:creationId xmlns:a16="http://schemas.microsoft.com/office/drawing/2014/main" id="{6705C197-55EE-D914-2DEA-03A76ADCC3B3}"/>
              </a:ext>
            </a:extLst>
          </p:cNvPr>
          <p:cNvCxnSpPr>
            <a:cxnSpLocks/>
          </p:cNvCxnSpPr>
          <p:nvPr/>
        </p:nvCxnSpPr>
        <p:spPr>
          <a:xfrm>
            <a:off x="7001445" y="2671953"/>
            <a:ext cx="97375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7E830A13-A2D0-9F05-2B19-867E82443D1E}"/>
              </a:ext>
            </a:extLst>
          </p:cNvPr>
          <p:cNvSpPr txBox="1"/>
          <p:nvPr/>
        </p:nvSpPr>
        <p:spPr>
          <a:xfrm>
            <a:off x="4957790" y="2963059"/>
            <a:ext cx="6810680" cy="1055608"/>
          </a:xfrm>
          <a:prstGeom prst="roundRect">
            <a:avLst/>
          </a:prstGeom>
          <a:solidFill>
            <a:srgbClr val="00B0F0"/>
          </a:solidFill>
          <a:ln>
            <a:solidFill>
              <a:srgbClr val="FFFF00"/>
            </a:solidFill>
          </a:ln>
        </p:spPr>
        <p:txBody>
          <a:bodyPr wrap="square" rtlCol="0">
            <a:spAutoFit/>
          </a:bodyPr>
          <a:lstStyle/>
          <a:p>
            <a:pPr algn="ctr"/>
            <a:r>
              <a:rPr lang="en-GB" sz="2800" dirty="0">
                <a:solidFill>
                  <a:schemeClr val="bg1"/>
                </a:solidFill>
              </a:rPr>
              <a:t>The word “they” is there to </a:t>
            </a:r>
            <a:r>
              <a:rPr lang="en-GB" sz="2800" i="1" u="sng" dirty="0">
                <a:solidFill>
                  <a:schemeClr val="bg1"/>
                </a:solidFill>
              </a:rPr>
              <a:t>replace</a:t>
            </a:r>
            <a:r>
              <a:rPr lang="en-GB" sz="2800" dirty="0">
                <a:solidFill>
                  <a:schemeClr val="bg1"/>
                </a:solidFill>
              </a:rPr>
              <a:t> the noun “boys”.</a:t>
            </a:r>
          </a:p>
        </p:txBody>
      </p:sp>
      <p:sp>
        <p:nvSpPr>
          <p:cNvPr id="20" name="TextBox 19">
            <a:extLst>
              <a:ext uri="{FF2B5EF4-FFF2-40B4-BE49-F238E27FC236}">
                <a16:creationId xmlns:a16="http://schemas.microsoft.com/office/drawing/2014/main" id="{945B6145-5CF2-1A59-287A-09BDC21E15B3}"/>
              </a:ext>
            </a:extLst>
          </p:cNvPr>
          <p:cNvSpPr txBox="1"/>
          <p:nvPr/>
        </p:nvSpPr>
        <p:spPr>
          <a:xfrm>
            <a:off x="391435" y="5522594"/>
            <a:ext cx="3509712" cy="919401"/>
          </a:xfrm>
          <a:prstGeom prst="roundRect">
            <a:avLst/>
          </a:prstGeom>
          <a:solidFill>
            <a:srgbClr val="00B0F0"/>
          </a:solidFill>
          <a:ln>
            <a:solidFill>
              <a:srgbClr val="FFFF00"/>
            </a:solidFill>
          </a:ln>
        </p:spPr>
        <p:txBody>
          <a:bodyPr wrap="square" rtlCol="0">
            <a:spAutoFit/>
          </a:bodyPr>
          <a:lstStyle/>
          <a:p>
            <a:pPr algn="ctr"/>
            <a:r>
              <a:rPr lang="en-GB" sz="2400" dirty="0">
                <a:solidFill>
                  <a:schemeClr val="bg1"/>
                </a:solidFill>
              </a:rPr>
              <a:t>The word “she” is a pronoun.</a:t>
            </a:r>
          </a:p>
        </p:txBody>
      </p:sp>
      <p:sp>
        <p:nvSpPr>
          <p:cNvPr id="21" name="TextBox 20">
            <a:extLst>
              <a:ext uri="{FF2B5EF4-FFF2-40B4-BE49-F238E27FC236}">
                <a16:creationId xmlns:a16="http://schemas.microsoft.com/office/drawing/2014/main" id="{53BEA5BF-E8E8-799C-B14E-B8D06B3941CF}"/>
              </a:ext>
            </a:extLst>
          </p:cNvPr>
          <p:cNvSpPr txBox="1"/>
          <p:nvPr/>
        </p:nvSpPr>
        <p:spPr>
          <a:xfrm>
            <a:off x="391435" y="4577886"/>
            <a:ext cx="11377035" cy="646986"/>
          </a:xfrm>
          <a:prstGeom prst="roundRect">
            <a:avLst/>
          </a:prstGeom>
          <a:solidFill>
            <a:srgbClr val="7030A0"/>
          </a:solidFill>
          <a:ln>
            <a:noFill/>
          </a:ln>
        </p:spPr>
        <p:txBody>
          <a:bodyPr wrap="square" rtlCol="0">
            <a:spAutoFit/>
          </a:bodyPr>
          <a:lstStyle/>
          <a:p>
            <a:pPr algn="ctr"/>
            <a:r>
              <a:rPr lang="en-GB" sz="3200" dirty="0">
                <a:solidFill>
                  <a:schemeClr val="bg1"/>
                </a:solidFill>
              </a:rPr>
              <a:t>The girl ran. She was very fast.</a:t>
            </a:r>
          </a:p>
        </p:txBody>
      </p:sp>
      <p:cxnSp>
        <p:nvCxnSpPr>
          <p:cNvPr id="25" name="Straight Arrow Connector 24">
            <a:extLst>
              <a:ext uri="{FF2B5EF4-FFF2-40B4-BE49-F238E27FC236}">
                <a16:creationId xmlns:a16="http://schemas.microsoft.com/office/drawing/2014/main" id="{64220841-4DD0-E812-708A-66B6044916CF}"/>
              </a:ext>
            </a:extLst>
          </p:cNvPr>
          <p:cNvCxnSpPr>
            <a:cxnSpLocks/>
          </p:cNvCxnSpPr>
          <p:nvPr/>
        </p:nvCxnSpPr>
        <p:spPr>
          <a:xfrm flipV="1">
            <a:off x="3745372" y="5117584"/>
            <a:ext cx="1980823" cy="558659"/>
          </a:xfrm>
          <a:prstGeom prst="straightConnector1">
            <a:avLst/>
          </a:prstGeom>
          <a:ln w="57150">
            <a:solidFill>
              <a:srgbClr val="FFFF00"/>
            </a:solidFill>
            <a:tailEnd type="triangle"/>
          </a:ln>
        </p:spPr>
        <p:style>
          <a:lnRef idx="1">
            <a:schemeClr val="accent3"/>
          </a:lnRef>
          <a:fillRef idx="0">
            <a:schemeClr val="accent3"/>
          </a:fillRef>
          <a:effectRef idx="0">
            <a:schemeClr val="accent3"/>
          </a:effectRef>
          <a:fontRef idx="minor">
            <a:schemeClr val="tx1"/>
          </a:fontRef>
        </p:style>
      </p:cxnSp>
      <p:cxnSp>
        <p:nvCxnSpPr>
          <p:cNvPr id="26" name="Straight Connector 25">
            <a:extLst>
              <a:ext uri="{FF2B5EF4-FFF2-40B4-BE49-F238E27FC236}">
                <a16:creationId xmlns:a16="http://schemas.microsoft.com/office/drawing/2014/main" id="{7BFBE123-CCBE-544E-B77C-CC6063B8FFE9}"/>
              </a:ext>
            </a:extLst>
          </p:cNvPr>
          <p:cNvCxnSpPr>
            <a:cxnSpLocks/>
          </p:cNvCxnSpPr>
          <p:nvPr/>
        </p:nvCxnSpPr>
        <p:spPr>
          <a:xfrm>
            <a:off x="5726195" y="5117584"/>
            <a:ext cx="452255"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AD3A8EB-6EC0-1A37-4FA9-D489A7D05560}"/>
              </a:ext>
            </a:extLst>
          </p:cNvPr>
          <p:cNvSpPr txBox="1"/>
          <p:nvPr/>
        </p:nvSpPr>
        <p:spPr>
          <a:xfrm>
            <a:off x="4403879" y="5522594"/>
            <a:ext cx="7337670" cy="1055608"/>
          </a:xfrm>
          <a:prstGeom prst="roundRect">
            <a:avLst/>
          </a:prstGeom>
          <a:solidFill>
            <a:srgbClr val="00B0F0"/>
          </a:solidFill>
          <a:ln>
            <a:solidFill>
              <a:srgbClr val="FFFF00"/>
            </a:solidFill>
          </a:ln>
        </p:spPr>
        <p:txBody>
          <a:bodyPr wrap="square" rtlCol="0">
            <a:spAutoFit/>
          </a:bodyPr>
          <a:lstStyle/>
          <a:p>
            <a:pPr algn="ctr"/>
            <a:r>
              <a:rPr lang="en-GB" sz="2800" dirty="0">
                <a:solidFill>
                  <a:schemeClr val="bg1"/>
                </a:solidFill>
              </a:rPr>
              <a:t>The word “she” is there to </a:t>
            </a:r>
            <a:r>
              <a:rPr lang="en-GB" sz="2800" i="1" u="sng" dirty="0">
                <a:solidFill>
                  <a:schemeClr val="bg1"/>
                </a:solidFill>
              </a:rPr>
              <a:t>replace</a:t>
            </a:r>
            <a:r>
              <a:rPr lang="en-GB" sz="2800" dirty="0">
                <a:solidFill>
                  <a:schemeClr val="bg1"/>
                </a:solidFill>
              </a:rPr>
              <a:t> the noun “girl”.</a:t>
            </a:r>
          </a:p>
        </p:txBody>
      </p:sp>
    </p:spTree>
    <p:extLst>
      <p:ext uri="{BB962C8B-B14F-4D97-AF65-F5344CB8AC3E}">
        <p14:creationId xmlns:p14="http://schemas.microsoft.com/office/powerpoint/2010/main" val="27154561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5" grpId="0" animBg="1"/>
      <p:bldP spid="12" grpId="0" animBg="1"/>
      <p:bldP spid="20" grpId="0" animBg="1"/>
      <p:bldP spid="21" grpId="0" animBg="1"/>
      <p:bldP spid="2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BA5D4FA8-9219-0D5D-103F-86E0B5CE1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Title 1">
            <a:extLst>
              <a:ext uri="{FF2B5EF4-FFF2-40B4-BE49-F238E27FC236}">
                <a16:creationId xmlns:a16="http://schemas.microsoft.com/office/drawing/2014/main" id="{21EF7562-A376-60EE-AC9F-A9FB819F8038}"/>
              </a:ext>
            </a:extLst>
          </p:cNvPr>
          <p:cNvSpPr txBox="1">
            <a:spLocks/>
          </p:cNvSpPr>
          <p:nvPr/>
        </p:nvSpPr>
        <p:spPr>
          <a:xfrm>
            <a:off x="6321928" y="1691711"/>
            <a:ext cx="2664000" cy="648000"/>
          </a:xfrm>
          <a:prstGeom prst="roundRect">
            <a:avLst>
              <a:gd name="adj" fmla="val 11531"/>
            </a:avLst>
          </a:prstGeom>
          <a:solidFill>
            <a:srgbClr val="00B0F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old</a:t>
            </a:r>
          </a:p>
        </p:txBody>
      </p:sp>
      <p:sp>
        <p:nvSpPr>
          <p:cNvPr id="34" name="Title 1">
            <a:extLst>
              <a:ext uri="{FF2B5EF4-FFF2-40B4-BE49-F238E27FC236}">
                <a16:creationId xmlns:a16="http://schemas.microsoft.com/office/drawing/2014/main" id="{B8F1AF4A-2862-D874-BD05-2D7331678019}"/>
              </a:ext>
            </a:extLst>
          </p:cNvPr>
          <p:cNvSpPr txBox="1">
            <a:spLocks/>
          </p:cNvSpPr>
          <p:nvPr/>
        </p:nvSpPr>
        <p:spPr>
          <a:xfrm>
            <a:off x="407482" y="300064"/>
            <a:ext cx="11377035" cy="1146355"/>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the pronouns?</a:t>
            </a:r>
          </a:p>
        </p:txBody>
      </p:sp>
      <p:sp>
        <p:nvSpPr>
          <p:cNvPr id="35" name="TextBox 34">
            <a:extLst>
              <a:ext uri="{FF2B5EF4-FFF2-40B4-BE49-F238E27FC236}">
                <a16:creationId xmlns:a16="http://schemas.microsoft.com/office/drawing/2014/main" id="{95B25526-10BA-45E4-E360-169304C735D4}"/>
              </a:ext>
            </a:extLst>
          </p:cNvPr>
          <p:cNvSpPr txBox="1"/>
          <p:nvPr/>
        </p:nvSpPr>
        <p:spPr>
          <a:xfrm>
            <a:off x="3432000" y="1691711"/>
            <a:ext cx="2664000" cy="648000"/>
          </a:xfrm>
          <a:prstGeom prst="roundRect">
            <a:avLst/>
          </a:prstGeom>
          <a:solidFill>
            <a:srgbClr val="00B0F0"/>
          </a:solidFill>
          <a:ln>
            <a:noFill/>
          </a:ln>
          <a:effectLst/>
        </p:spPr>
        <p:txBody>
          <a:bodyPr wrap="square" rtlCol="0">
            <a:spAutoFit/>
          </a:bodyPr>
          <a:lstStyle/>
          <a:p>
            <a:pPr algn="ctr"/>
            <a:r>
              <a:rPr lang="en-GB" sz="3200" dirty="0">
                <a:solidFill>
                  <a:schemeClr val="bg1"/>
                </a:solidFill>
              </a:rPr>
              <a:t>I</a:t>
            </a:r>
          </a:p>
        </p:txBody>
      </p:sp>
      <p:sp>
        <p:nvSpPr>
          <p:cNvPr id="4" name="TextBox 3">
            <a:extLst>
              <a:ext uri="{FF2B5EF4-FFF2-40B4-BE49-F238E27FC236}">
                <a16:creationId xmlns:a16="http://schemas.microsoft.com/office/drawing/2014/main" id="{B4F5B8DE-111C-EDAC-9963-B733225BF38F}"/>
              </a:ext>
            </a:extLst>
          </p:cNvPr>
          <p:cNvSpPr txBox="1"/>
          <p:nvPr/>
        </p:nvSpPr>
        <p:spPr>
          <a:xfrm>
            <a:off x="3431999" y="2512856"/>
            <a:ext cx="2664000" cy="648000"/>
          </a:xfrm>
          <a:prstGeom prst="roundRect">
            <a:avLst/>
          </a:prstGeom>
          <a:solidFill>
            <a:srgbClr val="00B0F0"/>
          </a:solidFill>
          <a:ln>
            <a:noFill/>
          </a:ln>
          <a:effectLst/>
        </p:spPr>
        <p:txBody>
          <a:bodyPr wrap="square" rtlCol="0">
            <a:spAutoFit/>
          </a:bodyPr>
          <a:lstStyle/>
          <a:p>
            <a:pPr algn="ctr"/>
            <a:r>
              <a:rPr lang="en-GB" sz="3200" dirty="0">
                <a:solidFill>
                  <a:schemeClr val="bg1"/>
                </a:solidFill>
              </a:rPr>
              <a:t>people</a:t>
            </a:r>
          </a:p>
        </p:txBody>
      </p:sp>
      <p:sp>
        <p:nvSpPr>
          <p:cNvPr id="6" name="TextBox 5">
            <a:extLst>
              <a:ext uri="{FF2B5EF4-FFF2-40B4-BE49-F238E27FC236}">
                <a16:creationId xmlns:a16="http://schemas.microsoft.com/office/drawing/2014/main" id="{2D65337F-F5F2-CF22-4763-E320E0CAF480}"/>
              </a:ext>
            </a:extLst>
          </p:cNvPr>
          <p:cNvSpPr txBox="1"/>
          <p:nvPr/>
        </p:nvSpPr>
        <p:spPr>
          <a:xfrm>
            <a:off x="3431999" y="3334001"/>
            <a:ext cx="2664000" cy="648000"/>
          </a:xfrm>
          <a:prstGeom prst="roundRect">
            <a:avLst/>
          </a:prstGeom>
          <a:solidFill>
            <a:srgbClr val="00B0F0"/>
          </a:solidFill>
          <a:ln>
            <a:noFill/>
          </a:ln>
          <a:effectLst/>
        </p:spPr>
        <p:txBody>
          <a:bodyPr wrap="square" rtlCol="0">
            <a:spAutoFit/>
          </a:bodyPr>
          <a:lstStyle/>
          <a:p>
            <a:pPr algn="ctr"/>
            <a:r>
              <a:rPr lang="en-GB" sz="3200" dirty="0">
                <a:solidFill>
                  <a:schemeClr val="bg1"/>
                </a:solidFill>
              </a:rPr>
              <a:t>she</a:t>
            </a:r>
          </a:p>
        </p:txBody>
      </p:sp>
      <p:sp>
        <p:nvSpPr>
          <p:cNvPr id="9" name="TextBox 8">
            <a:extLst>
              <a:ext uri="{FF2B5EF4-FFF2-40B4-BE49-F238E27FC236}">
                <a16:creationId xmlns:a16="http://schemas.microsoft.com/office/drawing/2014/main" id="{8FED2DE6-2192-A36D-720E-590F255AD3DA}"/>
              </a:ext>
            </a:extLst>
          </p:cNvPr>
          <p:cNvSpPr txBox="1"/>
          <p:nvPr/>
        </p:nvSpPr>
        <p:spPr>
          <a:xfrm>
            <a:off x="3431999" y="4155146"/>
            <a:ext cx="2664000" cy="648000"/>
          </a:xfrm>
          <a:prstGeom prst="roundRect">
            <a:avLst/>
          </a:prstGeom>
          <a:solidFill>
            <a:srgbClr val="00B0F0"/>
          </a:solidFill>
          <a:ln>
            <a:noFill/>
          </a:ln>
          <a:effectLst/>
        </p:spPr>
        <p:txBody>
          <a:bodyPr wrap="square" rtlCol="0">
            <a:spAutoFit/>
          </a:bodyPr>
          <a:lstStyle/>
          <a:p>
            <a:pPr algn="ctr"/>
            <a:r>
              <a:rPr lang="en-GB" sz="3200" dirty="0">
                <a:solidFill>
                  <a:schemeClr val="bg1"/>
                </a:solidFill>
              </a:rPr>
              <a:t>girl</a:t>
            </a:r>
          </a:p>
        </p:txBody>
      </p:sp>
      <p:sp>
        <p:nvSpPr>
          <p:cNvPr id="12" name="TextBox 11">
            <a:extLst>
              <a:ext uri="{FF2B5EF4-FFF2-40B4-BE49-F238E27FC236}">
                <a16:creationId xmlns:a16="http://schemas.microsoft.com/office/drawing/2014/main" id="{57C55621-89EF-8C46-7BF9-0E38F0DCE103}"/>
              </a:ext>
            </a:extLst>
          </p:cNvPr>
          <p:cNvSpPr txBox="1"/>
          <p:nvPr/>
        </p:nvSpPr>
        <p:spPr>
          <a:xfrm>
            <a:off x="3431999" y="4976293"/>
            <a:ext cx="2664000" cy="648000"/>
          </a:xfrm>
          <a:prstGeom prst="roundRect">
            <a:avLst/>
          </a:prstGeom>
          <a:solidFill>
            <a:srgbClr val="00B0F0"/>
          </a:solidFill>
          <a:ln>
            <a:noFill/>
          </a:ln>
          <a:effectLst/>
        </p:spPr>
        <p:txBody>
          <a:bodyPr wrap="square" rtlCol="0">
            <a:spAutoFit/>
          </a:bodyPr>
          <a:lstStyle/>
          <a:p>
            <a:pPr algn="ctr"/>
            <a:r>
              <a:rPr lang="en-GB" sz="3200" dirty="0">
                <a:solidFill>
                  <a:schemeClr val="bg1"/>
                </a:solidFill>
              </a:rPr>
              <a:t>they</a:t>
            </a:r>
          </a:p>
        </p:txBody>
      </p:sp>
      <p:sp>
        <p:nvSpPr>
          <p:cNvPr id="13" name="Title 1">
            <a:extLst>
              <a:ext uri="{FF2B5EF4-FFF2-40B4-BE49-F238E27FC236}">
                <a16:creationId xmlns:a16="http://schemas.microsoft.com/office/drawing/2014/main" id="{C8F35912-7D94-5BC9-BFA5-A50164210063}"/>
              </a:ext>
            </a:extLst>
          </p:cNvPr>
          <p:cNvSpPr txBox="1">
            <a:spLocks/>
          </p:cNvSpPr>
          <p:nvPr/>
        </p:nvSpPr>
        <p:spPr>
          <a:xfrm>
            <a:off x="6321928" y="2514494"/>
            <a:ext cx="2664000" cy="648000"/>
          </a:xfrm>
          <a:prstGeom prst="roundRect">
            <a:avLst>
              <a:gd name="adj" fmla="val 11531"/>
            </a:avLst>
          </a:prstGeom>
          <a:solidFill>
            <a:srgbClr val="00B0F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you</a:t>
            </a:r>
          </a:p>
        </p:txBody>
      </p:sp>
      <p:sp>
        <p:nvSpPr>
          <p:cNvPr id="16" name="Title 1">
            <a:extLst>
              <a:ext uri="{FF2B5EF4-FFF2-40B4-BE49-F238E27FC236}">
                <a16:creationId xmlns:a16="http://schemas.microsoft.com/office/drawing/2014/main" id="{F7EB2254-40DC-8F20-640E-C0B72E00B0FC}"/>
              </a:ext>
            </a:extLst>
          </p:cNvPr>
          <p:cNvSpPr txBox="1">
            <a:spLocks/>
          </p:cNvSpPr>
          <p:nvPr/>
        </p:nvSpPr>
        <p:spPr>
          <a:xfrm>
            <a:off x="6321928" y="3334001"/>
            <a:ext cx="2664000" cy="648000"/>
          </a:xfrm>
          <a:prstGeom prst="roundRect">
            <a:avLst>
              <a:gd name="adj" fmla="val 11531"/>
            </a:avLst>
          </a:prstGeom>
          <a:solidFill>
            <a:srgbClr val="00B0F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table</a:t>
            </a:r>
          </a:p>
        </p:txBody>
      </p:sp>
      <p:sp>
        <p:nvSpPr>
          <p:cNvPr id="17" name="Title 1">
            <a:extLst>
              <a:ext uri="{FF2B5EF4-FFF2-40B4-BE49-F238E27FC236}">
                <a16:creationId xmlns:a16="http://schemas.microsoft.com/office/drawing/2014/main" id="{AFE90353-1CC1-B732-70FA-6455A7AE59E1}"/>
              </a:ext>
            </a:extLst>
          </p:cNvPr>
          <p:cNvSpPr txBox="1">
            <a:spLocks/>
          </p:cNvSpPr>
          <p:nvPr/>
        </p:nvSpPr>
        <p:spPr>
          <a:xfrm>
            <a:off x="6321928" y="4162928"/>
            <a:ext cx="2664000" cy="648000"/>
          </a:xfrm>
          <a:prstGeom prst="roundRect">
            <a:avLst>
              <a:gd name="adj" fmla="val 11531"/>
            </a:avLst>
          </a:prstGeom>
          <a:solidFill>
            <a:srgbClr val="00B0F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he</a:t>
            </a:r>
          </a:p>
        </p:txBody>
      </p:sp>
      <p:sp>
        <p:nvSpPr>
          <p:cNvPr id="18" name="Title 1">
            <a:extLst>
              <a:ext uri="{FF2B5EF4-FFF2-40B4-BE49-F238E27FC236}">
                <a16:creationId xmlns:a16="http://schemas.microsoft.com/office/drawing/2014/main" id="{1C38794C-E764-5EDF-C7CF-895F299173D5}"/>
              </a:ext>
            </a:extLst>
          </p:cNvPr>
          <p:cNvSpPr txBox="1">
            <a:spLocks/>
          </p:cNvSpPr>
          <p:nvPr/>
        </p:nvSpPr>
        <p:spPr>
          <a:xfrm>
            <a:off x="6315074" y="4976293"/>
            <a:ext cx="2664000" cy="648000"/>
          </a:xfrm>
          <a:prstGeom prst="roundRect">
            <a:avLst>
              <a:gd name="adj" fmla="val 11531"/>
            </a:avLst>
          </a:prstGeom>
          <a:solidFill>
            <a:srgbClr val="00B0F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young</a:t>
            </a:r>
          </a:p>
        </p:txBody>
      </p:sp>
      <p:sp>
        <p:nvSpPr>
          <p:cNvPr id="7" name="Title 1">
            <a:extLst>
              <a:ext uri="{FF2B5EF4-FFF2-40B4-BE49-F238E27FC236}">
                <a16:creationId xmlns:a16="http://schemas.microsoft.com/office/drawing/2014/main" id="{04F15DEF-8CEF-D709-367C-59D9631607DE}"/>
              </a:ext>
            </a:extLst>
          </p:cNvPr>
          <p:cNvSpPr txBox="1">
            <a:spLocks/>
          </p:cNvSpPr>
          <p:nvPr/>
        </p:nvSpPr>
        <p:spPr>
          <a:xfrm>
            <a:off x="6328782" y="1691711"/>
            <a:ext cx="2664000" cy="648000"/>
          </a:xfrm>
          <a:prstGeom prst="roundRect">
            <a:avLst>
              <a:gd name="adj" fmla="val 11531"/>
            </a:avLst>
          </a:prstGeom>
          <a:solidFill>
            <a:srgbClr val="00B0F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old</a:t>
            </a:r>
          </a:p>
        </p:txBody>
      </p:sp>
      <p:sp>
        <p:nvSpPr>
          <p:cNvPr id="8" name="TextBox 7">
            <a:extLst>
              <a:ext uri="{FF2B5EF4-FFF2-40B4-BE49-F238E27FC236}">
                <a16:creationId xmlns:a16="http://schemas.microsoft.com/office/drawing/2014/main" id="{155FA191-3DB1-BAEA-82C4-26DA0817A966}"/>
              </a:ext>
            </a:extLst>
          </p:cNvPr>
          <p:cNvSpPr txBox="1"/>
          <p:nvPr/>
        </p:nvSpPr>
        <p:spPr>
          <a:xfrm>
            <a:off x="3438854" y="1691711"/>
            <a:ext cx="2664000" cy="648000"/>
          </a:xfrm>
          <a:prstGeom prst="roundRect">
            <a:avLst/>
          </a:prstGeom>
          <a:solidFill>
            <a:srgbClr val="EF8023"/>
          </a:solidFill>
          <a:ln>
            <a:noFill/>
          </a:ln>
          <a:effectLst/>
        </p:spPr>
        <p:txBody>
          <a:bodyPr wrap="square" rtlCol="0">
            <a:spAutoFit/>
          </a:bodyPr>
          <a:lstStyle/>
          <a:p>
            <a:pPr algn="ctr"/>
            <a:r>
              <a:rPr lang="en-GB" sz="3200" dirty="0">
                <a:solidFill>
                  <a:schemeClr val="bg1"/>
                </a:solidFill>
              </a:rPr>
              <a:t>I</a:t>
            </a:r>
          </a:p>
        </p:txBody>
      </p:sp>
      <p:sp>
        <p:nvSpPr>
          <p:cNvPr id="10" name="TextBox 9">
            <a:extLst>
              <a:ext uri="{FF2B5EF4-FFF2-40B4-BE49-F238E27FC236}">
                <a16:creationId xmlns:a16="http://schemas.microsoft.com/office/drawing/2014/main" id="{807887DD-BDF2-2942-A53A-15B5EBDD6A5B}"/>
              </a:ext>
            </a:extLst>
          </p:cNvPr>
          <p:cNvSpPr txBox="1"/>
          <p:nvPr/>
        </p:nvSpPr>
        <p:spPr>
          <a:xfrm>
            <a:off x="3438853" y="2512856"/>
            <a:ext cx="2664000" cy="648000"/>
          </a:xfrm>
          <a:prstGeom prst="roundRect">
            <a:avLst/>
          </a:prstGeom>
          <a:solidFill>
            <a:srgbClr val="00B0F0"/>
          </a:solidFill>
          <a:ln>
            <a:noFill/>
          </a:ln>
          <a:effectLst/>
        </p:spPr>
        <p:txBody>
          <a:bodyPr wrap="square" rtlCol="0">
            <a:spAutoFit/>
          </a:bodyPr>
          <a:lstStyle/>
          <a:p>
            <a:pPr algn="ctr"/>
            <a:r>
              <a:rPr lang="en-GB" sz="3200" dirty="0">
                <a:solidFill>
                  <a:schemeClr val="bg1"/>
                </a:solidFill>
              </a:rPr>
              <a:t>people</a:t>
            </a:r>
          </a:p>
        </p:txBody>
      </p:sp>
      <p:sp>
        <p:nvSpPr>
          <p:cNvPr id="11" name="TextBox 10">
            <a:extLst>
              <a:ext uri="{FF2B5EF4-FFF2-40B4-BE49-F238E27FC236}">
                <a16:creationId xmlns:a16="http://schemas.microsoft.com/office/drawing/2014/main" id="{A20E6C6F-1A2B-5926-14FA-78EA8C28A764}"/>
              </a:ext>
            </a:extLst>
          </p:cNvPr>
          <p:cNvSpPr txBox="1"/>
          <p:nvPr/>
        </p:nvSpPr>
        <p:spPr>
          <a:xfrm>
            <a:off x="3438853" y="3334001"/>
            <a:ext cx="2664000" cy="648000"/>
          </a:xfrm>
          <a:prstGeom prst="roundRect">
            <a:avLst/>
          </a:prstGeom>
          <a:solidFill>
            <a:srgbClr val="EF8023"/>
          </a:solidFill>
          <a:ln>
            <a:noFill/>
          </a:ln>
          <a:effectLst/>
        </p:spPr>
        <p:txBody>
          <a:bodyPr wrap="square" rtlCol="0">
            <a:spAutoFit/>
          </a:bodyPr>
          <a:lstStyle/>
          <a:p>
            <a:pPr algn="ctr"/>
            <a:r>
              <a:rPr lang="en-GB" sz="3200" dirty="0">
                <a:solidFill>
                  <a:schemeClr val="bg1"/>
                </a:solidFill>
              </a:rPr>
              <a:t>she</a:t>
            </a:r>
          </a:p>
        </p:txBody>
      </p:sp>
      <p:sp>
        <p:nvSpPr>
          <p:cNvPr id="14" name="TextBox 13">
            <a:extLst>
              <a:ext uri="{FF2B5EF4-FFF2-40B4-BE49-F238E27FC236}">
                <a16:creationId xmlns:a16="http://schemas.microsoft.com/office/drawing/2014/main" id="{3C04282A-8C45-AF52-EB28-3C416858C201}"/>
              </a:ext>
            </a:extLst>
          </p:cNvPr>
          <p:cNvSpPr txBox="1"/>
          <p:nvPr/>
        </p:nvSpPr>
        <p:spPr>
          <a:xfrm>
            <a:off x="3438853" y="4155146"/>
            <a:ext cx="2664000" cy="648000"/>
          </a:xfrm>
          <a:prstGeom prst="roundRect">
            <a:avLst/>
          </a:prstGeom>
          <a:solidFill>
            <a:srgbClr val="00B0F0"/>
          </a:solidFill>
          <a:ln>
            <a:noFill/>
          </a:ln>
          <a:effectLst/>
        </p:spPr>
        <p:txBody>
          <a:bodyPr wrap="square" rtlCol="0">
            <a:spAutoFit/>
          </a:bodyPr>
          <a:lstStyle/>
          <a:p>
            <a:pPr algn="ctr"/>
            <a:r>
              <a:rPr lang="en-GB" sz="3200" dirty="0">
                <a:solidFill>
                  <a:schemeClr val="bg1"/>
                </a:solidFill>
              </a:rPr>
              <a:t>girl</a:t>
            </a:r>
          </a:p>
        </p:txBody>
      </p:sp>
      <p:sp>
        <p:nvSpPr>
          <p:cNvPr id="15" name="TextBox 14">
            <a:extLst>
              <a:ext uri="{FF2B5EF4-FFF2-40B4-BE49-F238E27FC236}">
                <a16:creationId xmlns:a16="http://schemas.microsoft.com/office/drawing/2014/main" id="{570D75C9-4993-C67B-141D-0CEFB60B973E}"/>
              </a:ext>
            </a:extLst>
          </p:cNvPr>
          <p:cNvSpPr txBox="1"/>
          <p:nvPr/>
        </p:nvSpPr>
        <p:spPr>
          <a:xfrm>
            <a:off x="3438853" y="4976293"/>
            <a:ext cx="2664000" cy="648000"/>
          </a:xfrm>
          <a:prstGeom prst="roundRect">
            <a:avLst/>
          </a:prstGeom>
          <a:solidFill>
            <a:srgbClr val="EF8023"/>
          </a:solidFill>
          <a:ln>
            <a:noFill/>
          </a:ln>
          <a:effectLst/>
        </p:spPr>
        <p:txBody>
          <a:bodyPr wrap="square" rtlCol="0">
            <a:spAutoFit/>
          </a:bodyPr>
          <a:lstStyle/>
          <a:p>
            <a:pPr algn="ctr"/>
            <a:r>
              <a:rPr lang="en-GB" sz="3200" dirty="0">
                <a:solidFill>
                  <a:schemeClr val="bg1"/>
                </a:solidFill>
              </a:rPr>
              <a:t>they</a:t>
            </a:r>
          </a:p>
        </p:txBody>
      </p:sp>
      <p:sp>
        <p:nvSpPr>
          <p:cNvPr id="23" name="Title 1">
            <a:extLst>
              <a:ext uri="{FF2B5EF4-FFF2-40B4-BE49-F238E27FC236}">
                <a16:creationId xmlns:a16="http://schemas.microsoft.com/office/drawing/2014/main" id="{C0C10383-3D75-F2F9-AC5A-C3B0712F1731}"/>
              </a:ext>
            </a:extLst>
          </p:cNvPr>
          <p:cNvSpPr txBox="1">
            <a:spLocks/>
          </p:cNvSpPr>
          <p:nvPr/>
        </p:nvSpPr>
        <p:spPr>
          <a:xfrm>
            <a:off x="6328782" y="2514494"/>
            <a:ext cx="2664000" cy="648000"/>
          </a:xfrm>
          <a:prstGeom prst="roundRect">
            <a:avLst>
              <a:gd name="adj" fmla="val 11531"/>
            </a:avLst>
          </a:prstGeom>
          <a:solidFill>
            <a:srgbClr val="EF8023"/>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you</a:t>
            </a:r>
          </a:p>
        </p:txBody>
      </p:sp>
      <p:sp>
        <p:nvSpPr>
          <p:cNvPr id="24" name="Title 1">
            <a:extLst>
              <a:ext uri="{FF2B5EF4-FFF2-40B4-BE49-F238E27FC236}">
                <a16:creationId xmlns:a16="http://schemas.microsoft.com/office/drawing/2014/main" id="{CE2FC539-4ECB-74EB-FCD6-AAF50926F1C0}"/>
              </a:ext>
            </a:extLst>
          </p:cNvPr>
          <p:cNvSpPr txBox="1">
            <a:spLocks/>
          </p:cNvSpPr>
          <p:nvPr/>
        </p:nvSpPr>
        <p:spPr>
          <a:xfrm>
            <a:off x="6328782" y="3334001"/>
            <a:ext cx="2664000" cy="648000"/>
          </a:xfrm>
          <a:prstGeom prst="roundRect">
            <a:avLst>
              <a:gd name="adj" fmla="val 11531"/>
            </a:avLst>
          </a:prstGeom>
          <a:solidFill>
            <a:srgbClr val="00B0F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table</a:t>
            </a:r>
          </a:p>
        </p:txBody>
      </p:sp>
      <p:sp>
        <p:nvSpPr>
          <p:cNvPr id="31" name="Title 1">
            <a:extLst>
              <a:ext uri="{FF2B5EF4-FFF2-40B4-BE49-F238E27FC236}">
                <a16:creationId xmlns:a16="http://schemas.microsoft.com/office/drawing/2014/main" id="{09D13E9A-C662-2EBD-9B52-0B8D58B410CA}"/>
              </a:ext>
            </a:extLst>
          </p:cNvPr>
          <p:cNvSpPr txBox="1">
            <a:spLocks/>
          </p:cNvSpPr>
          <p:nvPr/>
        </p:nvSpPr>
        <p:spPr>
          <a:xfrm>
            <a:off x="6328782" y="4162928"/>
            <a:ext cx="2664000" cy="648000"/>
          </a:xfrm>
          <a:prstGeom prst="roundRect">
            <a:avLst>
              <a:gd name="adj" fmla="val 11531"/>
            </a:avLst>
          </a:prstGeom>
          <a:solidFill>
            <a:srgbClr val="EF8023"/>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he</a:t>
            </a:r>
          </a:p>
        </p:txBody>
      </p:sp>
      <p:sp>
        <p:nvSpPr>
          <p:cNvPr id="32" name="Title 1">
            <a:extLst>
              <a:ext uri="{FF2B5EF4-FFF2-40B4-BE49-F238E27FC236}">
                <a16:creationId xmlns:a16="http://schemas.microsoft.com/office/drawing/2014/main" id="{C9E813B6-C720-FD0D-6686-954F470DC84D}"/>
              </a:ext>
            </a:extLst>
          </p:cNvPr>
          <p:cNvSpPr txBox="1">
            <a:spLocks/>
          </p:cNvSpPr>
          <p:nvPr/>
        </p:nvSpPr>
        <p:spPr>
          <a:xfrm>
            <a:off x="6321928" y="4976293"/>
            <a:ext cx="2664000" cy="648000"/>
          </a:xfrm>
          <a:prstGeom prst="roundRect">
            <a:avLst>
              <a:gd name="adj" fmla="val 11531"/>
            </a:avLst>
          </a:prstGeom>
          <a:solidFill>
            <a:srgbClr val="00B0F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young</a:t>
            </a:r>
          </a:p>
        </p:txBody>
      </p:sp>
      <p:sp>
        <p:nvSpPr>
          <p:cNvPr id="33" name="Title 1">
            <a:extLst>
              <a:ext uri="{FF2B5EF4-FFF2-40B4-BE49-F238E27FC236}">
                <a16:creationId xmlns:a16="http://schemas.microsoft.com/office/drawing/2014/main" id="{B45F99DC-574C-8886-0476-43F23A055943}"/>
              </a:ext>
            </a:extLst>
          </p:cNvPr>
          <p:cNvSpPr txBox="1">
            <a:spLocks/>
          </p:cNvSpPr>
          <p:nvPr/>
        </p:nvSpPr>
        <p:spPr>
          <a:xfrm>
            <a:off x="384000" y="1691710"/>
            <a:ext cx="2664000" cy="1222939"/>
          </a:xfrm>
          <a:prstGeom prst="roundRect">
            <a:avLst>
              <a:gd name="adj" fmla="val 11531"/>
            </a:avLst>
          </a:prstGeom>
          <a:solidFill>
            <a:srgbClr val="EF8023"/>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These are pronouns</a:t>
            </a:r>
          </a:p>
        </p:txBody>
      </p:sp>
      <p:sp>
        <p:nvSpPr>
          <p:cNvPr id="36" name="Title 1">
            <a:extLst>
              <a:ext uri="{FF2B5EF4-FFF2-40B4-BE49-F238E27FC236}">
                <a16:creationId xmlns:a16="http://schemas.microsoft.com/office/drawing/2014/main" id="{C967DF0F-98BD-C6BA-A601-2B599C28EC69}"/>
              </a:ext>
            </a:extLst>
          </p:cNvPr>
          <p:cNvSpPr txBox="1">
            <a:spLocks/>
          </p:cNvSpPr>
          <p:nvPr/>
        </p:nvSpPr>
        <p:spPr>
          <a:xfrm>
            <a:off x="384000" y="3083665"/>
            <a:ext cx="2664000" cy="1974612"/>
          </a:xfrm>
          <a:prstGeom prst="roundRect">
            <a:avLst>
              <a:gd name="adj" fmla="val 11531"/>
            </a:avLst>
          </a:prstGeom>
          <a:solidFill>
            <a:srgbClr val="7030A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What type of words are on purple blocks?</a:t>
            </a:r>
          </a:p>
        </p:txBody>
      </p:sp>
      <p:sp>
        <p:nvSpPr>
          <p:cNvPr id="37" name="TextBox 36">
            <a:extLst>
              <a:ext uri="{FF2B5EF4-FFF2-40B4-BE49-F238E27FC236}">
                <a16:creationId xmlns:a16="http://schemas.microsoft.com/office/drawing/2014/main" id="{C1545F9A-40A4-6328-5BD8-FE850E700BE7}"/>
              </a:ext>
            </a:extLst>
          </p:cNvPr>
          <p:cNvSpPr txBox="1"/>
          <p:nvPr/>
        </p:nvSpPr>
        <p:spPr>
          <a:xfrm>
            <a:off x="3445104" y="2503331"/>
            <a:ext cx="2664000" cy="648000"/>
          </a:xfrm>
          <a:prstGeom prst="roundRect">
            <a:avLst/>
          </a:prstGeom>
          <a:solidFill>
            <a:srgbClr val="7030A0"/>
          </a:solidFill>
          <a:ln>
            <a:noFill/>
          </a:ln>
          <a:effectLst/>
        </p:spPr>
        <p:txBody>
          <a:bodyPr wrap="square" rtlCol="0">
            <a:spAutoFit/>
          </a:bodyPr>
          <a:lstStyle/>
          <a:p>
            <a:pPr algn="ctr"/>
            <a:r>
              <a:rPr lang="en-GB" sz="3200" dirty="0">
                <a:solidFill>
                  <a:schemeClr val="bg1"/>
                </a:solidFill>
              </a:rPr>
              <a:t>people</a:t>
            </a:r>
          </a:p>
        </p:txBody>
      </p:sp>
      <p:sp>
        <p:nvSpPr>
          <p:cNvPr id="38" name="TextBox 37">
            <a:extLst>
              <a:ext uri="{FF2B5EF4-FFF2-40B4-BE49-F238E27FC236}">
                <a16:creationId xmlns:a16="http://schemas.microsoft.com/office/drawing/2014/main" id="{9DA1568E-DA4B-9044-4CA9-7DBD28723FBA}"/>
              </a:ext>
            </a:extLst>
          </p:cNvPr>
          <p:cNvSpPr txBox="1"/>
          <p:nvPr/>
        </p:nvSpPr>
        <p:spPr>
          <a:xfrm>
            <a:off x="3445104" y="4145621"/>
            <a:ext cx="2664000" cy="648000"/>
          </a:xfrm>
          <a:prstGeom prst="roundRect">
            <a:avLst/>
          </a:prstGeom>
          <a:solidFill>
            <a:srgbClr val="7030A0"/>
          </a:solidFill>
          <a:ln>
            <a:noFill/>
          </a:ln>
          <a:effectLst/>
        </p:spPr>
        <p:txBody>
          <a:bodyPr wrap="square" rtlCol="0">
            <a:spAutoFit/>
          </a:bodyPr>
          <a:lstStyle/>
          <a:p>
            <a:pPr algn="ctr"/>
            <a:r>
              <a:rPr lang="en-GB" sz="3200" dirty="0">
                <a:solidFill>
                  <a:schemeClr val="bg1"/>
                </a:solidFill>
              </a:rPr>
              <a:t>girl</a:t>
            </a:r>
          </a:p>
        </p:txBody>
      </p:sp>
      <p:sp>
        <p:nvSpPr>
          <p:cNvPr id="39" name="Title 1">
            <a:extLst>
              <a:ext uri="{FF2B5EF4-FFF2-40B4-BE49-F238E27FC236}">
                <a16:creationId xmlns:a16="http://schemas.microsoft.com/office/drawing/2014/main" id="{92E751B6-F9AC-116F-40BB-EE336C307848}"/>
              </a:ext>
            </a:extLst>
          </p:cNvPr>
          <p:cNvSpPr txBox="1">
            <a:spLocks/>
          </p:cNvSpPr>
          <p:nvPr/>
        </p:nvSpPr>
        <p:spPr>
          <a:xfrm>
            <a:off x="6335033" y="3324476"/>
            <a:ext cx="2664000" cy="648000"/>
          </a:xfrm>
          <a:prstGeom prst="roundRect">
            <a:avLst>
              <a:gd name="adj" fmla="val 11531"/>
            </a:avLst>
          </a:prstGeom>
          <a:solidFill>
            <a:srgbClr val="7030A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table</a:t>
            </a:r>
          </a:p>
        </p:txBody>
      </p:sp>
      <p:sp>
        <p:nvSpPr>
          <p:cNvPr id="40" name="Title 1">
            <a:extLst>
              <a:ext uri="{FF2B5EF4-FFF2-40B4-BE49-F238E27FC236}">
                <a16:creationId xmlns:a16="http://schemas.microsoft.com/office/drawing/2014/main" id="{5018B8F6-A985-93BC-1B7B-9609459CB290}"/>
              </a:ext>
            </a:extLst>
          </p:cNvPr>
          <p:cNvSpPr txBox="1">
            <a:spLocks/>
          </p:cNvSpPr>
          <p:nvPr/>
        </p:nvSpPr>
        <p:spPr>
          <a:xfrm>
            <a:off x="384000" y="5285321"/>
            <a:ext cx="2664000" cy="1309418"/>
          </a:xfrm>
          <a:prstGeom prst="roundRect">
            <a:avLst>
              <a:gd name="adj" fmla="val 11531"/>
            </a:avLst>
          </a:prstGeom>
          <a:solidFill>
            <a:srgbClr val="7030A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They are (singular) nouns.</a:t>
            </a:r>
          </a:p>
        </p:txBody>
      </p:sp>
      <p:sp>
        <p:nvSpPr>
          <p:cNvPr id="41" name="Title 1">
            <a:extLst>
              <a:ext uri="{FF2B5EF4-FFF2-40B4-BE49-F238E27FC236}">
                <a16:creationId xmlns:a16="http://schemas.microsoft.com/office/drawing/2014/main" id="{49396D33-9718-3981-9522-3CC951A7198D}"/>
              </a:ext>
            </a:extLst>
          </p:cNvPr>
          <p:cNvSpPr txBox="1">
            <a:spLocks/>
          </p:cNvSpPr>
          <p:nvPr/>
        </p:nvSpPr>
        <p:spPr>
          <a:xfrm>
            <a:off x="9144000" y="1682687"/>
            <a:ext cx="2664000" cy="1974612"/>
          </a:xfrm>
          <a:prstGeom prst="roundRect">
            <a:avLst>
              <a:gd name="adj" fmla="val 11531"/>
            </a:avLst>
          </a:prstGeom>
          <a:solidFill>
            <a:srgbClr val="FF000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What type of words are on red blocks?</a:t>
            </a:r>
          </a:p>
        </p:txBody>
      </p:sp>
      <p:sp>
        <p:nvSpPr>
          <p:cNvPr id="42" name="Title 1">
            <a:extLst>
              <a:ext uri="{FF2B5EF4-FFF2-40B4-BE49-F238E27FC236}">
                <a16:creationId xmlns:a16="http://schemas.microsoft.com/office/drawing/2014/main" id="{217197E6-70B9-E601-7A6E-E59ECCA397FE}"/>
              </a:ext>
            </a:extLst>
          </p:cNvPr>
          <p:cNvSpPr txBox="1">
            <a:spLocks/>
          </p:cNvSpPr>
          <p:nvPr/>
        </p:nvSpPr>
        <p:spPr>
          <a:xfrm>
            <a:off x="9144000" y="3884343"/>
            <a:ext cx="2664000" cy="1309418"/>
          </a:xfrm>
          <a:prstGeom prst="roundRect">
            <a:avLst>
              <a:gd name="adj" fmla="val 11531"/>
            </a:avLst>
          </a:prstGeom>
          <a:solidFill>
            <a:srgbClr val="FF000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They are adjectives.</a:t>
            </a:r>
          </a:p>
        </p:txBody>
      </p:sp>
      <p:sp>
        <p:nvSpPr>
          <p:cNvPr id="43" name="Title 1">
            <a:extLst>
              <a:ext uri="{FF2B5EF4-FFF2-40B4-BE49-F238E27FC236}">
                <a16:creationId xmlns:a16="http://schemas.microsoft.com/office/drawing/2014/main" id="{742EEB46-50A8-140F-364A-B74BAEF1A04F}"/>
              </a:ext>
            </a:extLst>
          </p:cNvPr>
          <p:cNvSpPr txBox="1">
            <a:spLocks/>
          </p:cNvSpPr>
          <p:nvPr/>
        </p:nvSpPr>
        <p:spPr>
          <a:xfrm>
            <a:off x="6321928" y="1704974"/>
            <a:ext cx="2664000" cy="648000"/>
          </a:xfrm>
          <a:prstGeom prst="roundRect">
            <a:avLst>
              <a:gd name="adj" fmla="val 11531"/>
            </a:avLst>
          </a:prstGeom>
          <a:solidFill>
            <a:srgbClr val="FF000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old</a:t>
            </a:r>
          </a:p>
        </p:txBody>
      </p:sp>
      <p:sp>
        <p:nvSpPr>
          <p:cNvPr id="44" name="Title 1">
            <a:extLst>
              <a:ext uri="{FF2B5EF4-FFF2-40B4-BE49-F238E27FC236}">
                <a16:creationId xmlns:a16="http://schemas.microsoft.com/office/drawing/2014/main" id="{0EF89680-4E95-8E7B-3D70-5CC965A65ED9}"/>
              </a:ext>
            </a:extLst>
          </p:cNvPr>
          <p:cNvSpPr txBox="1">
            <a:spLocks/>
          </p:cNvSpPr>
          <p:nvPr/>
        </p:nvSpPr>
        <p:spPr>
          <a:xfrm>
            <a:off x="6315074" y="4989556"/>
            <a:ext cx="2664000" cy="648000"/>
          </a:xfrm>
          <a:prstGeom prst="roundRect">
            <a:avLst>
              <a:gd name="adj" fmla="val 11531"/>
            </a:avLst>
          </a:prstGeom>
          <a:solidFill>
            <a:srgbClr val="FF0000"/>
          </a:solidFill>
          <a:ln>
            <a:noFill/>
          </a:ln>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young</a:t>
            </a:r>
          </a:p>
        </p:txBody>
      </p:sp>
    </p:spTree>
    <p:extLst>
      <p:ext uri="{BB962C8B-B14F-4D97-AF65-F5344CB8AC3E}">
        <p14:creationId xmlns:p14="http://schemas.microsoft.com/office/powerpoint/2010/main" val="18807463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childTnLst>
                          </p:cTn>
                        </p:par>
                        <p:par>
                          <p:cTn id="57" fill="hold">
                            <p:stCondLst>
                              <p:cond delay="1500"/>
                            </p:stCondLst>
                            <p:childTnLst>
                              <p:par>
                                <p:cTn id="58" presetID="10" presetClass="entr" presetSubtype="0"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2000"/>
                            </p:stCondLst>
                            <p:childTnLst>
                              <p:par>
                                <p:cTn id="62" presetID="10"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par>
                          <p:cTn id="65" fill="hold">
                            <p:stCondLst>
                              <p:cond delay="25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childTnLst>
                          </p:cTn>
                        </p:par>
                        <p:par>
                          <p:cTn id="69" fill="hold">
                            <p:stCondLst>
                              <p:cond delay="3000"/>
                            </p:stCondLst>
                            <p:childTnLst>
                              <p:par>
                                <p:cTn id="70" presetID="10" presetClass="entr" presetSubtype="0" fill="hold" grpId="0"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fade">
                                      <p:cBhvr>
                                        <p:cTn id="72" dur="500"/>
                                        <p:tgtEl>
                                          <p:spTgt spid="7"/>
                                        </p:tgtEl>
                                      </p:cBhvr>
                                    </p:animEffect>
                                  </p:childTnLst>
                                </p:cTn>
                              </p:par>
                            </p:childTnLst>
                          </p:cTn>
                        </p:par>
                        <p:par>
                          <p:cTn id="73" fill="hold">
                            <p:stCondLst>
                              <p:cond delay="3500"/>
                            </p:stCondLst>
                            <p:childTnLst>
                              <p:par>
                                <p:cTn id="74" presetID="10" presetClass="entr" presetSubtype="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childTnLst>
                          </p:cTn>
                        </p:par>
                        <p:par>
                          <p:cTn id="77" fill="hold">
                            <p:stCondLst>
                              <p:cond delay="4000"/>
                            </p:stCondLst>
                            <p:childTnLst>
                              <p:par>
                                <p:cTn id="78" presetID="10" presetClass="entr" presetSubtype="0"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childTnLst>
                                </p:cTn>
                              </p:par>
                            </p:childTnLst>
                          </p:cTn>
                        </p:par>
                        <p:par>
                          <p:cTn id="81" fill="hold">
                            <p:stCondLst>
                              <p:cond delay="4500"/>
                            </p:stCondLst>
                            <p:childTnLst>
                              <p:par>
                                <p:cTn id="82" presetID="10" presetClass="entr" presetSubtype="0" fill="hold" grpId="0" nodeType="after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500"/>
                                        <p:tgtEl>
                                          <p:spTgt spid="31"/>
                                        </p:tgtEl>
                                      </p:cBhvr>
                                    </p:animEffect>
                                  </p:childTnLst>
                                </p:cTn>
                              </p:par>
                            </p:childTnLst>
                          </p:cTn>
                        </p:par>
                        <p:par>
                          <p:cTn id="85" fill="hold">
                            <p:stCondLst>
                              <p:cond delay="5000"/>
                            </p:stCondLst>
                            <p:childTnLst>
                              <p:par>
                                <p:cTn id="86" presetID="10" presetClass="entr" presetSubtype="0"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fade">
                                      <p:cBhvr>
                                        <p:cTn id="93" dur="500"/>
                                        <p:tgtEl>
                                          <p:spTgt spid="36"/>
                                        </p:tgtEl>
                                      </p:cBhvr>
                                    </p:animEffect>
                                  </p:childTnLst>
                                </p:cTn>
                              </p:par>
                            </p:childTnLst>
                          </p:cTn>
                        </p:par>
                        <p:par>
                          <p:cTn id="94" fill="hold">
                            <p:stCondLst>
                              <p:cond delay="500"/>
                            </p:stCondLst>
                            <p:childTnLst>
                              <p:par>
                                <p:cTn id="95" presetID="10" presetClass="entr" presetSubtype="0" fill="hold" grpId="0" nodeType="after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500"/>
                                        <p:tgtEl>
                                          <p:spTgt spid="37"/>
                                        </p:tgtEl>
                                      </p:cBhvr>
                                    </p:animEffect>
                                  </p:childTnLst>
                                </p:cTn>
                              </p:par>
                            </p:childTnLst>
                          </p:cTn>
                        </p:par>
                        <p:par>
                          <p:cTn id="98" fill="hold">
                            <p:stCondLst>
                              <p:cond delay="1000"/>
                            </p:stCondLst>
                            <p:childTnLst>
                              <p:par>
                                <p:cTn id="99" presetID="10" presetClass="entr" presetSubtype="0" fill="hold" grpId="0" nodeType="after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500"/>
                                        <p:tgtEl>
                                          <p:spTgt spid="38"/>
                                        </p:tgtEl>
                                      </p:cBhvr>
                                    </p:animEffect>
                                  </p:childTnLst>
                                </p:cTn>
                              </p:par>
                            </p:childTnLst>
                          </p:cTn>
                        </p:par>
                        <p:par>
                          <p:cTn id="102" fill="hold">
                            <p:stCondLst>
                              <p:cond delay="1500"/>
                            </p:stCondLst>
                            <p:childTnLst>
                              <p:par>
                                <p:cTn id="103" presetID="10" presetClass="entr" presetSubtype="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40"/>
                                        </p:tgtEl>
                                        <p:attrNameLst>
                                          <p:attrName>style.visibility</p:attrName>
                                        </p:attrNameLst>
                                      </p:cBhvr>
                                      <p:to>
                                        <p:strVal val="visible"/>
                                      </p:to>
                                    </p:set>
                                    <p:animEffect transition="in" filter="fade">
                                      <p:cBhvr>
                                        <p:cTn id="110" dur="500"/>
                                        <p:tgtEl>
                                          <p:spTgt spid="40"/>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500"/>
                                        <p:tgtEl>
                                          <p:spTgt spid="41"/>
                                        </p:tgtEl>
                                      </p:cBhvr>
                                    </p:animEffect>
                                  </p:childTnLst>
                                </p:cTn>
                              </p:par>
                            </p:childTnLst>
                          </p:cTn>
                        </p:par>
                        <p:par>
                          <p:cTn id="116" fill="hold">
                            <p:stCondLst>
                              <p:cond delay="500"/>
                            </p:stCondLst>
                            <p:childTnLst>
                              <p:par>
                                <p:cTn id="117" presetID="10" presetClass="entr" presetSubtype="0" fill="hold" grpId="0" nodeType="afterEffect">
                                  <p:stCondLst>
                                    <p:cond delay="0"/>
                                  </p:stCondLst>
                                  <p:childTnLst>
                                    <p:set>
                                      <p:cBhvr>
                                        <p:cTn id="118" dur="1" fill="hold">
                                          <p:stCondLst>
                                            <p:cond delay="0"/>
                                          </p:stCondLst>
                                        </p:cTn>
                                        <p:tgtEl>
                                          <p:spTgt spid="43"/>
                                        </p:tgtEl>
                                        <p:attrNameLst>
                                          <p:attrName>style.visibility</p:attrName>
                                        </p:attrNameLst>
                                      </p:cBhvr>
                                      <p:to>
                                        <p:strVal val="visible"/>
                                      </p:to>
                                    </p:set>
                                    <p:animEffect transition="in" filter="fade">
                                      <p:cBhvr>
                                        <p:cTn id="119" dur="500"/>
                                        <p:tgtEl>
                                          <p:spTgt spid="43"/>
                                        </p:tgtEl>
                                      </p:cBhvr>
                                    </p:animEffect>
                                  </p:childTnLst>
                                </p:cTn>
                              </p:par>
                            </p:childTnLst>
                          </p:cTn>
                        </p:par>
                        <p:par>
                          <p:cTn id="120" fill="hold">
                            <p:stCondLst>
                              <p:cond delay="1000"/>
                            </p:stCondLst>
                            <p:childTnLst>
                              <p:par>
                                <p:cTn id="121" presetID="10" presetClass="entr" presetSubtype="0" fill="hold" grpId="0" nodeType="afterEffect">
                                  <p:stCondLst>
                                    <p:cond delay="0"/>
                                  </p:stCondLst>
                                  <p:childTnLst>
                                    <p:set>
                                      <p:cBhvr>
                                        <p:cTn id="122" dur="1" fill="hold">
                                          <p:stCondLst>
                                            <p:cond delay="0"/>
                                          </p:stCondLst>
                                        </p:cTn>
                                        <p:tgtEl>
                                          <p:spTgt spid="44"/>
                                        </p:tgtEl>
                                        <p:attrNameLst>
                                          <p:attrName>style.visibility</p:attrName>
                                        </p:attrNameLst>
                                      </p:cBhvr>
                                      <p:to>
                                        <p:strVal val="visible"/>
                                      </p:to>
                                    </p:set>
                                    <p:animEffect transition="in" filter="fade">
                                      <p:cBhvr>
                                        <p:cTn id="123" dur="500"/>
                                        <p:tgtEl>
                                          <p:spTgt spid="44"/>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42"/>
                                        </p:tgtEl>
                                        <p:attrNameLst>
                                          <p:attrName>style.visibility</p:attrName>
                                        </p:attrNameLst>
                                      </p:cBhvr>
                                      <p:to>
                                        <p:strVal val="visible"/>
                                      </p:to>
                                    </p:set>
                                    <p:animEffect transition="in" filter="fade">
                                      <p:cBhvr>
                                        <p:cTn id="12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5" grpId="0" animBg="1"/>
      <p:bldP spid="4" grpId="0" animBg="1"/>
      <p:bldP spid="6" grpId="0" animBg="1"/>
      <p:bldP spid="9" grpId="0" animBg="1"/>
      <p:bldP spid="12" grpId="0" animBg="1"/>
      <p:bldP spid="13" grpId="0" animBg="1"/>
      <p:bldP spid="16" grpId="0" animBg="1"/>
      <p:bldP spid="17" grpId="0" animBg="1"/>
      <p:bldP spid="18" grpId="0" animBg="1"/>
      <p:bldP spid="7" grpId="0" animBg="1"/>
      <p:bldP spid="8" grpId="0" animBg="1"/>
      <p:bldP spid="10" grpId="0" animBg="1"/>
      <p:bldP spid="11" grpId="0" animBg="1"/>
      <p:bldP spid="14" grpId="0" animBg="1"/>
      <p:bldP spid="15" grpId="0" animBg="1"/>
      <p:bldP spid="23" grpId="0" animBg="1"/>
      <p:bldP spid="24" grpId="0" animBg="1"/>
      <p:bldP spid="31" grpId="0" animBg="1"/>
      <p:bldP spid="32" grpId="0" animBg="1"/>
      <p:bldP spid="33" grpId="0" animBg="1"/>
      <p:bldP spid="36" grpId="0" animBg="1"/>
      <p:bldP spid="37" grpId="0" animBg="1"/>
      <p:bldP spid="38" grpId="0" animBg="1"/>
      <p:bldP spid="39" grpId="0" animBg="1"/>
      <p:bldP spid="40" grpId="0" animBg="1"/>
      <p:bldP spid="41" grpId="0" animBg="1"/>
      <p:bldP spid="42" grpId="0" animBg="1"/>
      <p:bldP spid="43" grpId="0" animBg="1"/>
      <p:bldP spid="4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shape&#10;&#10;Description automatically generated">
            <a:extLst>
              <a:ext uri="{FF2B5EF4-FFF2-40B4-BE49-F238E27FC236}">
                <a16:creationId xmlns:a16="http://schemas.microsoft.com/office/drawing/2014/main" id="{69569333-7322-056C-B798-8FC427FECB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5" name="TextBox 34">
            <a:extLst>
              <a:ext uri="{FF2B5EF4-FFF2-40B4-BE49-F238E27FC236}">
                <a16:creationId xmlns:a16="http://schemas.microsoft.com/office/drawing/2014/main" id="{95B25526-10BA-45E4-E360-169304C735D4}"/>
              </a:ext>
            </a:extLst>
          </p:cNvPr>
          <p:cNvSpPr txBox="1"/>
          <p:nvPr/>
        </p:nvSpPr>
        <p:spPr>
          <a:xfrm>
            <a:off x="251560" y="1714542"/>
            <a:ext cx="5602795" cy="2141875"/>
          </a:xfrm>
          <a:prstGeom prst="roundRect">
            <a:avLst>
              <a:gd name="adj" fmla="val 7194"/>
            </a:avLst>
          </a:prstGeom>
          <a:solidFill>
            <a:srgbClr val="7030A0"/>
          </a:solidFill>
          <a:ln>
            <a:noFill/>
          </a:ln>
        </p:spPr>
        <p:txBody>
          <a:bodyPr wrap="square" rtlCol="0">
            <a:spAutoFit/>
          </a:bodyPr>
          <a:lstStyle/>
          <a:p>
            <a:pPr algn="ctr"/>
            <a:r>
              <a:rPr lang="en-GB" sz="3200" dirty="0">
                <a:solidFill>
                  <a:schemeClr val="bg1"/>
                </a:solidFill>
              </a:rPr>
              <a:t>Dave liked to take risks, but sometimes Dave got into trouble because what Dave did was dangerous.</a:t>
            </a:r>
          </a:p>
        </p:txBody>
      </p:sp>
      <p:sp>
        <p:nvSpPr>
          <p:cNvPr id="10" name="TextBox 9">
            <a:extLst>
              <a:ext uri="{FF2B5EF4-FFF2-40B4-BE49-F238E27FC236}">
                <a16:creationId xmlns:a16="http://schemas.microsoft.com/office/drawing/2014/main" id="{9C4B0D8A-2907-00E0-EEE6-BE0714317D24}"/>
              </a:ext>
            </a:extLst>
          </p:cNvPr>
          <p:cNvSpPr txBox="1"/>
          <p:nvPr/>
        </p:nvSpPr>
        <p:spPr>
          <a:xfrm>
            <a:off x="6179633" y="1697670"/>
            <a:ext cx="5688517" cy="2181761"/>
          </a:xfrm>
          <a:prstGeom prst="roundRect">
            <a:avLst>
              <a:gd name="adj" fmla="val 9474"/>
            </a:avLst>
          </a:prstGeom>
          <a:solidFill>
            <a:srgbClr val="EF8023"/>
          </a:solidFill>
          <a:ln>
            <a:noFill/>
          </a:ln>
        </p:spPr>
        <p:txBody>
          <a:bodyPr wrap="square" rtlCol="0">
            <a:spAutoFit/>
          </a:bodyPr>
          <a:lstStyle/>
          <a:p>
            <a:pPr algn="ctr"/>
            <a:r>
              <a:rPr lang="en-GB" sz="3200" dirty="0">
                <a:solidFill>
                  <a:schemeClr val="bg1"/>
                </a:solidFill>
              </a:rPr>
              <a:t>Dave liked to take risks, but sometimes he got into trouble because what he did was dangerous.</a:t>
            </a:r>
          </a:p>
        </p:txBody>
      </p:sp>
      <p:sp>
        <p:nvSpPr>
          <p:cNvPr id="11" name="Title 1">
            <a:extLst>
              <a:ext uri="{FF2B5EF4-FFF2-40B4-BE49-F238E27FC236}">
                <a16:creationId xmlns:a16="http://schemas.microsoft.com/office/drawing/2014/main" id="{44E18139-5582-786A-930A-A86BF0500A8B}"/>
              </a:ext>
            </a:extLst>
          </p:cNvPr>
          <p:cNvSpPr txBox="1">
            <a:spLocks/>
          </p:cNvSpPr>
          <p:nvPr/>
        </p:nvSpPr>
        <p:spPr>
          <a:xfrm>
            <a:off x="251560" y="205495"/>
            <a:ext cx="11616590" cy="1272943"/>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Why use pronouns in your writing?</a:t>
            </a:r>
            <a:endParaRPr lang="en-GB" b="1" u="sng" dirty="0">
              <a:solidFill>
                <a:srgbClr val="FFFF00"/>
              </a:solidFill>
              <a:latin typeface="+mn-lt"/>
              <a:ea typeface="Andika"/>
              <a:cs typeface="Andika"/>
            </a:endParaRPr>
          </a:p>
        </p:txBody>
      </p:sp>
      <p:sp>
        <p:nvSpPr>
          <p:cNvPr id="3" name="Title 1">
            <a:extLst>
              <a:ext uri="{FF2B5EF4-FFF2-40B4-BE49-F238E27FC236}">
                <a16:creationId xmlns:a16="http://schemas.microsoft.com/office/drawing/2014/main" id="{9E528DA1-0E7D-4AE9-0971-19C61A06EA83}"/>
              </a:ext>
            </a:extLst>
          </p:cNvPr>
          <p:cNvSpPr txBox="1">
            <a:spLocks/>
          </p:cNvSpPr>
          <p:nvPr/>
        </p:nvSpPr>
        <p:spPr>
          <a:xfrm>
            <a:off x="251560" y="4225045"/>
            <a:ext cx="11616590" cy="1272943"/>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Which one sounds best and why?</a:t>
            </a:r>
            <a:endParaRPr lang="en-GB" b="1" u="sng" dirty="0">
              <a:solidFill>
                <a:srgbClr val="FFFF00"/>
              </a:solidFill>
              <a:latin typeface="+mn-lt"/>
              <a:ea typeface="Andika"/>
              <a:cs typeface="Andika"/>
            </a:endParaRPr>
          </a:p>
        </p:txBody>
      </p:sp>
    </p:spTree>
    <p:extLst>
      <p:ext uri="{BB962C8B-B14F-4D97-AF65-F5344CB8AC3E}">
        <p14:creationId xmlns:p14="http://schemas.microsoft.com/office/powerpoint/2010/main" val="328330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0" grpId="0" animBg="1"/>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shape&#10;&#10;Description automatically generated">
            <a:extLst>
              <a:ext uri="{FF2B5EF4-FFF2-40B4-BE49-F238E27FC236}">
                <a16:creationId xmlns:a16="http://schemas.microsoft.com/office/drawing/2014/main" id="{69569333-7322-056C-B798-8FC427FECB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5" name="TextBox 34">
            <a:extLst>
              <a:ext uri="{FF2B5EF4-FFF2-40B4-BE49-F238E27FC236}">
                <a16:creationId xmlns:a16="http://schemas.microsoft.com/office/drawing/2014/main" id="{95B25526-10BA-45E4-E360-169304C735D4}"/>
              </a:ext>
            </a:extLst>
          </p:cNvPr>
          <p:cNvSpPr txBox="1"/>
          <p:nvPr/>
        </p:nvSpPr>
        <p:spPr>
          <a:xfrm>
            <a:off x="251560" y="1714542"/>
            <a:ext cx="11616590" cy="607397"/>
          </a:xfrm>
          <a:prstGeom prst="roundRect">
            <a:avLst>
              <a:gd name="adj" fmla="val 7194"/>
            </a:avLst>
          </a:prstGeom>
          <a:solidFill>
            <a:srgbClr val="7030A0"/>
          </a:solidFill>
          <a:ln>
            <a:noFill/>
          </a:ln>
        </p:spPr>
        <p:txBody>
          <a:bodyPr wrap="square" rtlCol="0">
            <a:spAutoFit/>
          </a:bodyPr>
          <a:lstStyle/>
          <a:p>
            <a:pPr algn="ctr"/>
            <a:r>
              <a:rPr lang="en-GB" sz="3200" dirty="0">
                <a:solidFill>
                  <a:schemeClr val="bg1"/>
                </a:solidFill>
              </a:rPr>
              <a:t>The girls ran towards friends. They cheered. </a:t>
            </a:r>
          </a:p>
        </p:txBody>
      </p:sp>
      <p:sp>
        <p:nvSpPr>
          <p:cNvPr id="10" name="TextBox 9">
            <a:extLst>
              <a:ext uri="{FF2B5EF4-FFF2-40B4-BE49-F238E27FC236}">
                <a16:creationId xmlns:a16="http://schemas.microsoft.com/office/drawing/2014/main" id="{9C4B0D8A-2907-00E0-EEE6-BE0714317D24}"/>
              </a:ext>
            </a:extLst>
          </p:cNvPr>
          <p:cNvSpPr txBox="1"/>
          <p:nvPr/>
        </p:nvSpPr>
        <p:spPr>
          <a:xfrm>
            <a:off x="251560" y="2558043"/>
            <a:ext cx="11616590" cy="1139726"/>
          </a:xfrm>
          <a:prstGeom prst="roundRect">
            <a:avLst>
              <a:gd name="adj" fmla="val 9474"/>
            </a:avLst>
          </a:prstGeom>
          <a:solidFill>
            <a:srgbClr val="EF8023"/>
          </a:solidFill>
          <a:ln>
            <a:noFill/>
          </a:ln>
        </p:spPr>
        <p:txBody>
          <a:bodyPr wrap="square" rtlCol="0">
            <a:spAutoFit/>
          </a:bodyPr>
          <a:lstStyle/>
          <a:p>
            <a:pPr algn="ctr"/>
            <a:r>
              <a:rPr lang="en-GB" sz="3200" dirty="0">
                <a:solidFill>
                  <a:schemeClr val="bg1"/>
                </a:solidFill>
              </a:rPr>
              <a:t>Who cheered? </a:t>
            </a:r>
          </a:p>
          <a:p>
            <a:pPr algn="ctr"/>
            <a:r>
              <a:rPr lang="en-GB" sz="3200" dirty="0">
                <a:solidFill>
                  <a:schemeClr val="bg1"/>
                </a:solidFill>
              </a:rPr>
              <a:t>The friends? Or the girls? Or the girls and her friends?</a:t>
            </a:r>
          </a:p>
        </p:txBody>
      </p:sp>
      <p:sp>
        <p:nvSpPr>
          <p:cNvPr id="11" name="Title 1">
            <a:extLst>
              <a:ext uri="{FF2B5EF4-FFF2-40B4-BE49-F238E27FC236}">
                <a16:creationId xmlns:a16="http://schemas.microsoft.com/office/drawing/2014/main" id="{44E18139-5582-786A-930A-A86BF0500A8B}"/>
              </a:ext>
            </a:extLst>
          </p:cNvPr>
          <p:cNvSpPr txBox="1">
            <a:spLocks/>
          </p:cNvSpPr>
          <p:nvPr/>
        </p:nvSpPr>
        <p:spPr>
          <a:xfrm>
            <a:off x="251560" y="205495"/>
            <a:ext cx="11616590" cy="1272943"/>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Pronouns need to be used carefully as they can create ambiguity (two meanings). </a:t>
            </a:r>
            <a:endParaRPr lang="en-GB" b="1" u="sng" dirty="0">
              <a:solidFill>
                <a:srgbClr val="FFFF00"/>
              </a:solidFill>
              <a:latin typeface="+mn-lt"/>
              <a:ea typeface="Andika"/>
              <a:cs typeface="Andika"/>
            </a:endParaRPr>
          </a:p>
        </p:txBody>
      </p:sp>
      <p:sp>
        <p:nvSpPr>
          <p:cNvPr id="3" name="Title 1">
            <a:extLst>
              <a:ext uri="{FF2B5EF4-FFF2-40B4-BE49-F238E27FC236}">
                <a16:creationId xmlns:a16="http://schemas.microsoft.com/office/drawing/2014/main" id="{9E528DA1-0E7D-4AE9-0971-19C61A06EA83}"/>
              </a:ext>
            </a:extLst>
          </p:cNvPr>
          <p:cNvSpPr txBox="1">
            <a:spLocks/>
          </p:cNvSpPr>
          <p:nvPr/>
        </p:nvSpPr>
        <p:spPr>
          <a:xfrm>
            <a:off x="251560" y="5206120"/>
            <a:ext cx="11616590" cy="1272943"/>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Make sure </a:t>
            </a:r>
            <a:r>
              <a:rPr lang="en-GB">
                <a:solidFill>
                  <a:schemeClr val="bg1"/>
                </a:solidFill>
                <a:latin typeface="+mn-lt"/>
                <a:ea typeface="Andika"/>
                <a:cs typeface="Andika"/>
              </a:rPr>
              <a:t>the reader knows </a:t>
            </a:r>
            <a:r>
              <a:rPr lang="en-GB" dirty="0">
                <a:solidFill>
                  <a:schemeClr val="bg1"/>
                </a:solidFill>
                <a:latin typeface="+mn-lt"/>
                <a:ea typeface="Andika"/>
                <a:cs typeface="Andika"/>
              </a:rPr>
              <a:t>which noun has been replaced by the pronoun.</a:t>
            </a:r>
            <a:endParaRPr lang="en-GB" b="1" u="sng" dirty="0">
              <a:solidFill>
                <a:srgbClr val="FFFF00"/>
              </a:solidFill>
              <a:latin typeface="+mn-lt"/>
              <a:ea typeface="Andika"/>
              <a:cs typeface="Andika"/>
            </a:endParaRPr>
          </a:p>
        </p:txBody>
      </p:sp>
      <p:sp>
        <p:nvSpPr>
          <p:cNvPr id="2" name="TextBox 1">
            <a:extLst>
              <a:ext uri="{FF2B5EF4-FFF2-40B4-BE49-F238E27FC236}">
                <a16:creationId xmlns:a16="http://schemas.microsoft.com/office/drawing/2014/main" id="{8F5D3CC1-9F67-739B-BD2B-1CAE1B1E90FD}"/>
              </a:ext>
            </a:extLst>
          </p:cNvPr>
          <p:cNvSpPr txBox="1"/>
          <p:nvPr/>
        </p:nvSpPr>
        <p:spPr>
          <a:xfrm>
            <a:off x="251560" y="3933873"/>
            <a:ext cx="11616590" cy="1118890"/>
          </a:xfrm>
          <a:prstGeom prst="roundRect">
            <a:avLst>
              <a:gd name="adj" fmla="val 7194"/>
            </a:avLst>
          </a:prstGeom>
          <a:solidFill>
            <a:srgbClr val="7030A0"/>
          </a:solidFill>
          <a:ln>
            <a:noFill/>
          </a:ln>
        </p:spPr>
        <p:txBody>
          <a:bodyPr wrap="square" rtlCol="0">
            <a:spAutoFit/>
          </a:bodyPr>
          <a:lstStyle/>
          <a:p>
            <a:pPr algn="ctr"/>
            <a:r>
              <a:rPr lang="en-GB" sz="3200" dirty="0">
                <a:solidFill>
                  <a:schemeClr val="bg1"/>
                </a:solidFill>
              </a:rPr>
              <a:t>The reader can’t tell. </a:t>
            </a:r>
          </a:p>
          <a:p>
            <a:pPr algn="ctr"/>
            <a:r>
              <a:rPr lang="en-GB" sz="3200" dirty="0">
                <a:solidFill>
                  <a:schemeClr val="bg1"/>
                </a:solidFill>
              </a:rPr>
              <a:t>It’s ambiguous.</a:t>
            </a:r>
          </a:p>
        </p:txBody>
      </p:sp>
    </p:spTree>
    <p:extLst>
      <p:ext uri="{BB962C8B-B14F-4D97-AF65-F5344CB8AC3E}">
        <p14:creationId xmlns:p14="http://schemas.microsoft.com/office/powerpoint/2010/main" val="1472852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0" grpId="0" animBg="1"/>
      <p:bldP spid="3" grpId="0" animBg="1"/>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F4DF6-D677-F0E9-3450-428FD4A37E70}"/>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54C9D5B-AF3D-7011-235D-C05D218DC8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2712274-61CE-3413-425C-346F1BABA8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DEE1F99-EDBB-A13F-D927-6FA3CE54E358}"/>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2BD6929-CBBD-83BA-6398-E863B2B4E8C2}"/>
              </a:ext>
            </a:extLst>
          </p:cNvPr>
          <p:cNvGraphicFramePr/>
          <p:nvPr>
            <p:extLst>
              <p:ext uri="{D42A27DB-BD31-4B8C-83A1-F6EECF244321}">
                <p14:modId xmlns:p14="http://schemas.microsoft.com/office/powerpoint/2010/main" val="2795606230"/>
              </p:ext>
            </p:extLst>
          </p:nvPr>
        </p:nvGraphicFramePr>
        <p:xfrm>
          <a:off x="1601469" y="904875"/>
          <a:ext cx="9952356" cy="32765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1A4A5651-2511-CB79-B74D-8F8D454C673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9" name="TextBox 8">
            <a:extLst>
              <a:ext uri="{FF2B5EF4-FFF2-40B4-BE49-F238E27FC236}">
                <a16:creationId xmlns:a16="http://schemas.microsoft.com/office/drawing/2014/main" id="{4B44FF1C-6A44-CBEA-B9DF-F9B1DD30577B}"/>
              </a:ext>
            </a:extLst>
          </p:cNvPr>
          <p:cNvSpPr txBox="1"/>
          <p:nvPr/>
        </p:nvSpPr>
        <p:spPr>
          <a:xfrm>
            <a:off x="3058159" y="4699933"/>
            <a:ext cx="7962266" cy="461665"/>
          </a:xfrm>
          <a:prstGeom prst="rect">
            <a:avLst/>
          </a:prstGeom>
          <a:noFill/>
        </p:spPr>
        <p:txBody>
          <a:bodyPr wrap="square" rtlCol="0">
            <a:spAutoFit/>
          </a:bodyPr>
          <a:lstStyle/>
          <a:p>
            <a:pPr algn="ctr"/>
            <a:r>
              <a:rPr lang="en-GB" sz="2400" dirty="0"/>
              <a:t>One category of pronoun is personal pronouns.</a:t>
            </a:r>
          </a:p>
        </p:txBody>
      </p:sp>
    </p:spTree>
    <p:extLst>
      <p:ext uri="{BB962C8B-B14F-4D97-AF65-F5344CB8AC3E}">
        <p14:creationId xmlns:p14="http://schemas.microsoft.com/office/powerpoint/2010/main" val="1693196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23CF9-0734-AC65-8B4A-07861C71D4A1}"/>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15F9B4F-57CA-B521-D1EB-83319D3950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FDB1366-17FD-D1DB-5BAD-AB4FF1BAA978}"/>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i cant do it</a:t>
            </a:r>
          </a:p>
        </p:txBody>
      </p:sp>
      <p:sp>
        <p:nvSpPr>
          <p:cNvPr id="4" name="Title 1">
            <a:extLst>
              <a:ext uri="{FF2B5EF4-FFF2-40B4-BE49-F238E27FC236}">
                <a16:creationId xmlns:a16="http://schemas.microsoft.com/office/drawing/2014/main" id="{EB312B3D-4781-8EF9-7929-95F0C1A022A7}"/>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What tense is the verb – present or past?</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Love transforms lives.</a:t>
            </a:r>
          </a:p>
        </p:txBody>
      </p:sp>
      <p:sp>
        <p:nvSpPr>
          <p:cNvPr id="5" name="Title 1">
            <a:extLst>
              <a:ext uri="{FF2B5EF4-FFF2-40B4-BE49-F238E27FC236}">
                <a16:creationId xmlns:a16="http://schemas.microsoft.com/office/drawing/2014/main" id="{C044C11C-E408-59DB-9D37-E4DBC9717E28}"/>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Can you spot the adverb?</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She sings beautifully.</a:t>
            </a:r>
          </a:p>
        </p:txBody>
      </p:sp>
      <p:sp>
        <p:nvSpPr>
          <p:cNvPr id="6" name="Title 1">
            <a:extLst>
              <a:ext uri="{FF2B5EF4-FFF2-40B4-BE49-F238E27FC236}">
                <a16:creationId xmlns:a16="http://schemas.microsoft.com/office/drawing/2014/main" id="{A342D8E0-6FBE-3748-0DF9-6B89A26ED794}"/>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      What types of nouns are they – </a:t>
            </a:r>
            <a:r>
              <a:rPr lang="en-GB" sz="2400" dirty="0">
                <a:solidFill>
                  <a:srgbClr val="00CCFF"/>
                </a:solidFill>
                <a:latin typeface="+mn-lt"/>
                <a:ea typeface="Andika"/>
                <a:cs typeface="Andika"/>
              </a:rPr>
              <a:t>common</a:t>
            </a:r>
            <a:r>
              <a:rPr lang="en-GB" sz="2400" dirty="0">
                <a:solidFill>
                  <a:schemeClr val="bg1"/>
                </a:solidFill>
                <a:latin typeface="+mn-lt"/>
                <a:ea typeface="Andika"/>
                <a:cs typeface="Andika"/>
              </a:rPr>
              <a:t>, proper, abstract or </a:t>
            </a:r>
            <a:r>
              <a:rPr lang="en-GB" sz="2400" dirty="0">
                <a:solidFill>
                  <a:srgbClr val="FF00FF"/>
                </a:solidFill>
                <a:latin typeface="+mn-lt"/>
                <a:ea typeface="Andika"/>
                <a:cs typeface="Andika"/>
              </a:rPr>
              <a:t>collective</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00FF"/>
                </a:solidFill>
                <a:latin typeface="+mn-lt"/>
                <a:ea typeface="Andika"/>
                <a:cs typeface="Andika"/>
              </a:rPr>
              <a:t>Love</a:t>
            </a:r>
            <a:r>
              <a:rPr lang="en-GB" sz="4000" dirty="0">
                <a:solidFill>
                  <a:schemeClr val="bg1"/>
                </a:solidFill>
                <a:latin typeface="+mn-lt"/>
                <a:ea typeface="Andika"/>
                <a:cs typeface="Andika"/>
              </a:rPr>
              <a:t> transforms </a:t>
            </a:r>
            <a:r>
              <a:rPr lang="en-GB" sz="4000" dirty="0">
                <a:solidFill>
                  <a:srgbClr val="00B0F0"/>
                </a:solidFill>
                <a:latin typeface="+mn-lt"/>
                <a:ea typeface="Andika"/>
                <a:cs typeface="Andika"/>
              </a:rPr>
              <a:t>lives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40348815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shape&#10;&#10;Description automatically generated">
            <a:extLst>
              <a:ext uri="{FF2B5EF4-FFF2-40B4-BE49-F238E27FC236}">
                <a16:creationId xmlns:a16="http://schemas.microsoft.com/office/drawing/2014/main" id="{69569333-7322-056C-B798-8FC427FECB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5" name="TextBox 34">
            <a:extLst>
              <a:ext uri="{FF2B5EF4-FFF2-40B4-BE49-F238E27FC236}">
                <a16:creationId xmlns:a16="http://schemas.microsoft.com/office/drawing/2014/main" id="{95B25526-10BA-45E4-E360-169304C735D4}"/>
              </a:ext>
            </a:extLst>
          </p:cNvPr>
          <p:cNvSpPr txBox="1"/>
          <p:nvPr/>
        </p:nvSpPr>
        <p:spPr>
          <a:xfrm>
            <a:off x="407480" y="1703210"/>
            <a:ext cx="11377035" cy="1118890"/>
          </a:xfrm>
          <a:prstGeom prst="roundRect">
            <a:avLst>
              <a:gd name="adj" fmla="val 7194"/>
            </a:avLst>
          </a:prstGeom>
          <a:solidFill>
            <a:srgbClr val="7030A0"/>
          </a:solidFill>
          <a:ln>
            <a:noFill/>
          </a:ln>
        </p:spPr>
        <p:txBody>
          <a:bodyPr wrap="square" rtlCol="0">
            <a:spAutoFit/>
          </a:bodyPr>
          <a:lstStyle/>
          <a:p>
            <a:pPr algn="ctr"/>
            <a:r>
              <a:rPr lang="en-GB" sz="3200" dirty="0">
                <a:solidFill>
                  <a:schemeClr val="bg1"/>
                </a:solidFill>
              </a:rPr>
              <a:t>Personal pronouns are used to refer to specific people or things. </a:t>
            </a:r>
          </a:p>
        </p:txBody>
      </p:sp>
      <p:sp>
        <p:nvSpPr>
          <p:cNvPr id="11" name="Title 1">
            <a:extLst>
              <a:ext uri="{FF2B5EF4-FFF2-40B4-BE49-F238E27FC236}">
                <a16:creationId xmlns:a16="http://schemas.microsoft.com/office/drawing/2014/main" id="{44E18139-5582-786A-930A-A86BF0500A8B}"/>
              </a:ext>
            </a:extLst>
          </p:cNvPr>
          <p:cNvSpPr txBox="1">
            <a:spLocks/>
          </p:cNvSpPr>
          <p:nvPr/>
        </p:nvSpPr>
        <p:spPr>
          <a:xfrm>
            <a:off x="391431" y="215134"/>
            <a:ext cx="11377035" cy="1272943"/>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i="1" u="sng" dirty="0">
                <a:solidFill>
                  <a:srgbClr val="FFFF00"/>
                </a:solidFill>
                <a:latin typeface="+mn-lt"/>
                <a:ea typeface="Andika"/>
                <a:cs typeface="Andika"/>
              </a:rPr>
              <a:t>Personal pronouns</a:t>
            </a:r>
            <a:endParaRPr lang="en-GB" b="1" u="sng" dirty="0">
              <a:solidFill>
                <a:srgbClr val="FFFF00"/>
              </a:solidFill>
              <a:latin typeface="+mn-lt"/>
              <a:ea typeface="Andika"/>
              <a:cs typeface="Andika"/>
            </a:endParaRPr>
          </a:p>
        </p:txBody>
      </p:sp>
      <p:sp>
        <p:nvSpPr>
          <p:cNvPr id="2" name="TextBox 1">
            <a:extLst>
              <a:ext uri="{FF2B5EF4-FFF2-40B4-BE49-F238E27FC236}">
                <a16:creationId xmlns:a16="http://schemas.microsoft.com/office/drawing/2014/main" id="{2295FF76-85BB-FF05-A047-4714480159D1}"/>
              </a:ext>
            </a:extLst>
          </p:cNvPr>
          <p:cNvSpPr txBox="1"/>
          <p:nvPr/>
        </p:nvSpPr>
        <p:spPr>
          <a:xfrm>
            <a:off x="391431" y="4380618"/>
            <a:ext cx="11377035" cy="607397"/>
          </a:xfrm>
          <a:prstGeom prst="roundRect">
            <a:avLst>
              <a:gd name="adj" fmla="val 7194"/>
            </a:avLst>
          </a:prstGeom>
          <a:solidFill>
            <a:srgbClr val="7030A0"/>
          </a:solidFill>
          <a:ln>
            <a:noFill/>
          </a:ln>
        </p:spPr>
        <p:txBody>
          <a:bodyPr wrap="square" rtlCol="0">
            <a:spAutoFit/>
          </a:bodyPr>
          <a:lstStyle/>
          <a:p>
            <a:pPr algn="ctr"/>
            <a:r>
              <a:rPr lang="en-GB" sz="3200" dirty="0">
                <a:solidFill>
                  <a:schemeClr val="bg1"/>
                </a:solidFill>
              </a:rPr>
              <a:t>I, me, we, us, you, he, him, she, her, it, they, them</a:t>
            </a:r>
          </a:p>
        </p:txBody>
      </p:sp>
      <p:sp>
        <p:nvSpPr>
          <p:cNvPr id="3" name="Title 1">
            <a:extLst>
              <a:ext uri="{FF2B5EF4-FFF2-40B4-BE49-F238E27FC236}">
                <a16:creationId xmlns:a16="http://schemas.microsoft.com/office/drawing/2014/main" id="{F236285D-1FB6-4E46-2C87-428BCD77031C}"/>
              </a:ext>
            </a:extLst>
          </p:cNvPr>
          <p:cNvSpPr txBox="1">
            <a:spLocks/>
          </p:cNvSpPr>
          <p:nvPr/>
        </p:nvSpPr>
        <p:spPr>
          <a:xfrm>
            <a:off x="375382" y="2892542"/>
            <a:ext cx="11377035" cy="1272943"/>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Here is a list of all the </a:t>
            </a:r>
            <a:r>
              <a:rPr lang="en-GB" b="1" i="1" u="sng" dirty="0">
                <a:solidFill>
                  <a:srgbClr val="FFFF00"/>
                </a:solidFill>
                <a:latin typeface="+mn-lt"/>
                <a:ea typeface="Andika"/>
                <a:cs typeface="Andika"/>
              </a:rPr>
              <a:t>personal pronouns</a:t>
            </a:r>
            <a:r>
              <a:rPr lang="en-GB" dirty="0">
                <a:solidFill>
                  <a:schemeClr val="bg1"/>
                </a:solidFill>
                <a:latin typeface="+mn-lt"/>
                <a:ea typeface="Andika"/>
                <a:cs typeface="Andika"/>
              </a:rPr>
              <a:t>:</a:t>
            </a:r>
            <a:endParaRPr lang="en-GB" b="1" u="sng" dirty="0">
              <a:solidFill>
                <a:srgbClr val="FFFF00"/>
              </a:solidFill>
              <a:latin typeface="+mn-lt"/>
              <a:ea typeface="Andika"/>
              <a:cs typeface="Andika"/>
            </a:endParaRPr>
          </a:p>
        </p:txBody>
      </p:sp>
    </p:spTree>
    <p:extLst>
      <p:ext uri="{BB962C8B-B14F-4D97-AF65-F5344CB8AC3E}">
        <p14:creationId xmlns:p14="http://schemas.microsoft.com/office/powerpoint/2010/main" val="17642339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vector graphics&#10;&#10;Description automatically generated">
            <a:extLst>
              <a:ext uri="{FF2B5EF4-FFF2-40B4-BE49-F238E27FC236}">
                <a16:creationId xmlns:a16="http://schemas.microsoft.com/office/drawing/2014/main" id="{2055E7DB-7DC4-47DD-0280-CE7DE7E2E8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110821" y="1687315"/>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349411"/>
            <a:ext cx="8709891" cy="2130631"/>
          </a:xfrm>
          <a:prstGeom prst="roundRect">
            <a:avLst>
              <a:gd name="adj" fmla="val 27544"/>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Below are three sentences. </a:t>
            </a:r>
            <a:br>
              <a:rPr lang="en-GB" altLang="en-US" sz="2800" dirty="0">
                <a:solidFill>
                  <a:schemeClr val="bg1"/>
                </a:solidFill>
              </a:rPr>
            </a:br>
            <a:br>
              <a:rPr lang="en-GB" altLang="en-US" sz="2800" dirty="0">
                <a:solidFill>
                  <a:schemeClr val="bg1"/>
                </a:solidFill>
              </a:rPr>
            </a:br>
            <a:r>
              <a:rPr lang="en-GB" altLang="en-US" sz="2800" dirty="0">
                <a:solidFill>
                  <a:schemeClr val="bg1"/>
                </a:solidFill>
              </a:rPr>
              <a:t>You have one minute to </a:t>
            </a:r>
            <a:br>
              <a:rPr lang="en-GB" altLang="en-US" sz="2800" dirty="0">
                <a:solidFill>
                  <a:schemeClr val="bg1"/>
                </a:solidFill>
              </a:rPr>
            </a:br>
            <a:r>
              <a:rPr lang="en-GB" altLang="en-US" sz="2800" dirty="0">
                <a:solidFill>
                  <a:schemeClr val="bg1"/>
                </a:solidFill>
              </a:rPr>
              <a:t>spot all the pronouns!</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2" name="Amber Oval">
            <a:extLst>
              <a:ext uri="{FF2B5EF4-FFF2-40B4-BE49-F238E27FC236}">
                <a16:creationId xmlns:a16="http://schemas.microsoft.com/office/drawing/2014/main" id="{35496460-D172-C647-0271-13B985D52204}"/>
              </a:ext>
            </a:extLst>
          </p:cNvPr>
          <p:cNvSpPr/>
          <p:nvPr/>
        </p:nvSpPr>
        <p:spPr>
          <a:xfrm>
            <a:off x="490175" y="246264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3" name="Green Oval">
            <a:extLst>
              <a:ext uri="{FF2B5EF4-FFF2-40B4-BE49-F238E27FC236}">
                <a16:creationId xmlns:a16="http://schemas.microsoft.com/office/drawing/2014/main" id="{84B753FC-7FBA-D534-DD4A-E84D8EAA93CF}"/>
              </a:ext>
            </a:extLst>
          </p:cNvPr>
          <p:cNvSpPr/>
          <p:nvPr/>
        </p:nvSpPr>
        <p:spPr>
          <a:xfrm>
            <a:off x="490175" y="246264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82794" y="526587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5" name="Last 60 seconds">
            <a:extLst>
              <a:ext uri="{FF2B5EF4-FFF2-40B4-BE49-F238E27FC236}">
                <a16:creationId xmlns:a16="http://schemas.microsoft.com/office/drawing/2014/main" id="{FD99EF8A-A45B-9CCC-6597-1DB8D3F83C6D}"/>
              </a:ext>
            </a:extLst>
          </p:cNvPr>
          <p:cNvSpPr txBox="1"/>
          <p:nvPr/>
        </p:nvSpPr>
        <p:spPr>
          <a:xfrm>
            <a:off x="482794" y="5248544"/>
            <a:ext cx="2542686"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Last 15 seconds!</a:t>
            </a:r>
          </a:p>
        </p:txBody>
      </p:sp>
      <p:sp>
        <p:nvSpPr>
          <p:cNvPr id="16" name="Grey Oval">
            <a:extLst>
              <a:ext uri="{FF2B5EF4-FFF2-40B4-BE49-F238E27FC236}">
                <a16:creationId xmlns:a16="http://schemas.microsoft.com/office/drawing/2014/main" id="{853C2272-8768-97A9-18A8-888F909E270A}"/>
              </a:ext>
            </a:extLst>
          </p:cNvPr>
          <p:cNvSpPr/>
          <p:nvPr/>
        </p:nvSpPr>
        <p:spPr>
          <a:xfrm>
            <a:off x="490175" y="246264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a:stCxn id="16" idx="0"/>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8" name="Go 30 seconds">
            <a:extLst>
              <a:ext uri="{FF2B5EF4-FFF2-40B4-BE49-F238E27FC236}">
                <a16:creationId xmlns:a16="http://schemas.microsoft.com/office/drawing/2014/main" id="{266C9D33-8551-FD3E-5C5F-6D9C5EDE0CA8}"/>
              </a:ext>
            </a:extLst>
          </p:cNvPr>
          <p:cNvSpPr txBox="1"/>
          <p:nvPr/>
        </p:nvSpPr>
        <p:spPr>
          <a:xfrm>
            <a:off x="482794" y="5248543"/>
            <a:ext cx="2542686"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GO!</a:t>
            </a:r>
          </a:p>
        </p:txBody>
      </p: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4" name="1 minutes start">
            <a:extLst>
              <a:ext uri="{FF2B5EF4-FFF2-40B4-BE49-F238E27FC236}">
                <a16:creationId xmlns:a16="http://schemas.microsoft.com/office/drawing/2014/main" id="{1D5ECD7B-9640-D2A9-4D33-2DC74BD3103E}"/>
              </a:ext>
            </a:extLst>
          </p:cNvPr>
          <p:cNvSpPr txBox="1"/>
          <p:nvPr/>
        </p:nvSpPr>
        <p:spPr>
          <a:xfrm>
            <a:off x="482794" y="5272937"/>
            <a:ext cx="2542686"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Start</a:t>
            </a:r>
          </a:p>
        </p:txBody>
      </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1 Minute Timer</a:t>
            </a:r>
          </a:p>
        </p:txBody>
      </p:sp>
      <p:sp>
        <p:nvSpPr>
          <p:cNvPr id="37" name="Rectangle 36">
            <a:extLst>
              <a:ext uri="{FF2B5EF4-FFF2-40B4-BE49-F238E27FC236}">
                <a16:creationId xmlns:a16="http://schemas.microsoft.com/office/drawing/2014/main" id="{BB33AEF0-01D2-2C48-22CF-B8F67D6D5B7F}"/>
              </a:ext>
            </a:extLst>
          </p:cNvPr>
          <p:cNvSpPr>
            <a:spLocks noChangeArrowheads="1"/>
          </p:cNvSpPr>
          <p:nvPr/>
        </p:nvSpPr>
        <p:spPr bwMode="auto">
          <a:xfrm>
            <a:off x="3190801" y="2462640"/>
            <a:ext cx="5793974" cy="2866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Andika" panose="02000000000000000000" pitchFamily="2" charset="0"/>
              </a:rPr>
              <a:t>1. I am excited to start a new job.</a:t>
            </a:r>
          </a:p>
          <a:p>
            <a:pPr>
              <a:lnSpc>
                <a:spcPct val="150000"/>
              </a:lnSpc>
              <a:spcBef>
                <a:spcPct val="0"/>
              </a:spcBef>
              <a:buNone/>
            </a:pPr>
            <a:r>
              <a:rPr lang="en-GB" altLang="en-US" sz="2400" dirty="0">
                <a:solidFill>
                  <a:schemeClr val="tx1"/>
                </a:solidFill>
                <a:latin typeface="Andika" panose="02000000000000000000" pitchFamily="2" charset="0"/>
              </a:rPr>
              <a:t>2. She asked for an opinion on the matter.</a:t>
            </a:r>
          </a:p>
          <a:p>
            <a:pPr>
              <a:lnSpc>
                <a:spcPct val="150000"/>
              </a:lnSpc>
              <a:spcBef>
                <a:spcPct val="0"/>
              </a:spcBef>
              <a:buNone/>
            </a:pPr>
            <a:r>
              <a:rPr lang="en-GB" altLang="en-US" sz="2400" dirty="0">
                <a:solidFill>
                  <a:schemeClr val="tx1"/>
                </a:solidFill>
                <a:latin typeface="Andika" panose="02000000000000000000" pitchFamily="2" charset="0"/>
              </a:rPr>
              <a:t>3. They went on holiday and had a fantastic time.</a:t>
            </a:r>
          </a:p>
        </p:txBody>
      </p:sp>
      <p:pic>
        <p:nvPicPr>
          <p:cNvPr id="7" name="Picture 6" descr="Icon&#10;&#10;Description automatically generated with medium confidence">
            <a:extLst>
              <a:ext uri="{FF2B5EF4-FFF2-40B4-BE49-F238E27FC236}">
                <a16:creationId xmlns:a16="http://schemas.microsoft.com/office/drawing/2014/main" id="{397EEF4D-F278-989D-73B9-D636C92D8E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7821" y="2517177"/>
            <a:ext cx="2802563" cy="3489389"/>
          </a:xfrm>
          <a:prstGeom prst="rect">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243EA3DF-7308-33ED-6B90-A9FCB9C0B366}"/>
              </a:ext>
            </a:extLst>
          </p:cNvPr>
          <p:cNvSpPr txBox="1"/>
          <p:nvPr/>
        </p:nvSpPr>
        <p:spPr>
          <a:xfrm>
            <a:off x="2864161" y="2358026"/>
            <a:ext cx="6414709" cy="4018121"/>
          </a:xfrm>
          <a:prstGeom prst="roundRect">
            <a:avLst/>
          </a:prstGeom>
          <a:solidFill>
            <a:srgbClr val="FF0000"/>
          </a:solidFill>
          <a:ln w="57150">
            <a:solidFill>
              <a:schemeClr val="bg1">
                <a:lumMod val="65000"/>
              </a:schemeClr>
            </a:solidFill>
          </a:ln>
          <a:effectLst>
            <a:outerShdw blurRad="63500" sx="102000" sy="102000" algn="ctr" rotWithShape="0">
              <a:prstClr val="black">
                <a:alpha val="40000"/>
              </a:prstClr>
            </a:outerShdw>
          </a:effectLst>
        </p:spPr>
        <p:txBody>
          <a:bodyPr wrap="square" rtlCol="0" anchor="ctr">
            <a:spAutoFit/>
          </a:bodyPr>
          <a:lstStyle/>
          <a:p>
            <a:pPr algn="ctr"/>
            <a:r>
              <a:rPr lang="en-GB" sz="11500" dirty="0">
                <a:solidFill>
                  <a:schemeClr val="bg1"/>
                </a:solidFill>
                <a:latin typeface="Andika" panose="02000000000000000000" pitchFamily="2" charset="0"/>
              </a:rPr>
              <a:t>Time’s Up!</a:t>
            </a:r>
          </a:p>
        </p:txBody>
      </p:sp>
      <p:sp>
        <p:nvSpPr>
          <p:cNvPr id="2" name="TextBox 1">
            <a:extLst>
              <a:ext uri="{FF2B5EF4-FFF2-40B4-BE49-F238E27FC236}">
                <a16:creationId xmlns:a16="http://schemas.microsoft.com/office/drawing/2014/main" id="{A50804E1-9632-0DE2-F975-50E838C3CD07}"/>
              </a:ext>
            </a:extLst>
          </p:cNvPr>
          <p:cNvSpPr txBox="1"/>
          <p:nvPr/>
        </p:nvSpPr>
        <p:spPr>
          <a:xfrm>
            <a:off x="2930398" y="2316072"/>
            <a:ext cx="6414709" cy="4171355"/>
          </a:xfrm>
          <a:prstGeom prst="roundRect">
            <a:avLst/>
          </a:prstGeom>
          <a:solidFill>
            <a:srgbClr val="00B050"/>
          </a:solidFill>
          <a:ln w="57150">
            <a:solidFill>
              <a:schemeClr val="bg1">
                <a:lumMod val="65000"/>
              </a:schemeClr>
            </a:solidFill>
          </a:ln>
          <a:effectLst>
            <a:outerShdw blurRad="63500" sx="102000" sy="102000" algn="ctr" rotWithShape="0">
              <a:prstClr val="black">
                <a:alpha val="40000"/>
              </a:prstClr>
            </a:outerShdw>
          </a:effectLst>
        </p:spPr>
        <p:txBody>
          <a:bodyPr wrap="square" rtlCol="0" anchor="ctr">
            <a:spAutoFit/>
          </a:bodyPr>
          <a:lstStyle/>
          <a:p>
            <a:pPr algn="ctr"/>
            <a:r>
              <a:rPr lang="en-GB" sz="23900" dirty="0">
                <a:solidFill>
                  <a:schemeClr val="bg1"/>
                </a:solidFill>
                <a:latin typeface="Andika" panose="02000000000000000000" pitchFamily="2" charset="0"/>
              </a:rPr>
              <a:t>GO!</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60000" fill="hold"/>
                                        <p:tgtEl>
                                          <p:spTgt spid="31"/>
                                        </p:tgtEl>
                                        <p:attrNameLst>
                                          <p:attrName>r</p:attrName>
                                        </p:attrNameLst>
                                      </p:cBhvr>
                                    </p:animRot>
                                  </p:childTnLst>
                                </p:cTn>
                              </p:par>
                              <p:par>
                                <p:cTn id="11" presetID="1" presetClass="exit"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34"/>
                                        </p:tgtEl>
                                      </p:cBhvr>
                                    </p:animEffect>
                                    <p:set>
                                      <p:cBhvr>
                                        <p:cTn id="15" dur="1" fill="hold">
                                          <p:stCondLst>
                                            <p:cond delay="499"/>
                                          </p:stCondLst>
                                        </p:cTn>
                                        <p:tgtEl>
                                          <p:spTgt spid="34"/>
                                        </p:tgtEl>
                                        <p:attrNameLst>
                                          <p:attrName>style.visibility</p:attrName>
                                        </p:attrNameLst>
                                      </p:cBhvr>
                                      <p:to>
                                        <p:strVal val="hidden"/>
                                      </p:to>
                                    </p:set>
                                  </p:childTnLst>
                                </p:cTn>
                              </p:par>
                              <p:par>
                                <p:cTn id="16" presetID="10" presetClass="exit" presetSubtype="0" fill="hold" grpId="0" nodeType="withEffect">
                                  <p:stCondLst>
                                    <p:cond delay="60000"/>
                                  </p:stCondLst>
                                  <p:childTnLst>
                                    <p:animEffect transition="out" filter="fade">
                                      <p:cBhvr>
                                        <p:cTn id="17" dur="500"/>
                                        <p:tgtEl>
                                          <p:spTgt spid="15"/>
                                        </p:tgtEl>
                                      </p:cBhvr>
                                    </p:animEffect>
                                    <p:set>
                                      <p:cBhvr>
                                        <p:cTn id="18" dur="1" fill="hold">
                                          <p:stCondLst>
                                            <p:cond delay="499"/>
                                          </p:stCondLst>
                                        </p:cTn>
                                        <p:tgtEl>
                                          <p:spTgt spid="15"/>
                                        </p:tgtEl>
                                        <p:attrNameLst>
                                          <p:attrName>style.visibility</p:attrName>
                                        </p:attrNameLst>
                                      </p:cBhvr>
                                      <p:to>
                                        <p:strVal val="hidden"/>
                                      </p:to>
                                    </p:set>
                                  </p:childTnLst>
                                </p:cTn>
                              </p:par>
                              <p:par>
                                <p:cTn id="19" presetID="10" presetClass="exit" presetSubtype="0" fill="hold" grpId="0" nodeType="withEffect">
                                  <p:stCondLst>
                                    <p:cond delay="45000"/>
                                  </p:stCondLst>
                                  <p:childTnLst>
                                    <p:animEffect transition="out" filter="fade">
                                      <p:cBhvr>
                                        <p:cTn id="20" dur="500"/>
                                        <p:tgtEl>
                                          <p:spTgt spid="28"/>
                                        </p:tgtEl>
                                      </p:cBhvr>
                                    </p:animEffect>
                                    <p:set>
                                      <p:cBhvr>
                                        <p:cTn id="21" dur="1" fill="hold">
                                          <p:stCondLst>
                                            <p:cond delay="499"/>
                                          </p:stCondLst>
                                        </p:cTn>
                                        <p:tgtEl>
                                          <p:spTgt spid="28"/>
                                        </p:tgtEl>
                                        <p:attrNameLst>
                                          <p:attrName>style.visibility</p:attrName>
                                        </p:attrNameLst>
                                      </p:cBhvr>
                                      <p:to>
                                        <p:strVal val="hidden"/>
                                      </p:to>
                                    </p:set>
                                  </p:childTnLst>
                                </p:cTn>
                              </p:par>
                              <p:par>
                                <p:cTn id="22" presetID="1" presetClass="exit" presetSubtype="0" fill="hold" grpId="0" nodeType="withEffect">
                                  <p:stCondLst>
                                    <p:cond delay="45000"/>
                                  </p:stCondLst>
                                  <p:childTnLst>
                                    <p:set>
                                      <p:cBhvr>
                                        <p:cTn id="23" dur="1" fill="hold">
                                          <p:stCondLst>
                                            <p:cond delay="0"/>
                                          </p:stCondLst>
                                        </p:cTn>
                                        <p:tgtEl>
                                          <p:spTgt spid="13"/>
                                        </p:tgtEl>
                                        <p:attrNameLst>
                                          <p:attrName>style.visibility</p:attrName>
                                        </p:attrNameLst>
                                      </p:cBhvr>
                                      <p:to>
                                        <p:strVal val="hidden"/>
                                      </p:to>
                                    </p:set>
                                  </p:childTnLst>
                                </p:cTn>
                              </p:par>
                              <p:par>
                                <p:cTn id="24" presetID="1" presetClass="exit" presetSubtype="0" fill="hold" grpId="0" nodeType="withEffect">
                                  <p:stCondLst>
                                    <p:cond delay="60000"/>
                                  </p:stCondLst>
                                  <p:childTnLst>
                                    <p:set>
                                      <p:cBhvr>
                                        <p:cTn id="25" dur="1" fill="hold">
                                          <p:stCondLst>
                                            <p:cond delay="0"/>
                                          </p:stCondLst>
                                        </p:cTn>
                                        <p:tgtEl>
                                          <p:spTgt spid="12"/>
                                        </p:tgtEl>
                                        <p:attrNameLst>
                                          <p:attrName>style.visibility</p:attrName>
                                        </p:attrNameLst>
                                      </p:cBhvr>
                                      <p:to>
                                        <p:strVal val="hidden"/>
                                      </p:to>
                                    </p:set>
                                  </p:childTnLst>
                                </p:cTn>
                              </p:par>
                            </p:childTnLst>
                          </p:cTn>
                        </p:par>
                        <p:par>
                          <p:cTn id="26" fill="hold">
                            <p:stCondLst>
                              <p:cond delay="610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P spid="28" grpId="0" animBg="1"/>
      <p:bldP spid="34" grpId="0" animBg="1"/>
      <p:bldP spid="6" grpId="0" animBg="1"/>
      <p:bldP spid="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vector graphics&#10;&#10;Description automatically generated">
            <a:extLst>
              <a:ext uri="{FF2B5EF4-FFF2-40B4-BE49-F238E27FC236}">
                <a16:creationId xmlns:a16="http://schemas.microsoft.com/office/drawing/2014/main" id="{FA756948-5B8D-D66A-8541-760ED94729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90175" y="5256582"/>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9" name="Title 1">
            <a:extLst>
              <a:ext uri="{FF2B5EF4-FFF2-40B4-BE49-F238E27FC236}">
                <a16:creationId xmlns:a16="http://schemas.microsoft.com/office/drawing/2014/main" id="{40EE7C0E-40AE-793C-C18E-6BD3011667D5}"/>
              </a:ext>
            </a:extLst>
          </p:cNvPr>
          <p:cNvSpPr>
            <a:spLocks noGrp="1"/>
          </p:cNvSpPr>
          <p:nvPr>
            <p:ph type="title"/>
          </p:nvPr>
        </p:nvSpPr>
        <p:spPr>
          <a:xfrm>
            <a:off x="1625598" y="775526"/>
            <a:ext cx="8709891" cy="901595"/>
          </a:xfrm>
          <a:prstGeom prst="roundRect">
            <a:avLst>
              <a:gd name="adj" fmla="val 27544"/>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How about?</a:t>
            </a:r>
          </a:p>
        </p:txBody>
      </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1 Minute Timer</a:t>
            </a:r>
          </a:p>
        </p:txBody>
      </p:sp>
      <p:pic>
        <p:nvPicPr>
          <p:cNvPr id="15" name="Picture 14" descr="Icon&#10;&#10;Description automatically generated with medium confidence">
            <a:extLst>
              <a:ext uri="{FF2B5EF4-FFF2-40B4-BE49-F238E27FC236}">
                <a16:creationId xmlns:a16="http://schemas.microsoft.com/office/drawing/2014/main" id="{3F9FD779-6216-CC83-1C7A-1645E03DA3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2313" y="3298368"/>
            <a:ext cx="2802563" cy="3489389"/>
          </a:xfrm>
          <a:prstGeom prst="rect">
            <a:avLst/>
          </a:prstGeom>
        </p:spPr>
      </p:pic>
      <p:sp>
        <p:nvSpPr>
          <p:cNvPr id="7" name="Rectangle 6">
            <a:extLst>
              <a:ext uri="{FF2B5EF4-FFF2-40B4-BE49-F238E27FC236}">
                <a16:creationId xmlns:a16="http://schemas.microsoft.com/office/drawing/2014/main" id="{88ECFF0F-F7C5-653C-653F-5CEA8EA3B78C}"/>
              </a:ext>
            </a:extLst>
          </p:cNvPr>
          <p:cNvSpPr>
            <a:spLocks noChangeArrowheads="1"/>
          </p:cNvSpPr>
          <p:nvPr/>
        </p:nvSpPr>
        <p:spPr bwMode="auto">
          <a:xfrm>
            <a:off x="3609303" y="1638866"/>
            <a:ext cx="5784054" cy="331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Andika" panose="02000000000000000000" pitchFamily="2" charset="0"/>
              </a:rPr>
              <a:t>1. </a:t>
            </a:r>
            <a:r>
              <a:rPr lang="en-GB" altLang="en-US" sz="2800" b="1" u="sng" dirty="0">
                <a:solidFill>
                  <a:srgbClr val="7030A0"/>
                </a:solidFill>
                <a:latin typeface="Andika" panose="02000000000000000000" pitchFamily="2" charset="0"/>
              </a:rPr>
              <a:t>I</a:t>
            </a:r>
            <a:r>
              <a:rPr lang="en-GB" altLang="en-US" sz="2800" dirty="0">
                <a:solidFill>
                  <a:schemeClr val="tx1"/>
                </a:solidFill>
                <a:latin typeface="Andika" panose="02000000000000000000" pitchFamily="2" charset="0"/>
              </a:rPr>
              <a:t> am excited to start a new job.</a:t>
            </a:r>
          </a:p>
          <a:p>
            <a:pPr>
              <a:lnSpc>
                <a:spcPct val="150000"/>
              </a:lnSpc>
              <a:spcBef>
                <a:spcPct val="0"/>
              </a:spcBef>
              <a:buNone/>
            </a:pPr>
            <a:r>
              <a:rPr lang="en-GB" altLang="en-US" sz="2800" dirty="0">
                <a:solidFill>
                  <a:schemeClr val="tx1"/>
                </a:solidFill>
                <a:latin typeface="Andika" panose="02000000000000000000" pitchFamily="2" charset="0"/>
              </a:rPr>
              <a:t>2. </a:t>
            </a:r>
            <a:r>
              <a:rPr lang="en-GB" altLang="en-US" sz="2800" b="1" u="sng" dirty="0">
                <a:solidFill>
                  <a:srgbClr val="7030A0"/>
                </a:solidFill>
                <a:latin typeface="Andika" panose="02000000000000000000" pitchFamily="2" charset="0"/>
              </a:rPr>
              <a:t>She</a:t>
            </a:r>
            <a:r>
              <a:rPr lang="en-GB" altLang="en-US" sz="2800" dirty="0">
                <a:solidFill>
                  <a:schemeClr val="tx1"/>
                </a:solidFill>
                <a:latin typeface="Andika" panose="02000000000000000000" pitchFamily="2" charset="0"/>
              </a:rPr>
              <a:t> asked for an opinion on the matter.</a:t>
            </a:r>
          </a:p>
          <a:p>
            <a:pPr>
              <a:lnSpc>
                <a:spcPct val="150000"/>
              </a:lnSpc>
              <a:spcBef>
                <a:spcPct val="0"/>
              </a:spcBef>
              <a:buNone/>
            </a:pPr>
            <a:r>
              <a:rPr lang="en-GB" altLang="en-US" sz="2800" dirty="0">
                <a:solidFill>
                  <a:schemeClr val="tx1"/>
                </a:solidFill>
                <a:latin typeface="Andika" panose="02000000000000000000" pitchFamily="2" charset="0"/>
              </a:rPr>
              <a:t>3. </a:t>
            </a:r>
            <a:r>
              <a:rPr lang="en-GB" altLang="en-US" sz="2800" b="1" u="sng" dirty="0">
                <a:solidFill>
                  <a:srgbClr val="7030A0"/>
                </a:solidFill>
                <a:latin typeface="Andika" panose="02000000000000000000" pitchFamily="2" charset="0"/>
              </a:rPr>
              <a:t>They</a:t>
            </a:r>
            <a:r>
              <a:rPr lang="en-GB" altLang="en-US" sz="2800" dirty="0">
                <a:solidFill>
                  <a:schemeClr val="tx1"/>
                </a:solidFill>
                <a:latin typeface="Andika" panose="02000000000000000000" pitchFamily="2" charset="0"/>
              </a:rPr>
              <a:t> went on holiday and had a fantastic time.</a:t>
            </a:r>
          </a:p>
        </p:txBody>
      </p:sp>
    </p:spTree>
    <p:extLst>
      <p:ext uri="{BB962C8B-B14F-4D97-AF65-F5344CB8AC3E}">
        <p14:creationId xmlns:p14="http://schemas.microsoft.com/office/powerpoint/2010/main" val="15549883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2BFC1484-3528-C5B8-B1C6-437F7E2C84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6EAB29D9-7CEB-5DB4-63AD-17DCE38783AA}"/>
              </a:ext>
            </a:extLst>
          </p:cNvPr>
          <p:cNvSpPr/>
          <p:nvPr/>
        </p:nvSpPr>
        <p:spPr>
          <a:xfrm>
            <a:off x="479860" y="3126268"/>
            <a:ext cx="11308304" cy="3631933"/>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8B3EA750-071C-5391-3FC6-44FE53EB9270}"/>
              </a:ext>
            </a:extLst>
          </p:cNvPr>
          <p:cNvSpPr>
            <a:spLocks noChangeArrowheads="1"/>
          </p:cNvSpPr>
          <p:nvPr/>
        </p:nvSpPr>
        <p:spPr bwMode="auto">
          <a:xfrm>
            <a:off x="1019070" y="3795038"/>
            <a:ext cx="10385080" cy="231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Emile tightened his gloves and checked his toolkit. The mission was his, and he wouldn’t let anyone else take their credit. As he stepped into the control room, he noticed Aimee had left her notes on their console. He smiled—her handwriting was always neat, unlike his.</a:t>
            </a:r>
            <a:endParaRPr lang="fr-FR" altLang="en-US" sz="2400" dirty="0">
              <a:solidFill>
                <a:schemeClr val="tx1"/>
              </a:solidFill>
              <a:latin typeface="+mn-lt"/>
            </a:endParaRPr>
          </a:p>
        </p:txBody>
      </p:sp>
      <p:sp>
        <p:nvSpPr>
          <p:cNvPr id="12" name="Title 1">
            <a:extLst>
              <a:ext uri="{FF2B5EF4-FFF2-40B4-BE49-F238E27FC236}">
                <a16:creationId xmlns:a16="http://schemas.microsoft.com/office/drawing/2014/main" id="{98370F48-83E0-095B-749E-5B7B7F55CD06}"/>
              </a:ext>
            </a:extLst>
          </p:cNvPr>
          <p:cNvSpPr txBox="1">
            <a:spLocks/>
          </p:cNvSpPr>
          <p:nvPr/>
        </p:nvSpPr>
        <p:spPr>
          <a:xfrm>
            <a:off x="800100" y="1270415"/>
            <a:ext cx="10591800" cy="2119946"/>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a:cs typeface="Andika"/>
              </a:rPr>
              <a:t>Below is a short story about Emile. </a:t>
            </a:r>
          </a:p>
          <a:p>
            <a:pPr algn="ctr"/>
            <a:endParaRPr lang="en-GB" sz="2400" dirty="0">
              <a:solidFill>
                <a:schemeClr val="bg1"/>
              </a:solidFill>
              <a:latin typeface="Andika" panose="02000000000000000000" pitchFamily="2" charset="0"/>
              <a:ea typeface="Andika"/>
              <a:cs typeface="Andika"/>
            </a:endParaRPr>
          </a:p>
          <a:p>
            <a:pPr algn="ctr"/>
            <a:r>
              <a:rPr lang="en-GB" sz="2400" dirty="0">
                <a:solidFill>
                  <a:schemeClr val="bg1"/>
                </a:solidFill>
                <a:latin typeface="Andika" panose="02000000000000000000" pitchFamily="2" charset="0"/>
                <a:ea typeface="Andika"/>
                <a:cs typeface="Andika"/>
              </a:rPr>
              <a:t>1. Can you spot the possessive pronouns? </a:t>
            </a:r>
          </a:p>
          <a:p>
            <a:pPr algn="ctr"/>
            <a:endParaRPr lang="en-GB" sz="2400" dirty="0">
              <a:solidFill>
                <a:schemeClr val="bg1"/>
              </a:solidFill>
              <a:latin typeface="Andika" panose="02000000000000000000" pitchFamily="2" charset="0"/>
              <a:ea typeface="Andika"/>
              <a:cs typeface="Andika"/>
            </a:endParaRPr>
          </a:p>
          <a:p>
            <a:pPr algn="ctr"/>
            <a:r>
              <a:rPr lang="en-GB" sz="2400" dirty="0">
                <a:solidFill>
                  <a:schemeClr val="bg1"/>
                </a:solidFill>
                <a:latin typeface="Andika" panose="02000000000000000000" pitchFamily="2" charset="0"/>
                <a:ea typeface="Andika"/>
                <a:cs typeface="Andika"/>
              </a:rPr>
              <a:t>2. Can you replace the possessive pronouns </a:t>
            </a:r>
            <a:br>
              <a:rPr lang="en-GB" sz="2400" dirty="0">
                <a:solidFill>
                  <a:schemeClr val="bg1"/>
                </a:solidFill>
                <a:latin typeface="Andika" panose="02000000000000000000" pitchFamily="2" charset="0"/>
                <a:ea typeface="Andika"/>
                <a:cs typeface="Andika"/>
              </a:rPr>
            </a:br>
            <a:r>
              <a:rPr lang="en-GB" sz="2400" dirty="0">
                <a:solidFill>
                  <a:schemeClr val="bg1"/>
                </a:solidFill>
                <a:latin typeface="Andika" panose="02000000000000000000" pitchFamily="2" charset="0"/>
                <a:ea typeface="Andika"/>
                <a:cs typeface="Andika"/>
              </a:rPr>
              <a:t>with “Emile’s”, “Aimee’s” or </a:t>
            </a:r>
            <a:r>
              <a:rPr lang="en-GB" sz="2400">
                <a:solidFill>
                  <a:schemeClr val="bg1"/>
                </a:solidFill>
                <a:latin typeface="Andika" panose="02000000000000000000" pitchFamily="2" charset="0"/>
                <a:ea typeface="Andika"/>
                <a:cs typeface="Andika"/>
              </a:rPr>
              <a:t>“Emile’s </a:t>
            </a:r>
            <a:r>
              <a:rPr lang="en-GB" sz="2400" dirty="0">
                <a:solidFill>
                  <a:schemeClr val="bg1"/>
                </a:solidFill>
                <a:latin typeface="Andika" panose="02000000000000000000" pitchFamily="2" charset="0"/>
                <a:ea typeface="Andika"/>
                <a:cs typeface="Andika"/>
              </a:rPr>
              <a:t>and Aimee’s”?</a:t>
            </a:r>
          </a:p>
        </p:txBody>
      </p:sp>
      <p:sp>
        <p:nvSpPr>
          <p:cNvPr id="10" name="Title 1">
            <a:extLst>
              <a:ext uri="{FF2B5EF4-FFF2-40B4-BE49-F238E27FC236}">
                <a16:creationId xmlns:a16="http://schemas.microsoft.com/office/drawing/2014/main" id="{7675EAAD-AC58-E7FF-7FDD-C2108BD29BBC}"/>
              </a:ext>
            </a:extLst>
          </p:cNvPr>
          <p:cNvSpPr>
            <a:spLocks noGrp="1"/>
          </p:cNvSpPr>
          <p:nvPr>
            <p:ph type="title"/>
          </p:nvPr>
        </p:nvSpPr>
        <p:spPr>
          <a:xfrm>
            <a:off x="1926873" y="347694"/>
            <a:ext cx="8062577" cy="961360"/>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fontScale="90000"/>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C0B9D3A8-7907-1931-CE67-29E6AAF24F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52071" y="1670588"/>
            <a:ext cx="1291289" cy="1601059"/>
          </a:xfrm>
          <a:prstGeom prst="rect">
            <a:avLst/>
          </a:prstGeom>
        </p:spPr>
      </p:pic>
      <p:sp>
        <p:nvSpPr>
          <p:cNvPr id="2" name="Rectangle 1">
            <a:extLst>
              <a:ext uri="{FF2B5EF4-FFF2-40B4-BE49-F238E27FC236}">
                <a16:creationId xmlns:a16="http://schemas.microsoft.com/office/drawing/2014/main" id="{14EFCBE7-E32C-794D-8124-977CAE54CAB7}"/>
              </a:ext>
            </a:extLst>
          </p:cNvPr>
          <p:cNvSpPr>
            <a:spLocks noChangeArrowheads="1"/>
          </p:cNvSpPr>
          <p:nvPr/>
        </p:nvSpPr>
        <p:spPr bwMode="auto">
          <a:xfrm>
            <a:off x="1019070" y="3795038"/>
            <a:ext cx="10385080" cy="2312410"/>
          </a:xfrm>
          <a:prstGeom prst="rect">
            <a:avLst/>
          </a:prstGeom>
          <a:solidFill>
            <a:srgbClr val="F2F2F2"/>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Emile tightened </a:t>
            </a:r>
            <a:r>
              <a:rPr lang="en-GB" altLang="en-US" sz="2400" u="sng" dirty="0">
                <a:solidFill>
                  <a:srgbClr val="7030A0"/>
                </a:solidFill>
                <a:latin typeface="+mn-lt"/>
              </a:rPr>
              <a:t>his</a:t>
            </a:r>
            <a:r>
              <a:rPr lang="en-GB" altLang="en-US" sz="2400" dirty="0">
                <a:solidFill>
                  <a:schemeClr val="tx1"/>
                </a:solidFill>
                <a:latin typeface="+mn-lt"/>
              </a:rPr>
              <a:t> gloves and checked </a:t>
            </a:r>
            <a:r>
              <a:rPr lang="en-GB" altLang="en-US" sz="2400" u="sng" dirty="0">
                <a:solidFill>
                  <a:srgbClr val="7030A0"/>
                </a:solidFill>
              </a:rPr>
              <a:t>his</a:t>
            </a:r>
            <a:r>
              <a:rPr lang="en-GB" altLang="en-US" sz="2400" dirty="0">
                <a:solidFill>
                  <a:schemeClr val="tx1"/>
                </a:solidFill>
                <a:latin typeface="+mn-lt"/>
              </a:rPr>
              <a:t> toolkit. The mission was </a:t>
            </a:r>
            <a:r>
              <a:rPr lang="en-GB" altLang="en-US" sz="2400" u="sng" dirty="0">
                <a:solidFill>
                  <a:srgbClr val="7030A0"/>
                </a:solidFill>
              </a:rPr>
              <a:t>his</a:t>
            </a:r>
            <a:r>
              <a:rPr lang="en-GB" altLang="en-US" sz="2400" dirty="0">
                <a:solidFill>
                  <a:schemeClr val="tx1"/>
                </a:solidFill>
                <a:latin typeface="+mn-lt"/>
              </a:rPr>
              <a:t>, and he wouldn’t let anyone else take </a:t>
            </a:r>
            <a:r>
              <a:rPr lang="en-GB" altLang="en-US" sz="2400" u="sng" dirty="0">
                <a:solidFill>
                  <a:srgbClr val="7030A0"/>
                </a:solidFill>
                <a:latin typeface="+mn-lt"/>
              </a:rPr>
              <a:t>their</a:t>
            </a:r>
            <a:r>
              <a:rPr lang="en-GB" altLang="en-US" sz="2400" dirty="0">
                <a:solidFill>
                  <a:schemeClr val="tx1"/>
                </a:solidFill>
                <a:latin typeface="+mn-lt"/>
              </a:rPr>
              <a:t> credit. As he stepped into the control room, he noticed Aimee had left </a:t>
            </a:r>
            <a:r>
              <a:rPr lang="en-GB" altLang="en-US" sz="2400" u="sng" dirty="0">
                <a:solidFill>
                  <a:srgbClr val="7030A0"/>
                </a:solidFill>
              </a:rPr>
              <a:t>her</a:t>
            </a:r>
            <a:r>
              <a:rPr lang="en-GB" altLang="en-US" sz="2400" dirty="0">
                <a:solidFill>
                  <a:schemeClr val="tx1"/>
                </a:solidFill>
                <a:latin typeface="+mn-lt"/>
              </a:rPr>
              <a:t> notes on </a:t>
            </a:r>
            <a:r>
              <a:rPr lang="en-GB" altLang="en-US" sz="2400" u="sng" dirty="0">
                <a:solidFill>
                  <a:srgbClr val="7030A0"/>
                </a:solidFill>
              </a:rPr>
              <a:t>their</a:t>
            </a:r>
            <a:r>
              <a:rPr lang="en-GB" altLang="en-US" sz="2400" dirty="0">
                <a:solidFill>
                  <a:schemeClr val="tx1"/>
                </a:solidFill>
                <a:latin typeface="+mn-lt"/>
              </a:rPr>
              <a:t> console. He smiled—</a:t>
            </a:r>
            <a:r>
              <a:rPr lang="en-GB" altLang="en-US" sz="2400" u="sng" dirty="0">
                <a:solidFill>
                  <a:srgbClr val="7030A0"/>
                </a:solidFill>
                <a:latin typeface="+mn-lt"/>
              </a:rPr>
              <a:t>her</a:t>
            </a:r>
            <a:r>
              <a:rPr lang="en-GB" altLang="en-US" sz="2400" dirty="0">
                <a:solidFill>
                  <a:schemeClr val="tx1"/>
                </a:solidFill>
                <a:latin typeface="+mn-lt"/>
              </a:rPr>
              <a:t> handwriting was always neat, unlike </a:t>
            </a:r>
            <a:r>
              <a:rPr lang="en-GB" altLang="en-US" sz="2400" u="sng" dirty="0">
                <a:solidFill>
                  <a:srgbClr val="7030A0"/>
                </a:solidFill>
              </a:rPr>
              <a:t>his</a:t>
            </a:r>
            <a:r>
              <a:rPr lang="en-GB" altLang="en-US" sz="2400" dirty="0">
                <a:solidFill>
                  <a:schemeClr val="tx1"/>
                </a:solidFill>
                <a:latin typeface="+mn-lt"/>
              </a:rPr>
              <a:t>.</a:t>
            </a:r>
            <a:endParaRPr lang="fr-FR" altLang="en-US" sz="2400" dirty="0">
              <a:solidFill>
                <a:schemeClr val="tx1"/>
              </a:solidFill>
              <a:latin typeface="+mn-lt"/>
            </a:endParaRPr>
          </a:p>
        </p:txBody>
      </p:sp>
      <p:sp>
        <p:nvSpPr>
          <p:cNvPr id="7" name="Rectangle 6">
            <a:extLst>
              <a:ext uri="{FF2B5EF4-FFF2-40B4-BE49-F238E27FC236}">
                <a16:creationId xmlns:a16="http://schemas.microsoft.com/office/drawing/2014/main" id="{DD4342A5-7FD9-6727-7E0F-F0D24928D389}"/>
              </a:ext>
            </a:extLst>
          </p:cNvPr>
          <p:cNvSpPr>
            <a:spLocks noChangeArrowheads="1"/>
          </p:cNvSpPr>
          <p:nvPr/>
        </p:nvSpPr>
        <p:spPr bwMode="auto">
          <a:xfrm>
            <a:off x="1019070" y="3519033"/>
            <a:ext cx="10385080" cy="2864420"/>
          </a:xfrm>
          <a:prstGeom prst="rect">
            <a:avLst/>
          </a:prstGeom>
          <a:solidFill>
            <a:srgbClr val="F2F2F2"/>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Emile tightened </a:t>
            </a:r>
            <a:r>
              <a:rPr lang="en-GB" altLang="en-US" sz="2400" u="sng" dirty="0">
                <a:solidFill>
                  <a:srgbClr val="7030A0"/>
                </a:solidFill>
                <a:latin typeface="+mn-lt"/>
              </a:rPr>
              <a:t>Emile’s</a:t>
            </a:r>
            <a:r>
              <a:rPr lang="en-GB" altLang="en-US" sz="2400" dirty="0">
                <a:solidFill>
                  <a:schemeClr val="tx1"/>
                </a:solidFill>
                <a:latin typeface="+mn-lt"/>
              </a:rPr>
              <a:t> gloves and checked </a:t>
            </a:r>
            <a:r>
              <a:rPr lang="en-GB" altLang="en-US" sz="2400" u="sng" dirty="0">
                <a:solidFill>
                  <a:srgbClr val="7030A0"/>
                </a:solidFill>
              </a:rPr>
              <a:t>Emile’s</a:t>
            </a:r>
            <a:r>
              <a:rPr lang="en-GB" altLang="en-US" sz="2400" dirty="0">
                <a:solidFill>
                  <a:schemeClr val="tx1"/>
                </a:solidFill>
                <a:latin typeface="+mn-lt"/>
              </a:rPr>
              <a:t> toolkit. The mission was </a:t>
            </a:r>
            <a:r>
              <a:rPr lang="en-GB" altLang="en-US" sz="2400" u="sng" dirty="0">
                <a:solidFill>
                  <a:srgbClr val="7030A0"/>
                </a:solidFill>
              </a:rPr>
              <a:t>Emile’s</a:t>
            </a:r>
            <a:r>
              <a:rPr lang="en-GB" altLang="en-US" sz="2400" dirty="0">
                <a:solidFill>
                  <a:schemeClr val="tx1"/>
                </a:solidFill>
                <a:latin typeface="+mn-lt"/>
              </a:rPr>
              <a:t>, and he wouldn’t let anyone else take </a:t>
            </a:r>
            <a:r>
              <a:rPr lang="en-GB" altLang="en-US" sz="2400" u="sng" dirty="0">
                <a:solidFill>
                  <a:srgbClr val="7030A0"/>
                </a:solidFill>
              </a:rPr>
              <a:t>Emile’s and Aimee’s</a:t>
            </a:r>
            <a:r>
              <a:rPr lang="en-GB" altLang="en-US" sz="2400" dirty="0">
                <a:solidFill>
                  <a:schemeClr val="tx1"/>
                </a:solidFill>
                <a:latin typeface="+mn-lt"/>
              </a:rPr>
              <a:t> credit. As he stepped into the control room, he noticed Aimee had left </a:t>
            </a:r>
            <a:r>
              <a:rPr lang="en-GB" altLang="en-US" sz="2400" u="sng" dirty="0">
                <a:solidFill>
                  <a:srgbClr val="7030A0"/>
                </a:solidFill>
              </a:rPr>
              <a:t>Aimee’s</a:t>
            </a:r>
            <a:r>
              <a:rPr lang="en-GB" altLang="en-US" sz="2400" dirty="0">
                <a:solidFill>
                  <a:schemeClr val="tx1"/>
                </a:solidFill>
                <a:latin typeface="+mn-lt"/>
              </a:rPr>
              <a:t> notes on </a:t>
            </a:r>
            <a:r>
              <a:rPr lang="en-GB" altLang="en-US" sz="2400" u="sng" dirty="0">
                <a:solidFill>
                  <a:srgbClr val="7030A0"/>
                </a:solidFill>
              </a:rPr>
              <a:t>Emile’s and Aimee’s</a:t>
            </a:r>
            <a:r>
              <a:rPr lang="en-GB" altLang="en-US" sz="2400" dirty="0">
                <a:solidFill>
                  <a:schemeClr val="tx1"/>
                </a:solidFill>
                <a:latin typeface="+mn-lt"/>
              </a:rPr>
              <a:t> console. He smiled—</a:t>
            </a:r>
            <a:r>
              <a:rPr lang="en-GB" altLang="en-US" sz="2400" u="sng" dirty="0">
                <a:solidFill>
                  <a:srgbClr val="7030A0"/>
                </a:solidFill>
              </a:rPr>
              <a:t>Aimee’s</a:t>
            </a:r>
            <a:r>
              <a:rPr lang="en-GB" altLang="en-US" sz="2400" dirty="0">
                <a:solidFill>
                  <a:schemeClr val="tx1"/>
                </a:solidFill>
                <a:latin typeface="+mn-lt"/>
              </a:rPr>
              <a:t> handwriting was always neat, unlike </a:t>
            </a:r>
            <a:r>
              <a:rPr lang="en-GB" altLang="en-US" sz="2400" u="sng" dirty="0">
                <a:solidFill>
                  <a:srgbClr val="7030A0"/>
                </a:solidFill>
              </a:rPr>
              <a:t>Emile’s</a:t>
            </a:r>
            <a:r>
              <a:rPr lang="en-GB" altLang="en-US" sz="2400" dirty="0">
                <a:solidFill>
                  <a:schemeClr val="tx1"/>
                </a:solidFill>
                <a:latin typeface="+mn-lt"/>
              </a:rPr>
              <a:t>.</a:t>
            </a:r>
            <a:endParaRPr lang="fr-FR" altLang="en-US" sz="2400" dirty="0">
              <a:solidFill>
                <a:schemeClr val="tx1"/>
              </a:solidFill>
              <a:latin typeface="+mn-lt"/>
            </a:endParaRPr>
          </a:p>
        </p:txBody>
      </p:sp>
    </p:spTree>
    <p:extLst>
      <p:ext uri="{BB962C8B-B14F-4D97-AF65-F5344CB8AC3E}">
        <p14:creationId xmlns:p14="http://schemas.microsoft.com/office/powerpoint/2010/main" val="40787676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2 -0.12176 L -2.5E-6 4.81481E-6 " pathEditMode="relative" rAng="0" ptsTypes="AA">
                                      <p:cBhvr>
                                        <p:cTn id="6" dur="5000" fill="hold"/>
                                        <p:tgtEl>
                                          <p:spTgt spid="13"/>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1786242972"/>
              </p:ext>
            </p:extLst>
          </p:nvPr>
        </p:nvGraphicFramePr>
        <p:xfrm>
          <a:off x="252410" y="285751"/>
          <a:ext cx="11687176" cy="5772148"/>
        </p:xfrm>
        <a:graphic>
          <a:graphicData uri="http://schemas.openxmlformats.org/drawingml/2006/table">
            <a:tbl>
              <a:tblPr firstRow="1" bandRow="1">
                <a:tableStyleId>{5C22544A-7EE6-4342-B048-85BDC9FD1C3A}</a:tableStyleId>
              </a:tblPr>
              <a:tblGrid>
                <a:gridCol w="4000500">
                  <a:extLst>
                    <a:ext uri="{9D8B030D-6E8A-4147-A177-3AD203B41FA5}">
                      <a16:colId xmlns:a16="http://schemas.microsoft.com/office/drawing/2014/main" val="3074923577"/>
                    </a:ext>
                  </a:extLst>
                </a:gridCol>
                <a:gridCol w="2138365">
                  <a:extLst>
                    <a:ext uri="{9D8B030D-6E8A-4147-A177-3AD203B41FA5}">
                      <a16:colId xmlns:a16="http://schemas.microsoft.com/office/drawing/2014/main" val="3218423113"/>
                    </a:ext>
                  </a:extLst>
                </a:gridCol>
                <a:gridCol w="3505201">
                  <a:extLst>
                    <a:ext uri="{9D8B030D-6E8A-4147-A177-3AD203B41FA5}">
                      <a16:colId xmlns:a16="http://schemas.microsoft.com/office/drawing/2014/main" val="556942734"/>
                    </a:ext>
                  </a:extLst>
                </a:gridCol>
                <a:gridCol w="2043110">
                  <a:extLst>
                    <a:ext uri="{9D8B030D-6E8A-4147-A177-3AD203B41FA5}">
                      <a16:colId xmlns:a16="http://schemas.microsoft.com/office/drawing/2014/main" val="118736995"/>
                    </a:ext>
                  </a:extLst>
                </a:gridCol>
              </a:tblGrid>
              <a:tr h="556268">
                <a:tc>
                  <a:txBody>
                    <a:bodyPr/>
                    <a:lstStyle/>
                    <a:p>
                      <a:r>
                        <a:rPr lang="en-GB" sz="2400" dirty="0"/>
                        <a:t>Topic </a:t>
                      </a:r>
                    </a:p>
                  </a:txBody>
                  <a:tcPr>
                    <a:solidFill>
                      <a:srgbClr val="7030A0"/>
                    </a:solidFill>
                  </a:tcPr>
                </a:tc>
                <a:tc gridSpan="2">
                  <a:txBody>
                    <a:bodyPr/>
                    <a:lstStyle/>
                    <a:p>
                      <a:pPr algn="ctr"/>
                      <a:r>
                        <a:rPr lang="en-GB" sz="2400" dirty="0"/>
                        <a:t>Example Question</a:t>
                      </a:r>
                    </a:p>
                  </a:txBody>
                  <a:tcPr>
                    <a:solidFill>
                      <a:srgbClr val="7030A0"/>
                    </a:solidFill>
                  </a:tcPr>
                </a:tc>
                <a:tc hMerge="1">
                  <a:txBody>
                    <a:bodyPr/>
                    <a:lstStyle/>
                    <a:p>
                      <a:pPr algn="ctr"/>
                      <a:endParaRPr lang="en-GB" sz="2400" dirty="0"/>
                    </a:p>
                  </a:txBody>
                  <a:tcPr>
                    <a:solidFill>
                      <a:srgbClr val="7030A0"/>
                    </a:solidFill>
                  </a:tcPr>
                </a:tc>
                <a:tc>
                  <a:txBody>
                    <a:bodyPr/>
                    <a:lstStyle/>
                    <a:p>
                      <a:pPr algn="ctr"/>
                      <a:r>
                        <a:rPr lang="en-GB" sz="2400" dirty="0"/>
                        <a:t>Code</a:t>
                      </a:r>
                    </a:p>
                  </a:txBody>
                  <a:tcPr>
                    <a:solidFill>
                      <a:srgbClr val="7030A0"/>
                    </a:solidFill>
                  </a:tcPr>
                </a:tc>
                <a:extLst>
                  <a:ext uri="{0D108BD9-81ED-4DB2-BD59-A6C34878D82A}">
                    <a16:rowId xmlns:a16="http://schemas.microsoft.com/office/drawing/2014/main" val="1080527238"/>
                  </a:ext>
                </a:extLst>
              </a:tr>
              <a:tr h="445848">
                <a:tc>
                  <a:txBody>
                    <a:bodyPr/>
                    <a:lstStyle/>
                    <a:p>
                      <a:r>
                        <a:rPr lang="en-GB" sz="1800" dirty="0"/>
                        <a:t>Spot the pronoun - Introduction</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t>Spot the pronoun!</a:t>
                      </a:r>
                      <a:endParaRPr lang="en-GB" sz="1800" dirty="0">
                        <a:effectLst/>
                      </a:endParaRPr>
                    </a:p>
                  </a:txBody>
                  <a:tcPr marL="28575" marR="28575" marT="0" marB="0" anchor="ctr"/>
                </a:tc>
                <a:tc>
                  <a:txBody>
                    <a:bodyPr/>
                    <a:lstStyle/>
                    <a:p>
                      <a:pPr algn="l" rtl="0" fontAlgn="b">
                        <a:buNone/>
                      </a:pPr>
                      <a:r>
                        <a:rPr lang="en-GB" sz="1800" dirty="0">
                          <a:effectLst/>
                        </a:rPr>
                        <a:t>He runs.</a:t>
                      </a:r>
                    </a:p>
                  </a:txBody>
                  <a:tcPr marL="28575" marR="28575" marT="0" marB="0" anchor="ctr"/>
                </a:tc>
                <a:tc>
                  <a:txBody>
                    <a:bodyPr/>
                    <a:lstStyle/>
                    <a:p>
                      <a:pPr algn="l"/>
                      <a:r>
                        <a:rPr lang="en-GB" sz="1800" kern="1200" dirty="0">
                          <a:solidFill>
                            <a:schemeClr val="dk1"/>
                          </a:solidFill>
                          <a:effectLst/>
                          <a:latin typeface="+mn-lt"/>
                          <a:ea typeface="+mn-ea"/>
                          <a:cs typeface="+mn-cs"/>
                        </a:rPr>
                        <a:t>Gpronouns1</a:t>
                      </a:r>
                    </a:p>
                  </a:txBody>
                  <a:tcPr anchor="ctr"/>
                </a:tc>
                <a:extLst>
                  <a:ext uri="{0D108BD9-81ED-4DB2-BD59-A6C34878D82A}">
                    <a16:rowId xmlns:a16="http://schemas.microsoft.com/office/drawing/2014/main" val="3827501023"/>
                  </a:ext>
                </a:extLst>
              </a:tr>
              <a:tr h="574382">
                <a:tc>
                  <a:txBody>
                    <a:bodyPr/>
                    <a:lstStyle/>
                    <a:p>
                      <a:pPr marL="0" algn="l" defTabSz="914400" rtl="0" eaLnBrk="1" latinLnBrk="0" hangingPunct="1"/>
                      <a:r>
                        <a:rPr lang="en-GB" sz="1800" kern="1200" dirty="0">
                          <a:solidFill>
                            <a:schemeClr val="dk1"/>
                          </a:solidFill>
                          <a:latin typeface="+mn-lt"/>
                          <a:ea typeface="+mn-ea"/>
                          <a:cs typeface="+mn-cs"/>
                        </a:rPr>
                        <a:t>Spot the pronoun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t>Spot the pronoun!</a:t>
                      </a:r>
                      <a:endParaRPr lang="en-GB" sz="1800" kern="1200" dirty="0">
                        <a:solidFill>
                          <a:schemeClr val="dk1"/>
                        </a:solidFill>
                        <a:latin typeface="+mn-lt"/>
                        <a:ea typeface="+mn-ea"/>
                        <a:cs typeface="+mn-cs"/>
                      </a:endParaRPr>
                    </a:p>
                  </a:txBody>
                  <a:tcPr marL="28575" marR="28575" marT="0" marB="0" anchor="ctr"/>
                </a:tc>
                <a:tc>
                  <a:txBody>
                    <a:bodyPr/>
                    <a:lstStyle/>
                    <a:p>
                      <a:pPr marL="0" algn="l" defTabSz="914400" rtl="0" eaLnBrk="1" fontAlgn="b" latinLnBrk="0" hangingPunct="1">
                        <a:buNone/>
                      </a:pPr>
                      <a:r>
                        <a:rPr lang="en-GB" sz="1800" kern="1200" dirty="0">
                          <a:solidFill>
                            <a:schemeClr val="dk1"/>
                          </a:solidFill>
                          <a:latin typeface="+mn-lt"/>
                          <a:ea typeface="+mn-ea"/>
                          <a:cs typeface="+mn-cs"/>
                        </a:rPr>
                        <a:t>The cat sees him.</a:t>
                      </a:r>
                    </a:p>
                  </a:txBody>
                  <a:tcPr marL="28575" marR="28575" marT="0" marB="0" anchor="ctr"/>
                </a:tc>
                <a:tc>
                  <a:txBody>
                    <a:bodyPr/>
                    <a:lstStyle/>
                    <a:p>
                      <a:pPr algn="l"/>
                      <a:r>
                        <a:rPr lang="en-GB" sz="1800" kern="1200" dirty="0">
                          <a:solidFill>
                            <a:schemeClr val="dk1"/>
                          </a:solidFill>
                          <a:effectLst/>
                          <a:latin typeface="+mn-lt"/>
                          <a:ea typeface="+mn-ea"/>
                          <a:cs typeface="+mn-cs"/>
                        </a:rPr>
                        <a:t>Gpronouns2</a:t>
                      </a:r>
                    </a:p>
                  </a:txBody>
                  <a:tcPr anchor="ctr"/>
                </a:tc>
                <a:extLst>
                  <a:ext uri="{0D108BD9-81ED-4DB2-BD59-A6C34878D82A}">
                    <a16:rowId xmlns:a16="http://schemas.microsoft.com/office/drawing/2014/main" val="1800653337"/>
                  </a:ext>
                </a:extLst>
              </a:tr>
              <a:tr h="680575">
                <a:tc>
                  <a:txBody>
                    <a:bodyPr/>
                    <a:lstStyle/>
                    <a:p>
                      <a:pPr marL="0" algn="l" defTabSz="914400" rtl="0" eaLnBrk="1" latinLnBrk="0" hangingPunct="1"/>
                      <a:r>
                        <a:rPr lang="en-GB" sz="1800" kern="1200" dirty="0">
                          <a:solidFill>
                            <a:schemeClr val="dk1"/>
                          </a:solidFill>
                          <a:latin typeface="+mn-lt"/>
                          <a:ea typeface="+mn-ea"/>
                          <a:cs typeface="+mn-cs"/>
                        </a:rPr>
                        <a:t>Pronoun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t>Spot the pronoun!</a:t>
                      </a:r>
                      <a:endParaRPr lang="en-GB" sz="1800" kern="1200" dirty="0">
                        <a:solidFill>
                          <a:schemeClr val="dk1"/>
                        </a:solidFill>
                        <a:latin typeface="+mn-lt"/>
                        <a:ea typeface="+mn-ea"/>
                        <a:cs typeface="+mn-cs"/>
                      </a:endParaRPr>
                    </a:p>
                  </a:txBody>
                  <a:tcPr marL="28575" marR="28575" marT="0" marB="0" anchor="ctr"/>
                </a:tc>
                <a:tc>
                  <a:txBody>
                    <a:bodyPr/>
                    <a:lstStyle/>
                    <a:p>
                      <a:pPr marL="0" algn="l" defTabSz="914400" rtl="0" eaLnBrk="1" fontAlgn="b" latinLnBrk="0" hangingPunct="1">
                        <a:buNone/>
                      </a:pPr>
                      <a:r>
                        <a:rPr lang="en-GB" sz="1800" kern="1200" dirty="0">
                          <a:solidFill>
                            <a:schemeClr val="dk1"/>
                          </a:solidFill>
                          <a:latin typeface="+mn-lt"/>
                          <a:ea typeface="+mn-ea"/>
                          <a:cs typeface="+mn-cs"/>
                        </a:rPr>
                        <a:t>We watch the movie.</a:t>
                      </a:r>
                    </a:p>
                  </a:txBody>
                  <a:tcPr marL="28575" marR="28575" marT="0" marB="0" anchor="ctr"/>
                </a:tc>
                <a:tc>
                  <a:txBody>
                    <a:bodyPr/>
                    <a:lstStyle/>
                    <a:p>
                      <a:pPr algn="l"/>
                      <a:r>
                        <a:rPr lang="en-GB" sz="1800" kern="1200" dirty="0">
                          <a:solidFill>
                            <a:schemeClr val="dk1"/>
                          </a:solidFill>
                          <a:effectLst/>
                          <a:latin typeface="+mn-lt"/>
                          <a:ea typeface="+mn-ea"/>
                          <a:cs typeface="+mn-cs"/>
                        </a:rPr>
                        <a:t>GSpotPron2,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Gpronouns3</a:t>
                      </a:r>
                    </a:p>
                  </a:txBody>
                  <a:tcPr anchor="ctr"/>
                </a:tc>
                <a:extLst>
                  <a:ext uri="{0D108BD9-81ED-4DB2-BD59-A6C34878D82A}">
                    <a16:rowId xmlns:a16="http://schemas.microsoft.com/office/drawing/2014/main" val="686086147"/>
                  </a:ext>
                </a:extLst>
              </a:tr>
              <a:tr h="680575">
                <a:tc>
                  <a:txBody>
                    <a:bodyPr/>
                    <a:lstStyle/>
                    <a:p>
                      <a:pPr marL="0" algn="l" defTabSz="914400" rtl="0" eaLnBrk="1" latinLnBrk="0" hangingPunct="1"/>
                      <a:r>
                        <a:rPr lang="en-GB" sz="1800" kern="1200" dirty="0">
                          <a:solidFill>
                            <a:schemeClr val="dk1"/>
                          </a:solidFill>
                          <a:latin typeface="+mn-lt"/>
                          <a:ea typeface="+mn-ea"/>
                          <a:cs typeface="+mn-cs"/>
                        </a:rPr>
                        <a:t>Pronoun | Adverb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t>Spot the pronoun!</a:t>
                      </a:r>
                      <a:endParaRPr lang="en-GB" sz="1800" dirty="0">
                        <a:effectLst/>
                      </a:endParaRPr>
                    </a:p>
                  </a:txBody>
                  <a:tcPr marL="28575" marR="28575" marT="0" marB="0" anchor="ctr"/>
                </a:tc>
                <a:tc>
                  <a:txBody>
                    <a:bodyPr/>
                    <a:lstStyle/>
                    <a:p>
                      <a:pPr rtl="0" fontAlgn="b">
                        <a:buNone/>
                      </a:pPr>
                      <a:r>
                        <a:rPr lang="en-GB" sz="1800" dirty="0">
                          <a:effectLst/>
                        </a:rPr>
                        <a:t>He quickly kicks the ball.</a:t>
                      </a:r>
                    </a:p>
                  </a:txBody>
                  <a:tcPr marL="28575" marR="28575" marT="0" marB="0" anchor="ctr"/>
                </a:tc>
                <a:tc>
                  <a:txBody>
                    <a:bodyPr/>
                    <a:lstStyle/>
                    <a:p>
                      <a:pPr algn="l"/>
                      <a:r>
                        <a:rPr lang="en-GB" sz="1800" kern="1200" dirty="0">
                          <a:solidFill>
                            <a:schemeClr val="dk1"/>
                          </a:solidFill>
                          <a:latin typeface="+mn-lt"/>
                          <a:ea typeface="+mn-ea"/>
                          <a:cs typeface="+mn-cs"/>
                        </a:rPr>
                        <a:t>Gpronouns4</a:t>
                      </a:r>
                    </a:p>
                  </a:txBody>
                  <a:tcPr anchor="ctr"/>
                </a:tc>
                <a:extLst>
                  <a:ext uri="{0D108BD9-81ED-4DB2-BD59-A6C34878D82A}">
                    <a16:rowId xmlns:a16="http://schemas.microsoft.com/office/drawing/2014/main" val="4034643559"/>
                  </a:ext>
                </a:extLst>
              </a:tr>
              <a:tr h="657091">
                <a:tc>
                  <a:txBody>
                    <a:bodyPr/>
                    <a:lstStyle/>
                    <a:p>
                      <a:pPr marL="0" algn="l" defTabSz="914400" rtl="0" eaLnBrk="1" latinLnBrk="0" hangingPunct="1"/>
                      <a:r>
                        <a:rPr lang="en-GB" sz="1800" kern="1200" dirty="0">
                          <a:solidFill>
                            <a:schemeClr val="dk1"/>
                          </a:solidFill>
                          <a:latin typeface="+mn-lt"/>
                          <a:ea typeface="+mn-ea"/>
                          <a:cs typeface="+mn-cs"/>
                        </a:rPr>
                        <a:t>Subject | Adverb | Verb | Pronoun</a:t>
                      </a:r>
                      <a:endParaRPr lang="fr-FR" sz="1800" kern="1200" dirty="0">
                        <a:solidFill>
                          <a:schemeClr val="dk1"/>
                        </a:solidFill>
                        <a:latin typeface="+mn-lt"/>
                        <a:ea typeface="+mn-ea"/>
                        <a:cs typeface="+mn-cs"/>
                      </a:endParaRP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t>Spot the pronoun!</a:t>
                      </a:r>
                      <a:endParaRPr lang="en-GB" sz="1800" dirty="0">
                        <a:effectLst/>
                      </a:endParaRPr>
                    </a:p>
                  </a:txBody>
                  <a:tcPr marL="28575" marR="28575" marT="0" marB="0" anchor="ctr"/>
                </a:tc>
                <a:tc>
                  <a:txBody>
                    <a:bodyPr/>
                    <a:lstStyle/>
                    <a:p>
                      <a:pPr rtl="0" fontAlgn="b">
                        <a:buNone/>
                      </a:pPr>
                      <a:r>
                        <a:rPr lang="en-GB" sz="1800" dirty="0">
                          <a:effectLst/>
                        </a:rPr>
                        <a:t>The dog loudly hears her.</a:t>
                      </a:r>
                    </a:p>
                  </a:txBody>
                  <a:tcPr marL="28575" marR="2857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Gpronouns5</a:t>
                      </a:r>
                    </a:p>
                  </a:txBody>
                  <a:tcPr anchor="ctr"/>
                </a:tc>
                <a:extLst>
                  <a:ext uri="{0D108BD9-81ED-4DB2-BD59-A6C34878D82A}">
                    <a16:rowId xmlns:a16="http://schemas.microsoft.com/office/drawing/2014/main" val="2577664923"/>
                  </a:ext>
                </a:extLst>
              </a:tr>
              <a:tr h="657091">
                <a:tc>
                  <a:txBody>
                    <a:bodyPr/>
                    <a:lstStyle/>
                    <a:p>
                      <a:pPr marL="0" algn="l" defTabSz="914400" rtl="0" eaLnBrk="1" latinLnBrk="0" hangingPunct="1"/>
                      <a:r>
                        <a:rPr lang="en-GB" sz="1800" kern="1200" dirty="0">
                          <a:solidFill>
                            <a:schemeClr val="dk1"/>
                          </a:solidFill>
                          <a:latin typeface="+mn-lt"/>
                          <a:ea typeface="+mn-ea"/>
                          <a:cs typeface="+mn-cs"/>
                        </a:rPr>
                        <a:t>Sentences with connectives.</a:t>
                      </a:r>
                      <a:endParaRPr lang="fr-FR" sz="1800" kern="1200" dirty="0">
                        <a:solidFill>
                          <a:schemeClr val="dk1"/>
                        </a:solidFill>
                        <a:latin typeface="+mn-lt"/>
                        <a:ea typeface="+mn-ea"/>
                        <a:cs typeface="+mn-cs"/>
                      </a:endParaRP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t>Spot the pronoun!</a:t>
                      </a:r>
                      <a:endParaRPr lang="en-GB" sz="1800" dirty="0">
                        <a:effectLst/>
                      </a:endParaRPr>
                    </a:p>
                  </a:txBody>
                  <a:tcPr marL="28575" marR="28575" marT="0" marB="0" anchor="ctr"/>
                </a:tc>
                <a:tc>
                  <a:txBody>
                    <a:bodyPr/>
                    <a:lstStyle/>
                    <a:p>
                      <a:pPr rtl="0" fontAlgn="b">
                        <a:buNone/>
                      </a:pPr>
                      <a:r>
                        <a:rPr lang="en-GB" sz="1800" dirty="0">
                          <a:effectLst/>
                        </a:rPr>
                        <a:t>The cat chased the mouse because it was hungry.</a:t>
                      </a:r>
                    </a:p>
                  </a:txBody>
                  <a:tcPr marL="28575" marR="28575" marT="0" marB="0" anchor="ctr"/>
                </a:tc>
                <a:tc>
                  <a:txBody>
                    <a:bodyPr/>
                    <a:lstStyle/>
                    <a:p>
                      <a:pPr algn="l"/>
                      <a:r>
                        <a:rPr lang="en-GB" sz="1800" kern="1200" dirty="0">
                          <a:solidFill>
                            <a:schemeClr val="dk1"/>
                          </a:solidFill>
                          <a:latin typeface="+mn-lt"/>
                          <a:ea typeface="+mn-ea"/>
                          <a:cs typeface="+mn-cs"/>
                        </a:rPr>
                        <a:t>Gpronouns6</a:t>
                      </a:r>
                    </a:p>
                  </a:txBody>
                  <a:tcPr anchor="ctr"/>
                </a:tc>
                <a:extLst>
                  <a:ext uri="{0D108BD9-81ED-4DB2-BD59-A6C34878D82A}">
                    <a16:rowId xmlns:a16="http://schemas.microsoft.com/office/drawing/2014/main" val="1192761514"/>
                  </a:ext>
                </a:extLst>
              </a:tr>
              <a:tr h="657091">
                <a:tc>
                  <a:txBody>
                    <a:bodyPr/>
                    <a:lstStyle/>
                    <a:p>
                      <a:pPr marL="0" algn="l" defTabSz="914400" rtl="0" eaLnBrk="1" latinLnBrk="0" hangingPunct="1"/>
                      <a:r>
                        <a:rPr lang="en-GB" sz="1800" kern="1200" noProof="0" dirty="0">
                          <a:solidFill>
                            <a:schemeClr val="dk1"/>
                          </a:solidFill>
                          <a:latin typeface="+mn-lt"/>
                          <a:ea typeface="+mn-ea"/>
                          <a:cs typeface="+mn-cs"/>
                        </a:rPr>
                        <a:t>Personal pronouns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personal pronoun!</a:t>
                      </a:r>
                    </a:p>
                  </a:txBody>
                  <a:tcPr marL="28575" marR="28575" marT="0" marB="0" anchor="ctr"/>
                </a:tc>
                <a:tc>
                  <a:txBody>
                    <a:bodyPr/>
                    <a:lstStyle/>
                    <a:p>
                      <a:pPr rtl="0" fontAlgn="b">
                        <a:buNone/>
                      </a:pPr>
                      <a:r>
                        <a:rPr lang="en-GB" sz="1800" dirty="0">
                          <a:effectLst/>
                        </a:rPr>
                        <a:t>He is a nice boy.</a:t>
                      </a:r>
                    </a:p>
                  </a:txBody>
                  <a:tcPr marL="28575" marR="28575" marT="0" marB="0" anchor="ctr"/>
                </a:tc>
                <a:tc>
                  <a:txBody>
                    <a:bodyPr/>
                    <a:lstStyle/>
                    <a:p>
                      <a:pPr algn="l"/>
                      <a:r>
                        <a:rPr lang="en-GB" sz="1800" kern="1200" dirty="0">
                          <a:solidFill>
                            <a:schemeClr val="dk1"/>
                          </a:solidFill>
                          <a:latin typeface="+mn-lt"/>
                          <a:ea typeface="+mn-ea"/>
                          <a:cs typeface="+mn-cs"/>
                        </a:rPr>
                        <a:t>GPronoun1</a:t>
                      </a:r>
                    </a:p>
                  </a:txBody>
                  <a:tcPr anchor="ctr"/>
                </a:tc>
                <a:extLst>
                  <a:ext uri="{0D108BD9-81ED-4DB2-BD59-A6C34878D82A}">
                    <a16:rowId xmlns:a16="http://schemas.microsoft.com/office/drawing/2014/main" val="2044580630"/>
                  </a:ext>
                </a:extLst>
              </a:tr>
              <a:tr h="863227">
                <a:tc>
                  <a:txBody>
                    <a:bodyPr/>
                    <a:lstStyle/>
                    <a:p>
                      <a:pPr marL="0" algn="l" defTabSz="914400" rtl="0" eaLnBrk="1" latinLnBrk="0" hangingPunct="1"/>
                      <a:r>
                        <a:rPr lang="en-GB" sz="1800" kern="1200" dirty="0">
                          <a:solidFill>
                            <a:schemeClr val="dk1"/>
                          </a:solidFill>
                          <a:latin typeface="+mn-lt"/>
                          <a:ea typeface="+mn-ea"/>
                          <a:cs typeface="+mn-cs"/>
                        </a:rPr>
                        <a:t>Personal pronouns - Sentences with possessive pronouns as well.</a:t>
                      </a:r>
                      <a:endParaRPr lang="fr-FR" sz="1800" kern="1200" dirty="0">
                        <a:solidFill>
                          <a:schemeClr val="dk1"/>
                        </a:solidFill>
                        <a:latin typeface="+mn-lt"/>
                        <a:ea typeface="+mn-ea"/>
                        <a:cs typeface="+mn-cs"/>
                      </a:endParaRP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personal pronoun!</a:t>
                      </a:r>
                    </a:p>
                  </a:txBody>
                  <a:tcPr marL="28575" marR="28575" marT="0" marB="0" anchor="ctr"/>
                </a:tc>
                <a:tc>
                  <a:txBody>
                    <a:bodyPr/>
                    <a:lstStyle/>
                    <a:p>
                      <a:pPr rtl="0" fontAlgn="b">
                        <a:buNone/>
                      </a:pPr>
                      <a:r>
                        <a:rPr lang="en-GB" sz="1800" dirty="0">
                          <a:effectLst/>
                        </a:rPr>
                        <a:t>I like my dog.</a:t>
                      </a:r>
                    </a:p>
                  </a:txBody>
                  <a:tcPr marL="28575" marR="28575" marT="0" marB="0" anchor="ctr"/>
                </a:tc>
                <a:tc>
                  <a:txBody>
                    <a:bodyPr/>
                    <a:lstStyle/>
                    <a:p>
                      <a:pPr algn="l"/>
                      <a:r>
                        <a:rPr lang="en-GB" sz="1800" kern="1200" dirty="0">
                          <a:solidFill>
                            <a:schemeClr val="dk1"/>
                          </a:solidFill>
                          <a:latin typeface="+mn-lt"/>
                          <a:ea typeface="+mn-ea"/>
                          <a:cs typeface="+mn-cs"/>
                        </a:rPr>
                        <a:t>GPronoun2</a:t>
                      </a:r>
                    </a:p>
                  </a:txBody>
                  <a:tcPr anchor="ctr"/>
                </a:tc>
                <a:extLst>
                  <a:ext uri="{0D108BD9-81ED-4DB2-BD59-A6C34878D82A}">
                    <a16:rowId xmlns:a16="http://schemas.microsoft.com/office/drawing/2014/main" val="1534875607"/>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483035" y="6057901"/>
            <a:ext cx="5530727" cy="539756"/>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13835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A14FA-E287-800E-C785-BB0C2CD254AB}"/>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BE62413-1A33-8092-7C9F-7376AC53F6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B4507B6-3E3A-A0C8-E44F-A4BECBEBC5AE}"/>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i cant do it</a:t>
            </a:r>
          </a:p>
        </p:txBody>
      </p:sp>
      <p:sp>
        <p:nvSpPr>
          <p:cNvPr id="4" name="Title 1">
            <a:extLst>
              <a:ext uri="{FF2B5EF4-FFF2-40B4-BE49-F238E27FC236}">
                <a16:creationId xmlns:a16="http://schemas.microsoft.com/office/drawing/2014/main" id="{0D2D480C-3369-930D-4365-A5B287D877D3}"/>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What tense is the verb – present or past?</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Love transforms lives.</a:t>
            </a:r>
          </a:p>
        </p:txBody>
      </p:sp>
      <p:sp>
        <p:nvSpPr>
          <p:cNvPr id="5" name="Title 1">
            <a:extLst>
              <a:ext uri="{FF2B5EF4-FFF2-40B4-BE49-F238E27FC236}">
                <a16:creationId xmlns:a16="http://schemas.microsoft.com/office/drawing/2014/main" id="{AE1D19B1-BA56-5532-2880-F5B102CCBC16}"/>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Can you spot the </a:t>
            </a:r>
            <a:r>
              <a:rPr lang="en-GB" sz="2400" dirty="0">
                <a:solidFill>
                  <a:srgbClr val="FFFF00"/>
                </a:solidFill>
                <a:latin typeface="+mn-lt"/>
                <a:ea typeface="Andika"/>
                <a:cs typeface="Andika"/>
              </a:rPr>
              <a:t>adverb</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She sings </a:t>
            </a:r>
            <a:r>
              <a:rPr lang="en-GB" sz="4000" dirty="0">
                <a:solidFill>
                  <a:srgbClr val="FFFF00"/>
                </a:solidFill>
                <a:latin typeface="+mn-lt"/>
                <a:ea typeface="Andika"/>
                <a:cs typeface="Andika"/>
              </a:rPr>
              <a:t>beautifully</a:t>
            </a:r>
            <a:r>
              <a:rPr lang="en-GB" sz="4000" dirty="0">
                <a:solidFill>
                  <a:schemeClr val="bg1"/>
                </a:solidFill>
                <a:latin typeface="+mn-lt"/>
                <a:ea typeface="Andika"/>
                <a:cs typeface="Andika"/>
              </a:rPr>
              <a:t>.</a:t>
            </a:r>
          </a:p>
        </p:txBody>
      </p:sp>
      <p:sp>
        <p:nvSpPr>
          <p:cNvPr id="6" name="Title 1">
            <a:extLst>
              <a:ext uri="{FF2B5EF4-FFF2-40B4-BE49-F238E27FC236}">
                <a16:creationId xmlns:a16="http://schemas.microsoft.com/office/drawing/2014/main" id="{DD752C14-EDA1-8EE7-FD31-A259D2983645}"/>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      What types of nouns are they – </a:t>
            </a:r>
            <a:r>
              <a:rPr lang="en-GB" sz="2400" dirty="0">
                <a:solidFill>
                  <a:srgbClr val="00CCFF"/>
                </a:solidFill>
                <a:latin typeface="+mn-lt"/>
                <a:ea typeface="Andika"/>
                <a:cs typeface="Andika"/>
              </a:rPr>
              <a:t>common</a:t>
            </a:r>
            <a:r>
              <a:rPr lang="en-GB" sz="2400" dirty="0">
                <a:solidFill>
                  <a:schemeClr val="bg1"/>
                </a:solidFill>
                <a:latin typeface="+mn-lt"/>
                <a:ea typeface="Andika"/>
                <a:cs typeface="Andika"/>
              </a:rPr>
              <a:t>, proper, abstract or </a:t>
            </a:r>
            <a:r>
              <a:rPr lang="en-GB" sz="2400" dirty="0">
                <a:solidFill>
                  <a:srgbClr val="FF00FF"/>
                </a:solidFill>
                <a:latin typeface="+mn-lt"/>
                <a:ea typeface="Andika"/>
                <a:cs typeface="Andika"/>
              </a:rPr>
              <a:t>collective</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00FF"/>
                </a:solidFill>
                <a:latin typeface="+mn-lt"/>
                <a:ea typeface="Andika"/>
                <a:cs typeface="Andika"/>
              </a:rPr>
              <a:t>Love</a:t>
            </a:r>
            <a:r>
              <a:rPr lang="en-GB" sz="4000" dirty="0">
                <a:solidFill>
                  <a:schemeClr val="bg1"/>
                </a:solidFill>
                <a:latin typeface="+mn-lt"/>
                <a:ea typeface="Andika"/>
                <a:cs typeface="Andika"/>
              </a:rPr>
              <a:t> transforms </a:t>
            </a:r>
            <a:r>
              <a:rPr lang="en-GB" sz="4000" dirty="0">
                <a:solidFill>
                  <a:srgbClr val="00B0F0"/>
                </a:solidFill>
                <a:latin typeface="+mn-lt"/>
                <a:ea typeface="Andika"/>
                <a:cs typeface="Andika"/>
              </a:rPr>
              <a:t>lives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4233842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DC4AF-1206-619B-6CD3-867CB387CEB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E9784A9-BE2C-81D2-EF41-17D4BB7AB0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8514B8B-35F2-EF95-D9CB-884F036910DA}"/>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i cant do it</a:t>
            </a:r>
          </a:p>
        </p:txBody>
      </p:sp>
      <p:sp>
        <p:nvSpPr>
          <p:cNvPr id="4" name="Title 1">
            <a:extLst>
              <a:ext uri="{FF2B5EF4-FFF2-40B4-BE49-F238E27FC236}">
                <a16:creationId xmlns:a16="http://schemas.microsoft.com/office/drawing/2014/main" id="{C1645DAC-76B6-28D4-DE1D-8A7250A188F8}"/>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    What tense is the verb – present or past?</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Love </a:t>
            </a:r>
            <a:r>
              <a:rPr lang="en-GB" sz="4000" dirty="0">
                <a:solidFill>
                  <a:srgbClr val="FFFF00"/>
                </a:solidFill>
                <a:latin typeface="+mn-lt"/>
                <a:ea typeface="Andika"/>
                <a:cs typeface="Andika"/>
              </a:rPr>
              <a:t>transforms</a:t>
            </a:r>
            <a:r>
              <a:rPr lang="en-GB" sz="4000" dirty="0">
                <a:solidFill>
                  <a:schemeClr val="bg1"/>
                </a:solidFill>
                <a:latin typeface="+mn-lt"/>
                <a:ea typeface="Andika"/>
                <a:cs typeface="Andika"/>
              </a:rPr>
              <a:t> lives.</a:t>
            </a:r>
          </a:p>
        </p:txBody>
      </p:sp>
      <p:sp>
        <p:nvSpPr>
          <p:cNvPr id="5" name="Title 1">
            <a:extLst>
              <a:ext uri="{FF2B5EF4-FFF2-40B4-BE49-F238E27FC236}">
                <a16:creationId xmlns:a16="http://schemas.microsoft.com/office/drawing/2014/main" id="{F6E727B1-CEF6-98CF-A240-A6C0BB31904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Can you spot the </a:t>
            </a:r>
            <a:r>
              <a:rPr lang="en-GB" sz="2400" dirty="0">
                <a:solidFill>
                  <a:srgbClr val="FFFF00"/>
                </a:solidFill>
                <a:latin typeface="+mn-lt"/>
                <a:ea typeface="Andika"/>
                <a:cs typeface="Andika"/>
              </a:rPr>
              <a:t>adverb</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She sings </a:t>
            </a:r>
            <a:r>
              <a:rPr lang="en-GB" sz="4000" dirty="0">
                <a:solidFill>
                  <a:srgbClr val="FFFF00"/>
                </a:solidFill>
                <a:latin typeface="+mn-lt"/>
                <a:ea typeface="Andika"/>
                <a:cs typeface="Andika"/>
              </a:rPr>
              <a:t>beautifully</a:t>
            </a:r>
            <a:r>
              <a:rPr lang="en-GB" sz="4000" dirty="0">
                <a:solidFill>
                  <a:schemeClr val="bg1"/>
                </a:solidFill>
                <a:latin typeface="+mn-lt"/>
                <a:ea typeface="Andika"/>
                <a:cs typeface="Andika"/>
              </a:rPr>
              <a:t>.</a:t>
            </a:r>
          </a:p>
        </p:txBody>
      </p:sp>
      <p:sp>
        <p:nvSpPr>
          <p:cNvPr id="6" name="Title 1">
            <a:extLst>
              <a:ext uri="{FF2B5EF4-FFF2-40B4-BE49-F238E27FC236}">
                <a16:creationId xmlns:a16="http://schemas.microsoft.com/office/drawing/2014/main" id="{60DDD350-181B-D8C1-C36B-3B0E2AD0C13D}"/>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      What types of nouns are they – </a:t>
            </a:r>
            <a:r>
              <a:rPr lang="en-GB" sz="2400" dirty="0">
                <a:solidFill>
                  <a:srgbClr val="00CCFF"/>
                </a:solidFill>
                <a:latin typeface="+mn-lt"/>
                <a:ea typeface="Andika"/>
                <a:cs typeface="Andika"/>
              </a:rPr>
              <a:t>common</a:t>
            </a:r>
            <a:r>
              <a:rPr lang="en-GB" sz="2400" dirty="0">
                <a:solidFill>
                  <a:schemeClr val="bg1"/>
                </a:solidFill>
                <a:latin typeface="+mn-lt"/>
                <a:ea typeface="Andika"/>
                <a:cs typeface="Andika"/>
              </a:rPr>
              <a:t>, proper, abstract or </a:t>
            </a:r>
            <a:r>
              <a:rPr lang="en-GB" sz="2400" dirty="0">
                <a:solidFill>
                  <a:srgbClr val="FF00FF"/>
                </a:solidFill>
                <a:latin typeface="+mn-lt"/>
                <a:ea typeface="Andika"/>
                <a:cs typeface="Andika"/>
              </a:rPr>
              <a:t>collective</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00FF"/>
                </a:solidFill>
                <a:latin typeface="+mn-lt"/>
                <a:ea typeface="Andika"/>
                <a:cs typeface="Andika"/>
              </a:rPr>
              <a:t>Love</a:t>
            </a:r>
            <a:r>
              <a:rPr lang="en-GB" sz="4000" dirty="0">
                <a:solidFill>
                  <a:schemeClr val="bg1"/>
                </a:solidFill>
                <a:latin typeface="+mn-lt"/>
                <a:ea typeface="Andika"/>
                <a:cs typeface="Andika"/>
              </a:rPr>
              <a:t> transforms </a:t>
            </a:r>
            <a:r>
              <a:rPr lang="en-GB" sz="4000" dirty="0">
                <a:solidFill>
                  <a:srgbClr val="00B0F0"/>
                </a:solidFill>
                <a:latin typeface="+mn-lt"/>
                <a:ea typeface="Andika"/>
                <a:cs typeface="Andika"/>
              </a:rPr>
              <a:t>lives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18832926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742B9-29E5-63E4-8011-AAFA75AFF96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ECFE404-96C3-22B1-2850-10A2C57F28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F71B4B9-76F6-F6B6-91F8-FBA666BCDE43}"/>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i cant do it</a:t>
            </a:r>
          </a:p>
        </p:txBody>
      </p:sp>
      <p:sp>
        <p:nvSpPr>
          <p:cNvPr id="4" name="Title 1">
            <a:extLst>
              <a:ext uri="{FF2B5EF4-FFF2-40B4-BE49-F238E27FC236}">
                <a16:creationId xmlns:a16="http://schemas.microsoft.com/office/drawing/2014/main" id="{5783F4FE-1F1F-7CFA-3216-B54EF6F39156}"/>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    What tense is the verb –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or past?</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Love </a:t>
            </a:r>
            <a:r>
              <a:rPr lang="en-GB" sz="4000" dirty="0">
                <a:solidFill>
                  <a:srgbClr val="FFFF00"/>
                </a:solidFill>
                <a:latin typeface="+mn-lt"/>
                <a:ea typeface="Andika"/>
                <a:cs typeface="Andika"/>
              </a:rPr>
              <a:t>transforms</a:t>
            </a:r>
            <a:r>
              <a:rPr lang="en-GB" sz="4000" dirty="0">
                <a:solidFill>
                  <a:schemeClr val="bg1"/>
                </a:solidFill>
                <a:latin typeface="+mn-lt"/>
                <a:ea typeface="Andika"/>
                <a:cs typeface="Andika"/>
              </a:rPr>
              <a:t> lives.</a:t>
            </a:r>
          </a:p>
        </p:txBody>
      </p:sp>
      <p:sp>
        <p:nvSpPr>
          <p:cNvPr id="5" name="Title 1">
            <a:extLst>
              <a:ext uri="{FF2B5EF4-FFF2-40B4-BE49-F238E27FC236}">
                <a16:creationId xmlns:a16="http://schemas.microsoft.com/office/drawing/2014/main" id="{FF30A3B8-F098-0CDD-78B2-A36A44391948}"/>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Can you spot the </a:t>
            </a:r>
            <a:r>
              <a:rPr lang="en-GB" sz="2400" dirty="0">
                <a:solidFill>
                  <a:srgbClr val="FFFF00"/>
                </a:solidFill>
                <a:latin typeface="+mn-lt"/>
                <a:ea typeface="Andika"/>
                <a:cs typeface="Andika"/>
              </a:rPr>
              <a:t>adverb</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She sings </a:t>
            </a:r>
            <a:r>
              <a:rPr lang="en-GB" sz="4000" dirty="0">
                <a:solidFill>
                  <a:srgbClr val="FFFF00"/>
                </a:solidFill>
                <a:latin typeface="+mn-lt"/>
                <a:ea typeface="Andika"/>
                <a:cs typeface="Andika"/>
              </a:rPr>
              <a:t>beautifully</a:t>
            </a:r>
            <a:r>
              <a:rPr lang="en-GB" sz="4000" dirty="0">
                <a:solidFill>
                  <a:schemeClr val="bg1"/>
                </a:solidFill>
                <a:latin typeface="+mn-lt"/>
                <a:ea typeface="Andika"/>
                <a:cs typeface="Andika"/>
              </a:rPr>
              <a:t>.</a:t>
            </a:r>
          </a:p>
        </p:txBody>
      </p:sp>
      <p:sp>
        <p:nvSpPr>
          <p:cNvPr id="6" name="Title 1">
            <a:extLst>
              <a:ext uri="{FF2B5EF4-FFF2-40B4-BE49-F238E27FC236}">
                <a16:creationId xmlns:a16="http://schemas.microsoft.com/office/drawing/2014/main" id="{331A6E1C-7E58-8BD0-A34E-A583F651005C}"/>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      What types of nouns are they – </a:t>
            </a:r>
            <a:r>
              <a:rPr lang="en-GB" sz="2400" dirty="0">
                <a:solidFill>
                  <a:srgbClr val="00CCFF"/>
                </a:solidFill>
                <a:latin typeface="+mn-lt"/>
                <a:ea typeface="Andika"/>
                <a:cs typeface="Andika"/>
              </a:rPr>
              <a:t>common</a:t>
            </a:r>
            <a:r>
              <a:rPr lang="en-GB" sz="2400" dirty="0">
                <a:solidFill>
                  <a:schemeClr val="bg1"/>
                </a:solidFill>
                <a:latin typeface="+mn-lt"/>
                <a:ea typeface="Andika"/>
                <a:cs typeface="Andika"/>
              </a:rPr>
              <a:t>, proper, abstract or </a:t>
            </a:r>
            <a:r>
              <a:rPr lang="en-GB" sz="2400" dirty="0">
                <a:solidFill>
                  <a:srgbClr val="FF00FF"/>
                </a:solidFill>
                <a:latin typeface="+mn-lt"/>
                <a:ea typeface="Andika"/>
                <a:cs typeface="Andika"/>
              </a:rPr>
              <a:t>collective</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00FF"/>
                </a:solidFill>
                <a:latin typeface="+mn-lt"/>
                <a:ea typeface="Andika"/>
                <a:cs typeface="Andika"/>
              </a:rPr>
              <a:t>Love</a:t>
            </a:r>
            <a:r>
              <a:rPr lang="en-GB" sz="4000" dirty="0">
                <a:solidFill>
                  <a:schemeClr val="bg1"/>
                </a:solidFill>
                <a:latin typeface="+mn-lt"/>
                <a:ea typeface="Andika"/>
                <a:cs typeface="Andika"/>
              </a:rPr>
              <a:t> transforms </a:t>
            </a:r>
            <a:r>
              <a:rPr lang="en-GB" sz="4000" dirty="0">
                <a:solidFill>
                  <a:srgbClr val="00B0F0"/>
                </a:solidFill>
                <a:latin typeface="+mn-lt"/>
                <a:ea typeface="Andika"/>
                <a:cs typeface="Andika"/>
              </a:rPr>
              <a:t>lives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7247610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B2431-86C6-4FBC-AB72-37940C529A0B}"/>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8D42F6BF-DBB0-E0D9-A75A-330208487A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6DCE8CF-94D4-21E5-F972-D7109C4E4FB1}"/>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I</a:t>
            </a:r>
            <a:r>
              <a:rPr lang="en-GB" sz="4000" dirty="0">
                <a:solidFill>
                  <a:schemeClr val="bg1"/>
                </a:solidFill>
                <a:latin typeface="+mn-lt"/>
                <a:ea typeface="Andika"/>
                <a:cs typeface="Andika"/>
              </a:rPr>
              <a:t> cant do it</a:t>
            </a:r>
          </a:p>
        </p:txBody>
      </p:sp>
      <p:sp>
        <p:nvSpPr>
          <p:cNvPr id="4" name="Title 1">
            <a:extLst>
              <a:ext uri="{FF2B5EF4-FFF2-40B4-BE49-F238E27FC236}">
                <a16:creationId xmlns:a16="http://schemas.microsoft.com/office/drawing/2014/main" id="{E3A292B8-F3A2-15B4-7B7B-B24F7C280BCC}"/>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    What tense is the verb –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or past?</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Love </a:t>
            </a:r>
            <a:r>
              <a:rPr lang="en-GB" sz="4000" dirty="0">
                <a:solidFill>
                  <a:srgbClr val="FFFF00"/>
                </a:solidFill>
                <a:latin typeface="+mn-lt"/>
                <a:ea typeface="Andika"/>
                <a:cs typeface="Andika"/>
              </a:rPr>
              <a:t>transforms</a:t>
            </a:r>
            <a:r>
              <a:rPr lang="en-GB" sz="4000" dirty="0">
                <a:solidFill>
                  <a:schemeClr val="bg1"/>
                </a:solidFill>
                <a:latin typeface="+mn-lt"/>
                <a:ea typeface="Andika"/>
                <a:cs typeface="Andika"/>
              </a:rPr>
              <a:t> lives.</a:t>
            </a:r>
          </a:p>
        </p:txBody>
      </p:sp>
      <p:sp>
        <p:nvSpPr>
          <p:cNvPr id="5" name="Title 1">
            <a:extLst>
              <a:ext uri="{FF2B5EF4-FFF2-40B4-BE49-F238E27FC236}">
                <a16:creationId xmlns:a16="http://schemas.microsoft.com/office/drawing/2014/main" id="{2379AC8C-A1DF-7D87-A071-6D51D070E341}"/>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Can you spot the </a:t>
            </a:r>
            <a:r>
              <a:rPr lang="en-GB" sz="2400" dirty="0">
                <a:solidFill>
                  <a:srgbClr val="FFFF00"/>
                </a:solidFill>
                <a:latin typeface="+mn-lt"/>
                <a:ea typeface="Andika"/>
                <a:cs typeface="Andika"/>
              </a:rPr>
              <a:t>adverb</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She sings </a:t>
            </a:r>
            <a:r>
              <a:rPr lang="en-GB" sz="4000" dirty="0">
                <a:solidFill>
                  <a:srgbClr val="FFFF00"/>
                </a:solidFill>
                <a:latin typeface="+mn-lt"/>
                <a:ea typeface="Andika"/>
                <a:cs typeface="Andika"/>
              </a:rPr>
              <a:t>beautifully</a:t>
            </a:r>
            <a:r>
              <a:rPr lang="en-GB" sz="4000" dirty="0">
                <a:solidFill>
                  <a:schemeClr val="bg1"/>
                </a:solidFill>
                <a:latin typeface="+mn-lt"/>
                <a:ea typeface="Andika"/>
                <a:cs typeface="Andika"/>
              </a:rPr>
              <a:t>.</a:t>
            </a:r>
          </a:p>
        </p:txBody>
      </p:sp>
      <p:sp>
        <p:nvSpPr>
          <p:cNvPr id="6" name="Title 1">
            <a:extLst>
              <a:ext uri="{FF2B5EF4-FFF2-40B4-BE49-F238E27FC236}">
                <a16:creationId xmlns:a16="http://schemas.microsoft.com/office/drawing/2014/main" id="{01556D54-222E-C448-E14B-E873C0B2E24B}"/>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      What types of nouns are they – </a:t>
            </a:r>
            <a:r>
              <a:rPr lang="en-GB" sz="2400" dirty="0">
                <a:solidFill>
                  <a:srgbClr val="00CCFF"/>
                </a:solidFill>
                <a:latin typeface="+mn-lt"/>
                <a:ea typeface="Andika"/>
                <a:cs typeface="Andika"/>
              </a:rPr>
              <a:t>common</a:t>
            </a:r>
            <a:r>
              <a:rPr lang="en-GB" sz="2400" dirty="0">
                <a:solidFill>
                  <a:schemeClr val="bg1"/>
                </a:solidFill>
                <a:latin typeface="+mn-lt"/>
                <a:ea typeface="Andika"/>
                <a:cs typeface="Andika"/>
              </a:rPr>
              <a:t>, proper, abstract or </a:t>
            </a:r>
            <a:r>
              <a:rPr lang="en-GB" sz="2400" dirty="0">
                <a:solidFill>
                  <a:srgbClr val="FF00FF"/>
                </a:solidFill>
                <a:latin typeface="+mn-lt"/>
                <a:ea typeface="Andika"/>
                <a:cs typeface="Andika"/>
              </a:rPr>
              <a:t>collective</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00FF"/>
                </a:solidFill>
                <a:latin typeface="+mn-lt"/>
                <a:ea typeface="Andika"/>
                <a:cs typeface="Andika"/>
              </a:rPr>
              <a:t>Love</a:t>
            </a:r>
            <a:r>
              <a:rPr lang="en-GB" sz="4000" dirty="0">
                <a:solidFill>
                  <a:schemeClr val="bg1"/>
                </a:solidFill>
                <a:latin typeface="+mn-lt"/>
                <a:ea typeface="Andika"/>
                <a:cs typeface="Andika"/>
              </a:rPr>
              <a:t> transforms </a:t>
            </a:r>
            <a:r>
              <a:rPr lang="en-GB" sz="4000" dirty="0">
                <a:solidFill>
                  <a:srgbClr val="00B0F0"/>
                </a:solidFill>
                <a:latin typeface="+mn-lt"/>
                <a:ea typeface="Andika"/>
                <a:cs typeface="Andika"/>
              </a:rPr>
              <a:t>lives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5673245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6D170-B1AA-4B19-67F9-754E22FBE0A9}"/>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B8CEBA4-934B-E924-46FA-ACA3B50151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5DF7A45-F70E-79AC-B0BD-AE70357096C1}"/>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I</a:t>
            </a:r>
            <a:r>
              <a:rPr lang="en-GB" sz="4000" dirty="0">
                <a:solidFill>
                  <a:schemeClr val="bg1"/>
                </a:solidFill>
                <a:latin typeface="+mn-lt"/>
                <a:ea typeface="Andika"/>
                <a:cs typeface="Andika"/>
              </a:rPr>
              <a:t> can</a:t>
            </a:r>
            <a:r>
              <a:rPr lang="en-GB" sz="4000" dirty="0">
                <a:solidFill>
                  <a:srgbClr val="FFFF00"/>
                </a:solidFill>
                <a:latin typeface="+mn-lt"/>
                <a:ea typeface="Andika"/>
                <a:cs typeface="Andika"/>
              </a:rPr>
              <a:t>’</a:t>
            </a:r>
            <a:r>
              <a:rPr lang="en-GB" sz="4000" dirty="0">
                <a:solidFill>
                  <a:schemeClr val="bg1"/>
                </a:solidFill>
                <a:latin typeface="+mn-lt"/>
                <a:ea typeface="Andika"/>
                <a:cs typeface="Andika"/>
              </a:rPr>
              <a:t>t do it</a:t>
            </a:r>
            <a:r>
              <a:rPr lang="en-GB" sz="4000" dirty="0">
                <a:solidFill>
                  <a:srgbClr val="FFFF00"/>
                </a:solidFill>
                <a:latin typeface="+mn-lt"/>
                <a:ea typeface="Andika"/>
                <a:cs typeface="Andika"/>
              </a:rPr>
              <a:t>.</a:t>
            </a:r>
          </a:p>
        </p:txBody>
      </p:sp>
      <p:sp>
        <p:nvSpPr>
          <p:cNvPr id="4" name="Title 1">
            <a:extLst>
              <a:ext uri="{FF2B5EF4-FFF2-40B4-BE49-F238E27FC236}">
                <a16:creationId xmlns:a16="http://schemas.microsoft.com/office/drawing/2014/main" id="{AD49DD3A-0419-ED3E-3152-F14DA0197935}"/>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    What tense is the verb –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or past?</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Love </a:t>
            </a:r>
            <a:r>
              <a:rPr lang="en-GB" sz="4000" dirty="0">
                <a:solidFill>
                  <a:srgbClr val="FFFF00"/>
                </a:solidFill>
                <a:latin typeface="+mn-lt"/>
                <a:ea typeface="Andika"/>
                <a:cs typeface="Andika"/>
              </a:rPr>
              <a:t>transforms</a:t>
            </a:r>
            <a:r>
              <a:rPr lang="en-GB" sz="4000" dirty="0">
                <a:solidFill>
                  <a:schemeClr val="bg1"/>
                </a:solidFill>
                <a:latin typeface="+mn-lt"/>
                <a:ea typeface="Andika"/>
                <a:cs typeface="Andika"/>
              </a:rPr>
              <a:t> lives.</a:t>
            </a:r>
          </a:p>
        </p:txBody>
      </p:sp>
      <p:sp>
        <p:nvSpPr>
          <p:cNvPr id="5" name="Title 1">
            <a:extLst>
              <a:ext uri="{FF2B5EF4-FFF2-40B4-BE49-F238E27FC236}">
                <a16:creationId xmlns:a16="http://schemas.microsoft.com/office/drawing/2014/main" id="{ED54E728-ABBC-0A39-B099-A30165230E96}"/>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Can you spot the </a:t>
            </a:r>
            <a:r>
              <a:rPr lang="en-GB" sz="2400" dirty="0">
                <a:solidFill>
                  <a:srgbClr val="FFFF00"/>
                </a:solidFill>
                <a:latin typeface="+mn-lt"/>
                <a:ea typeface="Andika"/>
                <a:cs typeface="Andika"/>
              </a:rPr>
              <a:t>adverb</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She sings </a:t>
            </a:r>
            <a:r>
              <a:rPr lang="en-GB" sz="4000" dirty="0">
                <a:solidFill>
                  <a:srgbClr val="FFFF00"/>
                </a:solidFill>
                <a:latin typeface="+mn-lt"/>
                <a:ea typeface="Andika"/>
                <a:cs typeface="Andika"/>
              </a:rPr>
              <a:t>beautifully</a:t>
            </a:r>
            <a:r>
              <a:rPr lang="en-GB" sz="4000" dirty="0">
                <a:solidFill>
                  <a:schemeClr val="bg1"/>
                </a:solidFill>
                <a:latin typeface="+mn-lt"/>
                <a:ea typeface="Andika"/>
                <a:cs typeface="Andika"/>
              </a:rPr>
              <a:t>.</a:t>
            </a:r>
          </a:p>
        </p:txBody>
      </p:sp>
      <p:sp>
        <p:nvSpPr>
          <p:cNvPr id="6" name="Title 1">
            <a:extLst>
              <a:ext uri="{FF2B5EF4-FFF2-40B4-BE49-F238E27FC236}">
                <a16:creationId xmlns:a16="http://schemas.microsoft.com/office/drawing/2014/main" id="{F9302E8A-9319-FEEB-37FA-590F62A6ACB5}"/>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      What types of nouns are they – </a:t>
            </a:r>
            <a:r>
              <a:rPr lang="en-GB" sz="2400" dirty="0">
                <a:solidFill>
                  <a:srgbClr val="00CCFF"/>
                </a:solidFill>
                <a:latin typeface="+mn-lt"/>
                <a:ea typeface="Andika"/>
                <a:cs typeface="Andika"/>
              </a:rPr>
              <a:t>common</a:t>
            </a:r>
            <a:r>
              <a:rPr lang="en-GB" sz="2400" dirty="0">
                <a:solidFill>
                  <a:schemeClr val="bg1"/>
                </a:solidFill>
                <a:latin typeface="+mn-lt"/>
                <a:ea typeface="Andika"/>
                <a:cs typeface="Andika"/>
              </a:rPr>
              <a:t>, proper, abstract or </a:t>
            </a:r>
            <a:r>
              <a:rPr lang="en-GB" sz="2400" dirty="0">
                <a:solidFill>
                  <a:srgbClr val="FF00FF"/>
                </a:solidFill>
                <a:latin typeface="+mn-lt"/>
                <a:ea typeface="Andika"/>
                <a:cs typeface="Andika"/>
              </a:rPr>
              <a:t>collective</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00FF"/>
                </a:solidFill>
                <a:latin typeface="+mn-lt"/>
                <a:ea typeface="Andika"/>
                <a:cs typeface="Andika"/>
              </a:rPr>
              <a:t>Love</a:t>
            </a:r>
            <a:r>
              <a:rPr lang="en-GB" sz="4000" dirty="0">
                <a:solidFill>
                  <a:schemeClr val="bg1"/>
                </a:solidFill>
                <a:latin typeface="+mn-lt"/>
                <a:ea typeface="Andika"/>
                <a:cs typeface="Andika"/>
              </a:rPr>
              <a:t> transforms </a:t>
            </a:r>
            <a:r>
              <a:rPr lang="en-GB" sz="4000" dirty="0">
                <a:solidFill>
                  <a:srgbClr val="00B0F0"/>
                </a:solidFill>
                <a:latin typeface="+mn-lt"/>
                <a:ea typeface="Andika"/>
                <a:cs typeface="Andika"/>
              </a:rPr>
              <a:t>lives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6288762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2528</Words>
  <Application>Microsoft Office PowerPoint</Application>
  <PresentationFormat>Widescreen</PresentationFormat>
  <Paragraphs>397</Paragraphs>
  <Slides>44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44</vt:i4>
      </vt:variant>
    </vt:vector>
  </HeadingPairs>
  <TitlesOfParts>
    <vt:vector size="47" baseType="lpstr">
      <vt:lpstr>Andika</vt:lpstr>
      <vt:lpstr>Arial</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Pronouns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Below are three sentences.   You have one minute to  spot all the pronouns!</vt:lpstr>
      <vt:lpstr>How about?</vt:lpstr>
      <vt:lpstr>AIMEE’S CHALLENGE!!!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2025-12-22T10:13:46Z</dcterms:modified>
</cp:coreProperties>
</file>