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444" r:id="rId2"/>
    <p:sldId id="274" r:id="rId3"/>
    <p:sldId id="409" r:id="rId4"/>
    <p:sldId id="413" r:id="rId5"/>
    <p:sldId id="416" r:id="rId6"/>
    <p:sldId id="418" r:id="rId7"/>
    <p:sldId id="411" r:id="rId8"/>
    <p:sldId id="424" r:id="rId9"/>
    <p:sldId id="425" r:id="rId10"/>
    <p:sldId id="426" r:id="rId11"/>
    <p:sldId id="427" r:id="rId12"/>
    <p:sldId id="379" r:id="rId13"/>
    <p:sldId id="365" r:id="rId14"/>
    <p:sldId id="378" r:id="rId15"/>
    <p:sldId id="388" r:id="rId16"/>
    <p:sldId id="389" r:id="rId17"/>
    <p:sldId id="390" r:id="rId18"/>
    <p:sldId id="391" r:id="rId19"/>
    <p:sldId id="392" r:id="rId20"/>
    <p:sldId id="393" r:id="rId21"/>
    <p:sldId id="443" r:id="rId22"/>
    <p:sldId id="383" r:id="rId23"/>
    <p:sldId id="394" r:id="rId24"/>
    <p:sldId id="395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F00FF"/>
    <a:srgbClr val="00CC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6D74F-CA8A-420A-B529-805C5E0FF4A4}" v="2" dt="2025-12-09T12:04:25.0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9E853CD-BA61-4D89-A2D9-1675FD12F0A6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F23A622B-33E7-4953-BF4B-7B827423C8B6}" type="parTrans" cxnId="{3DAA87DE-AFCE-4EB8-9578-909A25F9D128}">
      <dgm:prSet/>
      <dgm:spPr/>
      <dgm:t>
        <a:bodyPr/>
        <a:lstStyle/>
        <a:p>
          <a:endParaRPr lang="en-GB"/>
        </a:p>
      </dgm:t>
    </dgm:pt>
    <dgm:pt modelId="{831CE836-5C4C-4935-AFF5-88AC717DAEEC}" type="sibTrans" cxnId="{3DAA87DE-AFCE-4EB8-9578-909A25F9D128}">
      <dgm:prSet/>
      <dgm:spPr/>
      <dgm:t>
        <a:bodyPr/>
        <a:lstStyle/>
        <a:p>
          <a:endParaRPr lang="en-GB"/>
        </a:p>
      </dgm:t>
    </dgm:pt>
    <dgm:pt modelId="{1708FD87-3A0A-472D-881B-AC98097DE37F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0E5C4972-94FE-454A-9379-54E629BAA31E}" type="parTrans" cxnId="{24580F6E-4AD4-442A-817B-7EB0B53069A6}">
      <dgm:prSet/>
      <dgm:spPr/>
      <dgm:t>
        <a:bodyPr/>
        <a:lstStyle/>
        <a:p>
          <a:endParaRPr lang="en-GB"/>
        </a:p>
      </dgm:t>
    </dgm:pt>
    <dgm:pt modelId="{876B884F-1413-4A2C-815F-59377F5102A4}" type="sibTrans" cxnId="{24580F6E-4AD4-442A-817B-7EB0B53069A6}">
      <dgm:prSet/>
      <dgm:spPr/>
      <dgm:t>
        <a:bodyPr/>
        <a:lstStyle/>
        <a:p>
          <a:endParaRPr lang="en-GB"/>
        </a:p>
      </dgm:t>
    </dgm:pt>
    <dgm:pt modelId="{5C11B367-42A1-479D-B7B2-3DE02C100EBA}">
      <dgm:prSet phldrT="[Text]" custT="1"/>
      <dgm:spPr/>
      <dgm:t>
        <a:bodyPr/>
        <a:lstStyle/>
        <a:p>
          <a:r>
            <a:rPr lang="en-GB" sz="1400" dirty="0"/>
            <a:t>Personal pronouns</a:t>
          </a:r>
        </a:p>
      </dgm:t>
    </dgm:pt>
    <dgm:pt modelId="{B0455038-46EC-4D05-9751-100121CF43FD}" type="parTrans" cxnId="{1E6150E6-55DE-4F09-A813-A70346D08A87}">
      <dgm:prSet/>
      <dgm:spPr/>
      <dgm:t>
        <a:bodyPr/>
        <a:lstStyle/>
        <a:p>
          <a:endParaRPr lang="en-GB"/>
        </a:p>
      </dgm:t>
    </dgm:pt>
    <dgm:pt modelId="{B71409B7-00E1-4174-B167-FC33DCE239E2}" type="sibTrans" cxnId="{1E6150E6-55DE-4F09-A813-A70346D08A87}">
      <dgm:prSet/>
      <dgm:spPr/>
      <dgm:t>
        <a:bodyPr/>
        <a:lstStyle/>
        <a:p>
          <a:endParaRPr lang="en-GB"/>
        </a:p>
      </dgm:t>
    </dgm:pt>
    <dgm:pt modelId="{D97CA57B-68AC-4685-A513-3FAD6FC7FA2D}">
      <dgm:prSet phldrT="[Text]" custT="1"/>
      <dgm:spPr/>
      <dgm:t>
        <a:bodyPr/>
        <a:lstStyle/>
        <a:p>
          <a:r>
            <a:rPr lang="en-GB" sz="1400"/>
            <a:t>Adjective</a:t>
          </a:r>
          <a:endParaRPr lang="en-GB" sz="1400" dirty="0"/>
        </a:p>
      </dgm:t>
    </dgm:pt>
    <dgm:pt modelId="{C87BDAFB-FD4F-42F0-AC06-ED0E625FEC37}" type="parTrans" cxnId="{4EFECF6E-68AD-4833-8FF4-65F146331862}">
      <dgm:prSet/>
      <dgm:spPr/>
      <dgm:t>
        <a:bodyPr/>
        <a:lstStyle/>
        <a:p>
          <a:endParaRPr lang="en-GB"/>
        </a:p>
      </dgm:t>
    </dgm:pt>
    <dgm:pt modelId="{BFCAC568-2F65-4DAF-A43E-EFC9BEFB8E55}" type="sibTrans" cxnId="{4EFECF6E-68AD-4833-8FF4-65F1463318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9BD19D2-DE27-4E57-8B6E-0A0134121EB8}" type="pres">
      <dgm:prSet presAssocID="{CA4CC870-5F8C-4950-9C3F-CDDD8D47B8FE}" presName="Name14" presStyleCnt="0"/>
      <dgm:spPr/>
    </dgm:pt>
    <dgm:pt modelId="{782B3AA9-8A5D-4496-A8AD-921CCFE3064B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96B784-D2BA-443D-B74F-B66A1E2FA414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17101" custScaleY="104407"/>
      <dgm:spPr/>
    </dgm:pt>
    <dgm:pt modelId="{2940E683-8768-49C0-8319-79D0963B5A3F}" type="pres">
      <dgm:prSet presAssocID="{E25186BC-08B3-4851-B4B7-96248D7C8D8F}" presName="hierChild3" presStyleCnt="0"/>
      <dgm:spPr/>
    </dgm:pt>
    <dgm:pt modelId="{3E5E7464-D914-46FE-AC47-0C734A77319B}" type="pres">
      <dgm:prSet presAssocID="{C87BDAFB-FD4F-42F0-AC06-ED0E625FEC37}" presName="Name19" presStyleLbl="parChTrans1D2" presStyleIdx="1" presStyleCnt="4"/>
      <dgm:spPr/>
    </dgm:pt>
    <dgm:pt modelId="{7C209263-176C-4AB3-96C4-44B5F5548A28}" type="pres">
      <dgm:prSet presAssocID="{D97CA57B-68AC-4685-A513-3FAD6FC7FA2D}" presName="Name21" presStyleCnt="0"/>
      <dgm:spPr/>
    </dgm:pt>
    <dgm:pt modelId="{A19B79DB-1A76-4ADA-9638-423989157218}" type="pres">
      <dgm:prSet presAssocID="{D97CA57B-68AC-4685-A513-3FAD6FC7FA2D}" presName="level2Shape" presStyleLbl="node2" presStyleIdx="1" presStyleCnt="4"/>
      <dgm:spPr/>
    </dgm:pt>
    <dgm:pt modelId="{2EFB66F4-B257-47B7-AA6B-273CAED28129}" type="pres">
      <dgm:prSet presAssocID="{D97CA57B-68AC-4685-A513-3FAD6FC7FA2D}" presName="hierChild3" presStyleCnt="0"/>
      <dgm:spPr/>
    </dgm:pt>
    <dgm:pt modelId="{DADBFF61-F38D-4EBB-90E0-EB377EF96586}" type="pres">
      <dgm:prSet presAssocID="{0E5C4972-94FE-454A-9379-54E629BAA31E}" presName="Name19" presStyleLbl="parChTrans1D2" presStyleIdx="2" presStyleCnt="4"/>
      <dgm:spPr/>
    </dgm:pt>
    <dgm:pt modelId="{E783CB12-EBDF-4EB7-BE23-1224F94CCD44}" type="pres">
      <dgm:prSet presAssocID="{1708FD87-3A0A-472D-881B-AC98097DE37F}" presName="Name21" presStyleCnt="0"/>
      <dgm:spPr/>
    </dgm:pt>
    <dgm:pt modelId="{16C57F7A-0B78-413A-A154-FB54D08EDE91}" type="pres">
      <dgm:prSet presAssocID="{1708FD87-3A0A-472D-881B-AC98097DE37F}" presName="level2Shape" presStyleLbl="node2" presStyleIdx="2" presStyleCnt="4"/>
      <dgm:spPr/>
    </dgm:pt>
    <dgm:pt modelId="{B60F7294-D127-42BC-9322-6EB6D0742246}" type="pres">
      <dgm:prSet presAssocID="{1708FD87-3A0A-472D-881B-AC98097DE37F}" presName="hierChild3" presStyleCnt="0"/>
      <dgm:spPr/>
    </dgm:pt>
    <dgm:pt modelId="{B38E3673-6C78-490B-9360-CCE4F2BC499B}" type="pres">
      <dgm:prSet presAssocID="{F23A622B-33E7-4953-BF4B-7B827423C8B6}" presName="Name19" presStyleLbl="parChTrans1D2" presStyleIdx="3" presStyleCnt="4"/>
      <dgm:spPr/>
    </dgm:pt>
    <dgm:pt modelId="{5B741D62-E048-464F-8FEE-3B8D4D4ADAD4}" type="pres">
      <dgm:prSet presAssocID="{39E853CD-BA61-4D89-A2D9-1675FD12F0A6}" presName="Name21" presStyleCnt="0"/>
      <dgm:spPr/>
    </dgm:pt>
    <dgm:pt modelId="{E6C7173C-BD8D-4BB4-AEF4-F4E579A9890F}" type="pres">
      <dgm:prSet presAssocID="{39E853CD-BA61-4D89-A2D9-1675FD12F0A6}" presName="level2Shape" presStyleLbl="node2" presStyleIdx="3" presStyleCnt="4"/>
      <dgm:spPr/>
    </dgm:pt>
    <dgm:pt modelId="{DC9564B5-437E-4B29-AE57-D1ACDE49C489}" type="pres">
      <dgm:prSet presAssocID="{39E853CD-BA61-4D89-A2D9-1675FD12F0A6}" presName="hierChild3" presStyleCnt="0"/>
      <dgm:spPr/>
    </dgm:pt>
    <dgm:pt modelId="{AAAEF89D-A0EA-4B8B-8784-80AC39723F0F}" type="pres">
      <dgm:prSet presAssocID="{B0455038-46EC-4D05-9751-100121CF43FD}" presName="Name19" presStyleLbl="parChTrans1D3" presStyleIdx="0" presStyleCnt="1"/>
      <dgm:spPr/>
    </dgm:pt>
    <dgm:pt modelId="{A9271510-18F2-4A0A-8872-E03684C496AE}" type="pres">
      <dgm:prSet presAssocID="{5C11B367-42A1-479D-B7B2-3DE02C100EBA}" presName="Name21" presStyleCnt="0"/>
      <dgm:spPr/>
    </dgm:pt>
    <dgm:pt modelId="{286F69AB-F0D8-4F71-B0F8-9B6A39946F27}" type="pres">
      <dgm:prSet presAssocID="{5C11B367-42A1-479D-B7B2-3DE02C100EBA}" presName="level2Shape" presStyleLbl="node3" presStyleIdx="0" presStyleCnt="1"/>
      <dgm:spPr/>
    </dgm:pt>
    <dgm:pt modelId="{EC568F01-48E6-4608-A7E1-9E7BB98CBD2B}" type="pres">
      <dgm:prSet presAssocID="{5C11B367-42A1-479D-B7B2-3DE02C100EB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04CE81C-DA6D-4BAC-966C-C0EB53A125E5}" type="presOf" srcId="{C87BDAFB-FD4F-42F0-AC06-ED0E625FEC37}" destId="{3E5E7464-D914-46FE-AC47-0C734A77319B}" srcOrd="0" destOrd="0" presId="urn:microsoft.com/office/officeart/2005/8/layout/hierarchy6"/>
    <dgm:cxn modelId="{673C6623-B29C-47BD-AA31-F5CF2FDB992E}" type="presOf" srcId="{D97CA57B-68AC-4685-A513-3FAD6FC7FA2D}" destId="{A19B79DB-1A76-4ADA-9638-423989157218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01A4B3B-B0D2-4442-BD75-1621962BB9F2}" type="presOf" srcId="{04FF5126-8F85-4DD3-8878-2ED344EF0AC8}" destId="{86F95A29-5235-422D-96EE-BAFAABAD6257}" srcOrd="0" destOrd="0" presId="urn:microsoft.com/office/officeart/2005/8/layout/hierarchy6"/>
    <dgm:cxn modelId="{DD27003D-4D42-4E90-AF74-924034764080}" type="presOf" srcId="{E25186BC-08B3-4851-B4B7-96248D7C8D8F}" destId="{8AA4D341-142C-42FE-98DE-66A6F20AECB5}" srcOrd="0" destOrd="0" presId="urn:microsoft.com/office/officeart/2005/8/layout/hierarchy6"/>
    <dgm:cxn modelId="{DF4EA263-D1DA-4323-94E4-C2B5ABDCBA04}" type="presOf" srcId="{CA4CC870-5F8C-4950-9C3F-CDDD8D47B8FE}" destId="{782B3AA9-8A5D-4496-A8AD-921CCFE3064B}" srcOrd="0" destOrd="0" presId="urn:microsoft.com/office/officeart/2005/8/layout/hierarchy6"/>
    <dgm:cxn modelId="{24580F6E-4AD4-442A-817B-7EB0B53069A6}" srcId="{CA4CC870-5F8C-4950-9C3F-CDDD8D47B8FE}" destId="{1708FD87-3A0A-472D-881B-AC98097DE37F}" srcOrd="2" destOrd="0" parTransId="{0E5C4972-94FE-454A-9379-54E629BAA31E}" sibTransId="{876B884F-1413-4A2C-815F-59377F5102A4}"/>
    <dgm:cxn modelId="{4EFECF6E-68AD-4833-8FF4-65F146331862}" srcId="{CA4CC870-5F8C-4950-9C3F-CDDD8D47B8FE}" destId="{D97CA57B-68AC-4685-A513-3FAD6FC7FA2D}" srcOrd="1" destOrd="0" parTransId="{C87BDAFB-FD4F-42F0-AC06-ED0E625FEC37}" sibTransId="{BFCAC568-2F65-4DAF-A43E-EFC9BEFB8E55}"/>
    <dgm:cxn modelId="{E398A678-7363-4B03-81B2-11779BA2C69F}" type="presOf" srcId="{F23A622B-33E7-4953-BF4B-7B827423C8B6}" destId="{B38E3673-6C78-490B-9360-CCE4F2BC499B}" srcOrd="0" destOrd="0" presId="urn:microsoft.com/office/officeart/2005/8/layout/hierarchy6"/>
    <dgm:cxn modelId="{17E89DAC-A99D-4CD4-B513-500983C40FAA}" type="presOf" srcId="{1708FD87-3A0A-472D-881B-AC98097DE37F}" destId="{16C57F7A-0B78-413A-A154-FB54D08EDE91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08FC2DA-9955-4809-8898-CBC90967D396}" type="presOf" srcId="{5C11B367-42A1-479D-B7B2-3DE02C100EBA}" destId="{286F69AB-F0D8-4F71-B0F8-9B6A39946F27}" srcOrd="0" destOrd="0" presId="urn:microsoft.com/office/officeart/2005/8/layout/hierarchy6"/>
    <dgm:cxn modelId="{3DAA87DE-AFCE-4EB8-9578-909A25F9D128}" srcId="{CA4CC870-5F8C-4950-9C3F-CDDD8D47B8FE}" destId="{39E853CD-BA61-4D89-A2D9-1675FD12F0A6}" srcOrd="3" destOrd="0" parTransId="{F23A622B-33E7-4953-BF4B-7B827423C8B6}" sibTransId="{831CE836-5C4C-4935-AFF5-88AC717DAEEC}"/>
    <dgm:cxn modelId="{1E6150E6-55DE-4F09-A813-A70346D08A87}" srcId="{39E853CD-BA61-4D89-A2D9-1675FD12F0A6}" destId="{5C11B367-42A1-479D-B7B2-3DE02C100EBA}" srcOrd="0" destOrd="0" parTransId="{B0455038-46EC-4D05-9751-100121CF43FD}" sibTransId="{B71409B7-00E1-4174-B167-FC33DCE239E2}"/>
    <dgm:cxn modelId="{B06FA9E7-4E7B-41EA-BAD5-24353E37F0CB}" type="presOf" srcId="{39E853CD-BA61-4D89-A2D9-1675FD12F0A6}" destId="{E6C7173C-BD8D-4BB4-AEF4-F4E579A9890F}" srcOrd="0" destOrd="0" presId="urn:microsoft.com/office/officeart/2005/8/layout/hierarchy6"/>
    <dgm:cxn modelId="{659A93E8-CFA5-4FCB-9BAF-94F3CC90B0E8}" type="presOf" srcId="{B0455038-46EC-4D05-9751-100121CF43FD}" destId="{AAAEF89D-A0EA-4B8B-8784-80AC39723F0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5DF8AEC-8F9C-4566-9AAD-CF7C58DED5AF}" type="presOf" srcId="{0E5C4972-94FE-454A-9379-54E629BAA31E}" destId="{DADBFF61-F38D-4EBB-90E0-EB377EF96586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6AB36DCD-127C-4AE1-B05E-6E601EEEBCE4}" type="presParOf" srcId="{9946BB4B-0D0D-4192-B468-E6FAAB5AE8F3}" destId="{59BD19D2-DE27-4E57-8B6E-0A0134121EB8}" srcOrd="0" destOrd="0" presId="urn:microsoft.com/office/officeart/2005/8/layout/hierarchy6"/>
    <dgm:cxn modelId="{8FD95C84-362D-4643-A46D-F676A2052145}" type="presParOf" srcId="{59BD19D2-DE27-4E57-8B6E-0A0134121EB8}" destId="{782B3AA9-8A5D-4496-A8AD-921CCFE3064B}" srcOrd="0" destOrd="0" presId="urn:microsoft.com/office/officeart/2005/8/layout/hierarchy6"/>
    <dgm:cxn modelId="{A18F48CB-5B35-4B67-BBF8-6D9F39C9104F}" type="presParOf" srcId="{59BD19D2-DE27-4E57-8B6E-0A0134121EB8}" destId="{3296B784-D2BA-443D-B74F-B66A1E2FA414}" srcOrd="1" destOrd="0" presId="urn:microsoft.com/office/officeart/2005/8/layout/hierarchy6"/>
    <dgm:cxn modelId="{68503B03-DE03-4EF6-B43A-FCBE008F3241}" type="presParOf" srcId="{3296B784-D2BA-443D-B74F-B66A1E2FA414}" destId="{86F95A29-5235-422D-96EE-BAFAABAD6257}" srcOrd="0" destOrd="0" presId="urn:microsoft.com/office/officeart/2005/8/layout/hierarchy6"/>
    <dgm:cxn modelId="{81623501-90DD-4953-8656-590DD5AD2647}" type="presParOf" srcId="{3296B784-D2BA-443D-B74F-B66A1E2FA414}" destId="{2F297B09-7C1C-4424-9901-E82569B998A9}" srcOrd="1" destOrd="0" presId="urn:microsoft.com/office/officeart/2005/8/layout/hierarchy6"/>
    <dgm:cxn modelId="{17628AF1-E1C7-42C1-8F15-795B79E2EC29}" type="presParOf" srcId="{2F297B09-7C1C-4424-9901-E82569B998A9}" destId="{8AA4D341-142C-42FE-98DE-66A6F20AECB5}" srcOrd="0" destOrd="0" presId="urn:microsoft.com/office/officeart/2005/8/layout/hierarchy6"/>
    <dgm:cxn modelId="{1DBCE153-4364-427A-B8BF-4B29F0138F40}" type="presParOf" srcId="{2F297B09-7C1C-4424-9901-E82569B998A9}" destId="{2940E683-8768-49C0-8319-79D0963B5A3F}" srcOrd="1" destOrd="0" presId="urn:microsoft.com/office/officeart/2005/8/layout/hierarchy6"/>
    <dgm:cxn modelId="{31D884D9-38A2-4C9E-8EF0-CCC7545AF077}" type="presParOf" srcId="{3296B784-D2BA-443D-B74F-B66A1E2FA414}" destId="{3E5E7464-D914-46FE-AC47-0C734A77319B}" srcOrd="2" destOrd="0" presId="urn:microsoft.com/office/officeart/2005/8/layout/hierarchy6"/>
    <dgm:cxn modelId="{B2F80165-906A-4B2D-AF60-3B5371C6C9CF}" type="presParOf" srcId="{3296B784-D2BA-443D-B74F-B66A1E2FA414}" destId="{7C209263-176C-4AB3-96C4-44B5F5548A28}" srcOrd="3" destOrd="0" presId="urn:microsoft.com/office/officeart/2005/8/layout/hierarchy6"/>
    <dgm:cxn modelId="{E15041C4-35DC-4544-B0C3-3CC06A62F1ED}" type="presParOf" srcId="{7C209263-176C-4AB3-96C4-44B5F5548A28}" destId="{A19B79DB-1A76-4ADA-9638-423989157218}" srcOrd="0" destOrd="0" presId="urn:microsoft.com/office/officeart/2005/8/layout/hierarchy6"/>
    <dgm:cxn modelId="{C61E2E80-4B89-49FE-99F1-06BC6C67A858}" type="presParOf" srcId="{7C209263-176C-4AB3-96C4-44B5F5548A28}" destId="{2EFB66F4-B257-47B7-AA6B-273CAED28129}" srcOrd="1" destOrd="0" presId="urn:microsoft.com/office/officeart/2005/8/layout/hierarchy6"/>
    <dgm:cxn modelId="{3F19BDC6-AEA7-4CBD-8C4A-5BDAB2968748}" type="presParOf" srcId="{3296B784-D2BA-443D-B74F-B66A1E2FA414}" destId="{DADBFF61-F38D-4EBB-90E0-EB377EF96586}" srcOrd="4" destOrd="0" presId="urn:microsoft.com/office/officeart/2005/8/layout/hierarchy6"/>
    <dgm:cxn modelId="{754EF5E7-7885-4A9A-A7DD-536F2B619834}" type="presParOf" srcId="{3296B784-D2BA-443D-B74F-B66A1E2FA414}" destId="{E783CB12-EBDF-4EB7-BE23-1224F94CCD44}" srcOrd="5" destOrd="0" presId="urn:microsoft.com/office/officeart/2005/8/layout/hierarchy6"/>
    <dgm:cxn modelId="{D1FD70CA-F413-409D-92FF-8DF12633427A}" type="presParOf" srcId="{E783CB12-EBDF-4EB7-BE23-1224F94CCD44}" destId="{16C57F7A-0B78-413A-A154-FB54D08EDE91}" srcOrd="0" destOrd="0" presId="urn:microsoft.com/office/officeart/2005/8/layout/hierarchy6"/>
    <dgm:cxn modelId="{A57BAC08-92AC-4F0D-BE72-C0140BBB9B04}" type="presParOf" srcId="{E783CB12-EBDF-4EB7-BE23-1224F94CCD44}" destId="{B60F7294-D127-42BC-9322-6EB6D0742246}" srcOrd="1" destOrd="0" presId="urn:microsoft.com/office/officeart/2005/8/layout/hierarchy6"/>
    <dgm:cxn modelId="{CC3B08E9-EA58-4923-B67F-5565E4D1151B}" type="presParOf" srcId="{3296B784-D2BA-443D-B74F-B66A1E2FA414}" destId="{B38E3673-6C78-490B-9360-CCE4F2BC499B}" srcOrd="6" destOrd="0" presId="urn:microsoft.com/office/officeart/2005/8/layout/hierarchy6"/>
    <dgm:cxn modelId="{2B96CEB0-2CD0-4D5F-B155-DAB9872A36AA}" type="presParOf" srcId="{3296B784-D2BA-443D-B74F-B66A1E2FA414}" destId="{5B741D62-E048-464F-8FEE-3B8D4D4ADAD4}" srcOrd="7" destOrd="0" presId="urn:microsoft.com/office/officeart/2005/8/layout/hierarchy6"/>
    <dgm:cxn modelId="{0D91D47A-7188-441C-9368-6671C6F46341}" type="presParOf" srcId="{5B741D62-E048-464F-8FEE-3B8D4D4ADAD4}" destId="{E6C7173C-BD8D-4BB4-AEF4-F4E579A9890F}" srcOrd="0" destOrd="0" presId="urn:microsoft.com/office/officeart/2005/8/layout/hierarchy6"/>
    <dgm:cxn modelId="{26EB1A00-F9FD-420D-BC34-407958056A4F}" type="presParOf" srcId="{5B741D62-E048-464F-8FEE-3B8D4D4ADAD4}" destId="{DC9564B5-437E-4B29-AE57-D1ACDE49C489}" srcOrd="1" destOrd="0" presId="urn:microsoft.com/office/officeart/2005/8/layout/hierarchy6"/>
    <dgm:cxn modelId="{5EB391E9-7A35-4789-A6D7-40A9C0DB5257}" type="presParOf" srcId="{DC9564B5-437E-4B29-AE57-D1ACDE49C489}" destId="{AAAEF89D-A0EA-4B8B-8784-80AC39723F0F}" srcOrd="0" destOrd="0" presId="urn:microsoft.com/office/officeart/2005/8/layout/hierarchy6"/>
    <dgm:cxn modelId="{B2512FFD-DEB3-4E96-B47F-431AA3523257}" type="presParOf" srcId="{DC9564B5-437E-4B29-AE57-D1ACDE49C489}" destId="{A9271510-18F2-4A0A-8872-E03684C496AE}" srcOrd="1" destOrd="0" presId="urn:microsoft.com/office/officeart/2005/8/layout/hierarchy6"/>
    <dgm:cxn modelId="{8067EB3D-42A5-4F09-BBBC-2102B42B3FED}" type="presParOf" srcId="{A9271510-18F2-4A0A-8872-E03684C496AE}" destId="{286F69AB-F0D8-4F71-B0F8-9B6A39946F27}" srcOrd="0" destOrd="0" presId="urn:microsoft.com/office/officeart/2005/8/layout/hierarchy6"/>
    <dgm:cxn modelId="{02954BA3-F88E-48FA-B8B0-DB6A585AEC13}" type="presParOf" srcId="{A9271510-18F2-4A0A-8872-E03684C496AE}" destId="{EC568F01-48E6-4608-A7E1-9E7BB98CBD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A6E5EE9-3403-4649-9E33-C43D056A6325}" type="pres">
      <dgm:prSet presAssocID="{CA4CC870-5F8C-4950-9C3F-CDDD8D47B8FE}" presName="Name14" presStyleCnt="0"/>
      <dgm:spPr/>
    </dgm:pt>
    <dgm:pt modelId="{6DD32A84-5988-420C-BD99-191CA43A6569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1EACAC39-A739-4CA5-B10B-3D6B8A4B91F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BE09A04-2C8D-4CFD-8EFA-F6C612CE7F6C}" type="presOf" srcId="{31AF8B68-B15A-4E4B-BDF6-198E0CF56D5A}" destId="{B35A15AA-AFED-4623-8F52-BB5DB86C9DDB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45CBA817-A59C-4F8E-B12C-41AEF08FD3A6}" type="presOf" srcId="{FA0639C7-E857-4B5E-8350-A359670A2F54}" destId="{802EC6A8-FE6B-4737-81D9-9D25572994F2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AA8CE227-A706-4217-ABCB-C3F34060B159}" type="presOf" srcId="{04975909-97A7-44ED-879F-6F6B103B99A4}" destId="{BCE54729-C23D-460A-B6D9-5B0F7AAAE094}" srcOrd="0" destOrd="0" presId="urn:microsoft.com/office/officeart/2005/8/layout/hierarchy6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A024BC4C-BE61-4BC0-A69E-A4BA13EF6FEF}" type="presOf" srcId="{04FF5126-8F85-4DD3-8878-2ED344EF0AC8}" destId="{86F95A29-5235-422D-96EE-BAFAABAD6257}" srcOrd="0" destOrd="0" presId="urn:microsoft.com/office/officeart/2005/8/layout/hierarchy6"/>
    <dgm:cxn modelId="{4617719E-68B4-4738-A52B-0555A7415F4A}" type="presOf" srcId="{06A1A8CD-DC5E-4D72-B804-1D53A45DB3F2}" destId="{868DCF3E-F3D1-4782-92F1-EAD24D78ACE2}" srcOrd="0" destOrd="0" presId="urn:microsoft.com/office/officeart/2005/8/layout/hierarchy6"/>
    <dgm:cxn modelId="{790131A1-1498-456F-A769-540B8A6789A1}" type="presOf" srcId="{CA4CC870-5F8C-4950-9C3F-CDDD8D47B8FE}" destId="{6DD32A84-5988-420C-BD99-191CA43A6569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F18CD0DF-EDD6-49E3-A2E5-F905435628E9}" type="presOf" srcId="{3D3F9A80-863C-4ECC-9F80-A5EE13778B2E}" destId="{9F657FA6-AEBF-42A0-8478-93FC597466B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E1E3AEE-A14F-4005-B8A0-4318629A88CC}" type="presOf" srcId="{E25186BC-08B3-4851-B4B7-96248D7C8D8F}" destId="{8AA4D341-142C-42FE-98DE-66A6F20AECB5}" srcOrd="0" destOrd="0" presId="urn:microsoft.com/office/officeart/2005/8/layout/hierarchy6"/>
    <dgm:cxn modelId="{FE0DD5FB-036F-4845-ABF3-062137D9895A}" type="presOf" srcId="{3EFCCB2E-A20C-4C1F-9EA3-92EF80446DAC}" destId="{BC2BF8E2-BC85-4328-9737-E1AD10646C6F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61F4D76C-FF49-46FE-B95C-C6005223B47D}" type="presParOf" srcId="{9946BB4B-0D0D-4192-B468-E6FAAB5AE8F3}" destId="{1A6E5EE9-3403-4649-9E33-C43D056A6325}" srcOrd="0" destOrd="0" presId="urn:microsoft.com/office/officeart/2005/8/layout/hierarchy6"/>
    <dgm:cxn modelId="{C9A91C7B-02F5-49F2-AD2E-A4B859ED6F4F}" type="presParOf" srcId="{1A6E5EE9-3403-4649-9E33-C43D056A6325}" destId="{6DD32A84-5988-420C-BD99-191CA43A6569}" srcOrd="0" destOrd="0" presId="urn:microsoft.com/office/officeart/2005/8/layout/hierarchy6"/>
    <dgm:cxn modelId="{4A8721C7-A38F-41F3-9FC4-54ACA732D431}" type="presParOf" srcId="{1A6E5EE9-3403-4649-9E33-C43D056A6325}" destId="{1EACAC39-A739-4CA5-B10B-3D6B8A4B91FF}" srcOrd="1" destOrd="0" presId="urn:microsoft.com/office/officeart/2005/8/layout/hierarchy6"/>
    <dgm:cxn modelId="{C346FAFE-063A-4BD9-9095-5B5F8094382F}" type="presParOf" srcId="{1EACAC39-A739-4CA5-B10B-3D6B8A4B91FF}" destId="{86F95A29-5235-422D-96EE-BAFAABAD6257}" srcOrd="0" destOrd="0" presId="urn:microsoft.com/office/officeart/2005/8/layout/hierarchy6"/>
    <dgm:cxn modelId="{FCB9AC7B-BCF9-405F-AE23-A70EA529BEE5}" type="presParOf" srcId="{1EACAC39-A739-4CA5-B10B-3D6B8A4B91FF}" destId="{2F297B09-7C1C-4424-9901-E82569B998A9}" srcOrd="1" destOrd="0" presId="urn:microsoft.com/office/officeart/2005/8/layout/hierarchy6"/>
    <dgm:cxn modelId="{CA845738-5ABF-4156-84B8-786256701AE0}" type="presParOf" srcId="{2F297B09-7C1C-4424-9901-E82569B998A9}" destId="{8AA4D341-142C-42FE-98DE-66A6F20AECB5}" srcOrd="0" destOrd="0" presId="urn:microsoft.com/office/officeart/2005/8/layout/hierarchy6"/>
    <dgm:cxn modelId="{FE1909F1-E0AE-4534-83A4-B19072A3DB7B}" type="presParOf" srcId="{2F297B09-7C1C-4424-9901-E82569B998A9}" destId="{2940E683-8768-49C0-8319-79D0963B5A3F}" srcOrd="1" destOrd="0" presId="urn:microsoft.com/office/officeart/2005/8/layout/hierarchy6"/>
    <dgm:cxn modelId="{33D17D5A-4A2B-4984-88D3-1664831BF9AA}" type="presParOf" srcId="{1EACAC39-A739-4CA5-B10B-3D6B8A4B91FF}" destId="{868DCF3E-F3D1-4782-92F1-EAD24D78ACE2}" srcOrd="2" destOrd="0" presId="urn:microsoft.com/office/officeart/2005/8/layout/hierarchy6"/>
    <dgm:cxn modelId="{6AABC366-2A22-4748-893E-4FD4F5509700}" type="presParOf" srcId="{1EACAC39-A739-4CA5-B10B-3D6B8A4B91FF}" destId="{E346AA36-8D6E-436D-B8EC-8026FC13E552}" srcOrd="3" destOrd="0" presId="urn:microsoft.com/office/officeart/2005/8/layout/hierarchy6"/>
    <dgm:cxn modelId="{A5B016E4-6BCA-4E60-9CC7-031C7B7CBECD}" type="presParOf" srcId="{E346AA36-8D6E-436D-B8EC-8026FC13E552}" destId="{802EC6A8-FE6B-4737-81D9-9D25572994F2}" srcOrd="0" destOrd="0" presId="urn:microsoft.com/office/officeart/2005/8/layout/hierarchy6"/>
    <dgm:cxn modelId="{78C727F0-D4FB-4E81-A3E8-8393BD3868B1}" type="presParOf" srcId="{E346AA36-8D6E-436D-B8EC-8026FC13E552}" destId="{B52337E7-C7BF-41C8-87D9-614D3BC726C0}" srcOrd="1" destOrd="0" presId="urn:microsoft.com/office/officeart/2005/8/layout/hierarchy6"/>
    <dgm:cxn modelId="{76422DEA-A1E8-4A9A-9B9E-C3617F6AC577}" type="presParOf" srcId="{1EACAC39-A739-4CA5-B10B-3D6B8A4B91FF}" destId="{BC2BF8E2-BC85-4328-9737-E1AD10646C6F}" srcOrd="4" destOrd="0" presId="urn:microsoft.com/office/officeart/2005/8/layout/hierarchy6"/>
    <dgm:cxn modelId="{8753F088-A01F-4B45-86DF-8B10F077BE8A}" type="presParOf" srcId="{1EACAC39-A739-4CA5-B10B-3D6B8A4B91FF}" destId="{341F70AE-EE16-41A8-BFAA-1FE39BFEAB10}" srcOrd="5" destOrd="0" presId="urn:microsoft.com/office/officeart/2005/8/layout/hierarchy6"/>
    <dgm:cxn modelId="{00325DBA-F0FF-4A9C-A5F7-B883E63BD4C9}" type="presParOf" srcId="{341F70AE-EE16-41A8-BFAA-1FE39BFEAB10}" destId="{9F657FA6-AEBF-42A0-8478-93FC597466B0}" srcOrd="0" destOrd="0" presId="urn:microsoft.com/office/officeart/2005/8/layout/hierarchy6"/>
    <dgm:cxn modelId="{4D27FE08-EF62-4704-B4E3-F1DCA67CE472}" type="presParOf" srcId="{341F70AE-EE16-41A8-BFAA-1FE39BFEAB10}" destId="{A2D195D8-F4E7-408E-8438-A1D01F514569}" srcOrd="1" destOrd="0" presId="urn:microsoft.com/office/officeart/2005/8/layout/hierarchy6"/>
    <dgm:cxn modelId="{60AB8A73-0F2F-43F7-8102-F55A2F0DF61D}" type="presParOf" srcId="{1EACAC39-A739-4CA5-B10B-3D6B8A4B91FF}" destId="{BCE54729-C23D-460A-B6D9-5B0F7AAAE094}" srcOrd="6" destOrd="0" presId="urn:microsoft.com/office/officeart/2005/8/layout/hierarchy6"/>
    <dgm:cxn modelId="{DCA1DC6E-B686-47D5-9594-7BCBD5BDBB80}" type="presParOf" srcId="{1EACAC39-A739-4CA5-B10B-3D6B8A4B91FF}" destId="{89FF5C42-770A-400D-9FCE-12E0B7CF09F0}" srcOrd="7" destOrd="0" presId="urn:microsoft.com/office/officeart/2005/8/layout/hierarchy6"/>
    <dgm:cxn modelId="{DD4B4F11-B2C9-4C05-B15D-EF0306643B56}" type="presParOf" srcId="{89FF5C42-770A-400D-9FCE-12E0B7CF09F0}" destId="{B35A15AA-AFED-4623-8F52-BB5DB86C9DDB}" srcOrd="0" destOrd="0" presId="urn:microsoft.com/office/officeart/2005/8/layout/hierarchy6"/>
    <dgm:cxn modelId="{74E9AD16-49F2-4125-946E-B419D6D54062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CC268EC-65F9-4800-8CEB-F6D6F1675C2C}" type="pres">
      <dgm:prSet presAssocID="{CA4CC870-5F8C-4950-9C3F-CDDD8D47B8FE}" presName="Name14" presStyleCnt="0"/>
      <dgm:spPr/>
    </dgm:pt>
    <dgm:pt modelId="{EFC12375-E8AB-48AC-B3E4-046D47A464B7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80A3D51-F82B-44D3-A1CF-CE75B5BA22C2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28321" custScaleY="98702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8EC51330-5A2A-43AC-A353-220E5E4CBF1D}" type="presOf" srcId="{E332493F-D91B-49DB-8418-06BC74A445E8}" destId="{93868109-C16B-49AD-8BE1-0223FC44A474}" srcOrd="0" destOrd="0" presId="urn:microsoft.com/office/officeart/2005/8/layout/hierarchy6"/>
    <dgm:cxn modelId="{6E410542-485D-4029-B801-5A0BBCA7CBF2}" type="presOf" srcId="{EB6C08F3-51EB-44A0-BAE3-DCED85DCBDC1}" destId="{18227340-7A7B-4B51-928A-95F70E889FF8}" srcOrd="0" destOrd="0" presId="urn:microsoft.com/office/officeart/2005/8/layout/hierarchy6"/>
    <dgm:cxn modelId="{CB8FC063-C2F6-4F3D-B9E2-C6C10D65466A}" type="presOf" srcId="{CA4CC870-5F8C-4950-9C3F-CDDD8D47B8FE}" destId="{EFC12375-E8AB-48AC-B3E4-046D47A464B7}" srcOrd="0" destOrd="0" presId="urn:microsoft.com/office/officeart/2005/8/layout/hierarchy6"/>
    <dgm:cxn modelId="{7F3F5778-D0CA-46E8-B488-F707648E2BDB}" type="presOf" srcId="{DD8DC080-C909-41CC-814E-CFEC1A1C6EDE}" destId="{8CB824FE-D167-488C-A518-C4AB77E23F86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339366DE-EE68-4592-A5E7-29D00EE0E2A9}" type="presOf" srcId="{929E869C-58C9-4B31-A193-4F21584BCA01}" destId="{E5CBB5B9-5C58-4DC7-A99B-863267A4A408}" srcOrd="0" destOrd="0" presId="urn:microsoft.com/office/officeart/2005/8/layout/hierarchy6"/>
    <dgm:cxn modelId="{707ED4E9-B2E7-4D26-B5C5-F65B9145A9E0}" type="presOf" srcId="{04FF5126-8F85-4DD3-8878-2ED344EF0AC8}" destId="{86F95A29-5235-422D-96EE-BAFAABAD625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D9315EF-CE49-40B4-81AF-FF5DD8718CB5}" type="presOf" srcId="{BE612A5A-0173-4D56-9FE2-52EF705F98C3}" destId="{28B1A9C5-CA24-4E0F-8AD7-8D699745977D}" srcOrd="0" destOrd="0" presId="urn:microsoft.com/office/officeart/2005/8/layout/hierarchy6"/>
    <dgm:cxn modelId="{44BAEEF2-51D0-4901-A604-D14D456CB6F5}" type="presOf" srcId="{E25186BC-08B3-4851-B4B7-96248D7C8D8F}" destId="{8AA4D341-142C-42FE-98DE-66A6F20AECB5}" srcOrd="0" destOrd="0" presId="urn:microsoft.com/office/officeart/2005/8/layout/hierarchy6"/>
    <dgm:cxn modelId="{8FFAC0F6-FB29-4ED7-B3C6-F28DF39A5C53}" type="presOf" srcId="{7A03EC2F-FE57-4912-A64C-85D9AD7F3D77}" destId="{C4AB3A4F-C7A8-49A8-AF4B-169AF7E399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B79BE69-A90C-41C0-9242-FEF2D96511F4}" type="presParOf" srcId="{9946BB4B-0D0D-4192-B468-E6FAAB5AE8F3}" destId="{8CC268EC-65F9-4800-8CEB-F6D6F1675C2C}" srcOrd="0" destOrd="0" presId="urn:microsoft.com/office/officeart/2005/8/layout/hierarchy6"/>
    <dgm:cxn modelId="{7D2C50F5-7863-4F0F-843D-7DF08B002910}" type="presParOf" srcId="{8CC268EC-65F9-4800-8CEB-F6D6F1675C2C}" destId="{EFC12375-E8AB-48AC-B3E4-046D47A464B7}" srcOrd="0" destOrd="0" presId="urn:microsoft.com/office/officeart/2005/8/layout/hierarchy6"/>
    <dgm:cxn modelId="{0248A3CA-05B4-4683-974F-ADAA3E9CB727}" type="presParOf" srcId="{8CC268EC-65F9-4800-8CEB-F6D6F1675C2C}" destId="{080A3D51-F82B-44D3-A1CF-CE75B5BA22C2}" srcOrd="1" destOrd="0" presId="urn:microsoft.com/office/officeart/2005/8/layout/hierarchy6"/>
    <dgm:cxn modelId="{B660FB5E-0279-4274-8EF1-125694F8F4B8}" type="presParOf" srcId="{080A3D51-F82B-44D3-A1CF-CE75B5BA22C2}" destId="{86F95A29-5235-422D-96EE-BAFAABAD6257}" srcOrd="0" destOrd="0" presId="urn:microsoft.com/office/officeart/2005/8/layout/hierarchy6"/>
    <dgm:cxn modelId="{5FB23E39-F5E0-42A2-B26D-D24AE23D86DB}" type="presParOf" srcId="{080A3D51-F82B-44D3-A1CF-CE75B5BA22C2}" destId="{2F297B09-7C1C-4424-9901-E82569B998A9}" srcOrd="1" destOrd="0" presId="urn:microsoft.com/office/officeart/2005/8/layout/hierarchy6"/>
    <dgm:cxn modelId="{96316368-ABB2-497C-A530-70D9100CFE3F}" type="presParOf" srcId="{2F297B09-7C1C-4424-9901-E82569B998A9}" destId="{8AA4D341-142C-42FE-98DE-66A6F20AECB5}" srcOrd="0" destOrd="0" presId="urn:microsoft.com/office/officeart/2005/8/layout/hierarchy6"/>
    <dgm:cxn modelId="{6F5BFCEC-1F91-4A46-BB54-DB02D2B1B0E4}" type="presParOf" srcId="{2F297B09-7C1C-4424-9901-E82569B998A9}" destId="{2940E683-8768-49C0-8319-79D0963B5A3F}" srcOrd="1" destOrd="0" presId="urn:microsoft.com/office/officeart/2005/8/layout/hierarchy6"/>
    <dgm:cxn modelId="{523492E9-20B5-43C3-9811-31FD4FAC3B95}" type="presParOf" srcId="{080A3D51-F82B-44D3-A1CF-CE75B5BA22C2}" destId="{93868109-C16B-49AD-8BE1-0223FC44A474}" srcOrd="2" destOrd="0" presId="urn:microsoft.com/office/officeart/2005/8/layout/hierarchy6"/>
    <dgm:cxn modelId="{616FE534-7F03-49E6-8A41-AD6F1A0211AC}" type="presParOf" srcId="{080A3D51-F82B-44D3-A1CF-CE75B5BA22C2}" destId="{008E950A-AC58-4C0C-B0F1-808D6941CACD}" srcOrd="3" destOrd="0" presId="urn:microsoft.com/office/officeart/2005/8/layout/hierarchy6"/>
    <dgm:cxn modelId="{04E3E46C-D0CA-41E7-BB94-8160BFE19258}" type="presParOf" srcId="{008E950A-AC58-4C0C-B0F1-808D6941CACD}" destId="{28B1A9C5-CA24-4E0F-8AD7-8D699745977D}" srcOrd="0" destOrd="0" presId="urn:microsoft.com/office/officeart/2005/8/layout/hierarchy6"/>
    <dgm:cxn modelId="{8AB6E26E-FFAF-4425-8219-3E104D335F7D}" type="presParOf" srcId="{008E950A-AC58-4C0C-B0F1-808D6941CACD}" destId="{722BAB3E-5169-4301-BC59-8D01ADAA92D8}" srcOrd="1" destOrd="0" presId="urn:microsoft.com/office/officeart/2005/8/layout/hierarchy6"/>
    <dgm:cxn modelId="{83601599-2CDE-4C06-8A42-E80B04D9046C}" type="presParOf" srcId="{080A3D51-F82B-44D3-A1CF-CE75B5BA22C2}" destId="{18227340-7A7B-4B51-928A-95F70E889FF8}" srcOrd="4" destOrd="0" presId="urn:microsoft.com/office/officeart/2005/8/layout/hierarchy6"/>
    <dgm:cxn modelId="{91AE3CCD-8FD5-4911-9898-174E75F2A390}" type="presParOf" srcId="{080A3D51-F82B-44D3-A1CF-CE75B5BA22C2}" destId="{32BE87D0-FE4F-446C-8B81-B8E8CAD054F7}" srcOrd="5" destOrd="0" presId="urn:microsoft.com/office/officeart/2005/8/layout/hierarchy6"/>
    <dgm:cxn modelId="{22B8F705-A2CD-4076-8DBC-6D5DBE54FDAD}" type="presParOf" srcId="{32BE87D0-FE4F-446C-8B81-B8E8CAD054F7}" destId="{E5CBB5B9-5C58-4DC7-A99B-863267A4A408}" srcOrd="0" destOrd="0" presId="urn:microsoft.com/office/officeart/2005/8/layout/hierarchy6"/>
    <dgm:cxn modelId="{5D06E862-CE53-4596-BDAE-2BA1F20BB3D9}" type="presParOf" srcId="{32BE87D0-FE4F-446C-8B81-B8E8CAD054F7}" destId="{597A9C1A-6FDB-4792-A6F6-EF0B1065554E}" srcOrd="1" destOrd="0" presId="urn:microsoft.com/office/officeart/2005/8/layout/hierarchy6"/>
    <dgm:cxn modelId="{A9164B53-ED02-44EE-8DD2-718556EDD54B}" type="presParOf" srcId="{080A3D51-F82B-44D3-A1CF-CE75B5BA22C2}" destId="{8CB824FE-D167-488C-A518-C4AB77E23F86}" srcOrd="6" destOrd="0" presId="urn:microsoft.com/office/officeart/2005/8/layout/hierarchy6"/>
    <dgm:cxn modelId="{954D88AE-0920-4122-867A-D9F995A946B4}" type="presParOf" srcId="{080A3D51-F82B-44D3-A1CF-CE75B5BA22C2}" destId="{7C1A53C1-8DAC-46C0-80E9-CB3509458DA8}" srcOrd="7" destOrd="0" presId="urn:microsoft.com/office/officeart/2005/8/layout/hierarchy6"/>
    <dgm:cxn modelId="{E6BF4A8F-AFB3-482D-9E69-E2ECBF4DF515}" type="presParOf" srcId="{7C1A53C1-8DAC-46C0-80E9-CB3509458DA8}" destId="{C4AB3A4F-C7A8-49A8-AF4B-169AF7E3999B}" srcOrd="0" destOrd="0" presId="urn:microsoft.com/office/officeart/2005/8/layout/hierarchy6"/>
    <dgm:cxn modelId="{286995BD-323E-4900-AA96-A01A0A41E98E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453DBDB-65AF-4589-A41E-971E18C69CD0}" type="pres">
      <dgm:prSet presAssocID="{CA4CC870-5F8C-4950-9C3F-CDDD8D47B8FE}" presName="Name14" presStyleCnt="0"/>
      <dgm:spPr/>
    </dgm:pt>
    <dgm:pt modelId="{871BD740-A30C-45B8-A504-376BAE03C4DE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8A832A06-1088-4ABB-8B90-18359853F65D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3ED09804-AB6A-4CC7-9D5B-3DC5B1857EDD}" type="presOf" srcId="{85BDD772-84B0-4896-A9A6-F98A9E760DC3}" destId="{F760AC71-8D8E-43F7-94EF-078FB3BBB8A8}" srcOrd="0" destOrd="0" presId="urn:microsoft.com/office/officeart/2005/8/layout/hierarchy6"/>
    <dgm:cxn modelId="{2D495012-C1AB-469B-B350-CC4146E47C99}" type="presOf" srcId="{0DEF385C-B45A-44E7-AE6B-231C61662155}" destId="{37EBDB31-E84F-4BC6-9D10-63E0363E4F67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B5C4D4F-C6CC-4EF4-99CF-FFE5E1622F07}" type="presOf" srcId="{070C0B21-49A9-4F52-9487-C7BD7ED6FD3D}" destId="{8E45D172-A16A-4213-8444-85A251E7490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E89C6B7-6910-4AB1-BBC6-136AD9902351}" type="presOf" srcId="{CA4CC870-5F8C-4950-9C3F-CDDD8D47B8FE}" destId="{871BD740-A30C-45B8-A504-376BAE03C4DE}" srcOrd="0" destOrd="0" presId="urn:microsoft.com/office/officeart/2005/8/layout/hierarchy6"/>
    <dgm:cxn modelId="{BC8744BA-7B72-4486-95CB-A9B55BA0DB0B}" type="presOf" srcId="{04FF5126-8F85-4DD3-8878-2ED344EF0AC8}" destId="{86F95A29-5235-422D-96EE-BAFAABAD6257}" srcOrd="0" destOrd="0" presId="urn:microsoft.com/office/officeart/2005/8/layout/hierarchy6"/>
    <dgm:cxn modelId="{0E9698C0-C5EC-4A97-A657-4641CC76FAC2}" type="presOf" srcId="{E25186BC-08B3-4851-B4B7-96248D7C8D8F}" destId="{8AA4D341-142C-42FE-98DE-66A6F20AECB5}" srcOrd="0" destOrd="0" presId="urn:microsoft.com/office/officeart/2005/8/layout/hierarchy6"/>
    <dgm:cxn modelId="{635BB7C1-5208-4B7F-87F8-B0DD00D4781D}" type="presOf" srcId="{BE612A5A-0173-4D56-9FE2-52EF705F98C3}" destId="{28B1A9C5-CA24-4E0F-8AD7-8D699745977D}" srcOrd="0" destOrd="0" presId="urn:microsoft.com/office/officeart/2005/8/layout/hierarchy6"/>
    <dgm:cxn modelId="{D45014CF-FD0D-4BDF-B1C8-6F5189C777D2}" type="presOf" srcId="{E332493F-D91B-49DB-8418-06BC74A445E8}" destId="{93868109-C16B-49AD-8BE1-0223FC44A474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F8395F8-E7FB-4635-A585-7087CF0DACA2}" type="presOf" srcId="{66ED6162-BB9D-40EF-8F5A-F2BB6784266F}" destId="{0910A4A9-5110-4CD1-97AE-67736D34484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D071885-DAEF-43D9-9C33-45D21953CCF8}" type="presParOf" srcId="{9946BB4B-0D0D-4192-B468-E6FAAB5AE8F3}" destId="{9453DBDB-65AF-4589-A41E-971E18C69CD0}" srcOrd="0" destOrd="0" presId="urn:microsoft.com/office/officeart/2005/8/layout/hierarchy6"/>
    <dgm:cxn modelId="{BA525F84-92CC-4B9A-B754-E09AE4E77102}" type="presParOf" srcId="{9453DBDB-65AF-4589-A41E-971E18C69CD0}" destId="{871BD740-A30C-45B8-A504-376BAE03C4DE}" srcOrd="0" destOrd="0" presId="urn:microsoft.com/office/officeart/2005/8/layout/hierarchy6"/>
    <dgm:cxn modelId="{522A12D8-CC6A-48AB-AC7A-D0F1DDE9A924}" type="presParOf" srcId="{9453DBDB-65AF-4589-A41E-971E18C69CD0}" destId="{8A832A06-1088-4ABB-8B90-18359853F65D}" srcOrd="1" destOrd="0" presId="urn:microsoft.com/office/officeart/2005/8/layout/hierarchy6"/>
    <dgm:cxn modelId="{6EC742BE-DF6F-4C5E-A791-B33A8ACCB324}" type="presParOf" srcId="{8A832A06-1088-4ABB-8B90-18359853F65D}" destId="{86F95A29-5235-422D-96EE-BAFAABAD6257}" srcOrd="0" destOrd="0" presId="urn:microsoft.com/office/officeart/2005/8/layout/hierarchy6"/>
    <dgm:cxn modelId="{A19101DC-2FC6-48D4-ACAD-B46CA65582B8}" type="presParOf" srcId="{8A832A06-1088-4ABB-8B90-18359853F65D}" destId="{2F297B09-7C1C-4424-9901-E82569B998A9}" srcOrd="1" destOrd="0" presId="urn:microsoft.com/office/officeart/2005/8/layout/hierarchy6"/>
    <dgm:cxn modelId="{F3870377-307F-4BD6-96B0-6C81A85C1EB3}" type="presParOf" srcId="{2F297B09-7C1C-4424-9901-E82569B998A9}" destId="{8AA4D341-142C-42FE-98DE-66A6F20AECB5}" srcOrd="0" destOrd="0" presId="urn:microsoft.com/office/officeart/2005/8/layout/hierarchy6"/>
    <dgm:cxn modelId="{7542D763-4CE8-4037-B304-A67C75C15CAF}" type="presParOf" srcId="{2F297B09-7C1C-4424-9901-E82569B998A9}" destId="{2940E683-8768-49C0-8319-79D0963B5A3F}" srcOrd="1" destOrd="0" presId="urn:microsoft.com/office/officeart/2005/8/layout/hierarchy6"/>
    <dgm:cxn modelId="{A535161E-0196-4411-8F4D-9BD279A57556}" type="presParOf" srcId="{8A832A06-1088-4ABB-8B90-18359853F65D}" destId="{93868109-C16B-49AD-8BE1-0223FC44A474}" srcOrd="2" destOrd="0" presId="urn:microsoft.com/office/officeart/2005/8/layout/hierarchy6"/>
    <dgm:cxn modelId="{DFEF5684-058C-49BB-B1B6-756255D357EE}" type="presParOf" srcId="{8A832A06-1088-4ABB-8B90-18359853F65D}" destId="{008E950A-AC58-4C0C-B0F1-808D6941CACD}" srcOrd="3" destOrd="0" presId="urn:microsoft.com/office/officeart/2005/8/layout/hierarchy6"/>
    <dgm:cxn modelId="{BDB8E1D0-70F7-4169-BFF1-BBDF8263EBA8}" type="presParOf" srcId="{008E950A-AC58-4C0C-B0F1-808D6941CACD}" destId="{28B1A9C5-CA24-4E0F-8AD7-8D699745977D}" srcOrd="0" destOrd="0" presId="urn:microsoft.com/office/officeart/2005/8/layout/hierarchy6"/>
    <dgm:cxn modelId="{67B2825D-C949-4CB8-8DD3-2B970B8FA313}" type="presParOf" srcId="{008E950A-AC58-4C0C-B0F1-808D6941CACD}" destId="{722BAB3E-5169-4301-BC59-8D01ADAA92D8}" srcOrd="1" destOrd="0" presId="urn:microsoft.com/office/officeart/2005/8/layout/hierarchy6"/>
    <dgm:cxn modelId="{176E955A-0DD6-4CF5-BA9F-BA3BB578F8F3}" type="presParOf" srcId="{8A832A06-1088-4ABB-8B90-18359853F65D}" destId="{8E45D172-A16A-4213-8444-85A251E74905}" srcOrd="4" destOrd="0" presId="urn:microsoft.com/office/officeart/2005/8/layout/hierarchy6"/>
    <dgm:cxn modelId="{A33C9883-42C2-458C-AD01-F48F6F6A2CAA}" type="presParOf" srcId="{8A832A06-1088-4ABB-8B90-18359853F65D}" destId="{A88AD2EF-1A89-41BE-A53E-1AA00C8B3C23}" srcOrd="5" destOrd="0" presId="urn:microsoft.com/office/officeart/2005/8/layout/hierarchy6"/>
    <dgm:cxn modelId="{44B1E452-6AE4-49E8-B436-B87ECBEFA683}" type="presParOf" srcId="{A88AD2EF-1A89-41BE-A53E-1AA00C8B3C23}" destId="{F760AC71-8D8E-43F7-94EF-078FB3BBB8A8}" srcOrd="0" destOrd="0" presId="urn:microsoft.com/office/officeart/2005/8/layout/hierarchy6"/>
    <dgm:cxn modelId="{210FDFA3-9DAC-4BC1-8436-D8913E10F958}" type="presParOf" srcId="{A88AD2EF-1A89-41BE-A53E-1AA00C8B3C23}" destId="{A9D2187E-EAC1-4894-8DA6-706AFDAE1F01}" srcOrd="1" destOrd="0" presId="urn:microsoft.com/office/officeart/2005/8/layout/hierarchy6"/>
    <dgm:cxn modelId="{B81E61AA-F443-410C-B7F5-C049ABB0C5AE}" type="presParOf" srcId="{8A832A06-1088-4ABB-8B90-18359853F65D}" destId="{37EBDB31-E84F-4BC6-9D10-63E0363E4F67}" srcOrd="6" destOrd="0" presId="urn:microsoft.com/office/officeart/2005/8/layout/hierarchy6"/>
    <dgm:cxn modelId="{EE053DD9-3628-4D31-BC99-42DC38865421}" type="presParOf" srcId="{8A832A06-1088-4ABB-8B90-18359853F65D}" destId="{60EC3EFA-6F55-43A1-88BE-16E217B3C578}" srcOrd="7" destOrd="0" presId="urn:microsoft.com/office/officeart/2005/8/layout/hierarchy6"/>
    <dgm:cxn modelId="{F57E3056-F8D9-470B-88F3-0D36A82CE765}" type="presParOf" srcId="{60EC3EFA-6F55-43A1-88BE-16E217B3C578}" destId="{0910A4A9-5110-4CD1-97AE-67736D344845}" srcOrd="0" destOrd="0" presId="urn:microsoft.com/office/officeart/2005/8/layout/hierarchy6"/>
    <dgm:cxn modelId="{2BA65C56-DCA5-4926-BF3B-1CECB76E3789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  <a:br>
            <a:rPr lang="en-GB" sz="1400" dirty="0"/>
          </a:br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13B6683-D4CD-4023-AD73-EC65A7C20A55}" type="pres">
      <dgm:prSet presAssocID="{CA4CC870-5F8C-4950-9C3F-CDDD8D47B8FE}" presName="Name14" presStyleCnt="0"/>
      <dgm:spPr/>
    </dgm:pt>
    <dgm:pt modelId="{2D121B8C-7A08-475B-ACD9-783EF2671E2F}" type="pres">
      <dgm:prSet presAssocID="{CA4CC870-5F8C-4950-9C3F-CDDD8D47B8FE}" presName="level1Shape" presStyleLbl="node0" presStyleIdx="0" presStyleCnt="1" custScaleX="167248">
        <dgm:presLayoutVars>
          <dgm:chPref val="3"/>
        </dgm:presLayoutVars>
      </dgm:prSet>
      <dgm:spPr/>
    </dgm:pt>
    <dgm:pt modelId="{45704535-3EDA-432F-B879-8F9CBEE5A81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100005-21E9-4722-AD10-E3DD2F616FBD}" type="presOf" srcId="{E25186BC-08B3-4851-B4B7-96248D7C8D8F}" destId="{8AA4D341-142C-42FE-98DE-66A6F20AECB5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01EEE20-EE51-4EC2-A4AC-2CD65FB8538D}" type="presOf" srcId="{070C0B21-49A9-4F52-9487-C7BD7ED6FD3D}" destId="{8E45D172-A16A-4213-8444-85A251E74905}" srcOrd="0" destOrd="0" presId="urn:microsoft.com/office/officeart/2005/8/layout/hierarchy6"/>
    <dgm:cxn modelId="{4D0A3D2B-EA4D-4708-8A3E-03146F8F7492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E55AE5F-EFC4-43DD-8189-DBD92BBEC196}" type="presOf" srcId="{31AF8B68-B15A-4E4B-BDF6-198E0CF56D5A}" destId="{B35A15AA-AFED-4623-8F52-BB5DB86C9DDB}" srcOrd="0" destOrd="0" presId="urn:microsoft.com/office/officeart/2005/8/layout/hierarchy6"/>
    <dgm:cxn modelId="{B68CAB48-B33E-47DB-8D6D-B9DFFD3CBF8A}" type="presOf" srcId="{E332493F-D91B-49DB-8418-06BC74A445E8}" destId="{93868109-C16B-49AD-8BE1-0223FC44A474}" srcOrd="0" destOrd="0" presId="urn:microsoft.com/office/officeart/2005/8/layout/hierarchy6"/>
    <dgm:cxn modelId="{4C77FC74-FD82-4CD8-9275-D9543F8F3332}" type="presOf" srcId="{85BDD772-84B0-4896-A9A6-F98A9E760DC3}" destId="{F760AC71-8D8E-43F7-94EF-078FB3BBB8A8}" srcOrd="0" destOrd="0" presId="urn:microsoft.com/office/officeart/2005/8/layout/hierarchy6"/>
    <dgm:cxn modelId="{A891637C-CE1E-4222-82D0-5DC53EA05EA1}" type="presOf" srcId="{04975909-97A7-44ED-879F-6F6B103B99A4}" destId="{BCE54729-C23D-460A-B6D9-5B0F7AAAE09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C47843BA-8EB6-4D85-A8D5-15983BF75FB1}" type="presOf" srcId="{04FF5126-8F85-4DD3-8878-2ED344EF0AC8}" destId="{86F95A29-5235-422D-96EE-BAFAABAD6257}" srcOrd="0" destOrd="0" presId="urn:microsoft.com/office/officeart/2005/8/layout/hierarchy6"/>
    <dgm:cxn modelId="{5F58A6DC-10CA-4C6D-8606-3C14BA7BF137}" type="presOf" srcId="{CA4CC870-5F8C-4950-9C3F-CDDD8D47B8FE}" destId="{2D121B8C-7A08-475B-ACD9-783EF2671E2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DFADFD8-04D1-4144-9DD7-BEDA367557F3}" type="presParOf" srcId="{9946BB4B-0D0D-4192-B468-E6FAAB5AE8F3}" destId="{513B6683-D4CD-4023-AD73-EC65A7C20A55}" srcOrd="0" destOrd="0" presId="urn:microsoft.com/office/officeart/2005/8/layout/hierarchy6"/>
    <dgm:cxn modelId="{4A9AE418-98E0-4D07-A3BC-01872914C3AE}" type="presParOf" srcId="{513B6683-D4CD-4023-AD73-EC65A7C20A55}" destId="{2D121B8C-7A08-475B-ACD9-783EF2671E2F}" srcOrd="0" destOrd="0" presId="urn:microsoft.com/office/officeart/2005/8/layout/hierarchy6"/>
    <dgm:cxn modelId="{5E8B1A79-D123-4EE1-B963-A094D4A22E7C}" type="presParOf" srcId="{513B6683-D4CD-4023-AD73-EC65A7C20A55}" destId="{45704535-3EDA-432F-B879-8F9CBEE5A81E}" srcOrd="1" destOrd="0" presId="urn:microsoft.com/office/officeart/2005/8/layout/hierarchy6"/>
    <dgm:cxn modelId="{D85A24CF-5716-4FD7-9E9F-73CAE5EF2B26}" type="presParOf" srcId="{45704535-3EDA-432F-B879-8F9CBEE5A81E}" destId="{86F95A29-5235-422D-96EE-BAFAABAD6257}" srcOrd="0" destOrd="0" presId="urn:microsoft.com/office/officeart/2005/8/layout/hierarchy6"/>
    <dgm:cxn modelId="{5639026B-CDFA-45F2-9D83-4F72B31BA9E6}" type="presParOf" srcId="{45704535-3EDA-432F-B879-8F9CBEE5A81E}" destId="{2F297B09-7C1C-4424-9901-E82569B998A9}" srcOrd="1" destOrd="0" presId="urn:microsoft.com/office/officeart/2005/8/layout/hierarchy6"/>
    <dgm:cxn modelId="{451FC981-DDBE-430D-9678-EA29AA0DC145}" type="presParOf" srcId="{2F297B09-7C1C-4424-9901-E82569B998A9}" destId="{8AA4D341-142C-42FE-98DE-66A6F20AECB5}" srcOrd="0" destOrd="0" presId="urn:microsoft.com/office/officeart/2005/8/layout/hierarchy6"/>
    <dgm:cxn modelId="{2C2A0B4A-3389-4775-A149-0EA5374BFC1D}" type="presParOf" srcId="{2F297B09-7C1C-4424-9901-E82569B998A9}" destId="{2940E683-8768-49C0-8319-79D0963B5A3F}" srcOrd="1" destOrd="0" presId="urn:microsoft.com/office/officeart/2005/8/layout/hierarchy6"/>
    <dgm:cxn modelId="{38FFB24A-D8BA-45B7-9AFA-71C435041A85}" type="presParOf" srcId="{45704535-3EDA-432F-B879-8F9CBEE5A81E}" destId="{93868109-C16B-49AD-8BE1-0223FC44A474}" srcOrd="2" destOrd="0" presId="urn:microsoft.com/office/officeart/2005/8/layout/hierarchy6"/>
    <dgm:cxn modelId="{88894BA7-297F-4B32-BBA1-1EA87D392C26}" type="presParOf" srcId="{45704535-3EDA-432F-B879-8F9CBEE5A81E}" destId="{008E950A-AC58-4C0C-B0F1-808D6941CACD}" srcOrd="3" destOrd="0" presId="urn:microsoft.com/office/officeart/2005/8/layout/hierarchy6"/>
    <dgm:cxn modelId="{014C94D6-42A2-4F4C-92A6-0CC0ABD15186}" type="presParOf" srcId="{008E950A-AC58-4C0C-B0F1-808D6941CACD}" destId="{28B1A9C5-CA24-4E0F-8AD7-8D699745977D}" srcOrd="0" destOrd="0" presId="urn:microsoft.com/office/officeart/2005/8/layout/hierarchy6"/>
    <dgm:cxn modelId="{602AD792-457A-4ABD-9A12-9DAA12241D1E}" type="presParOf" srcId="{008E950A-AC58-4C0C-B0F1-808D6941CACD}" destId="{722BAB3E-5169-4301-BC59-8D01ADAA92D8}" srcOrd="1" destOrd="0" presId="urn:microsoft.com/office/officeart/2005/8/layout/hierarchy6"/>
    <dgm:cxn modelId="{D6A5C4D8-AC25-4C92-84A0-563D367CD73B}" type="presParOf" srcId="{45704535-3EDA-432F-B879-8F9CBEE5A81E}" destId="{8E45D172-A16A-4213-8444-85A251E74905}" srcOrd="4" destOrd="0" presId="urn:microsoft.com/office/officeart/2005/8/layout/hierarchy6"/>
    <dgm:cxn modelId="{46A02CD3-5443-4DE5-90E6-319DD541EDBF}" type="presParOf" srcId="{45704535-3EDA-432F-B879-8F9CBEE5A81E}" destId="{A88AD2EF-1A89-41BE-A53E-1AA00C8B3C23}" srcOrd="5" destOrd="0" presId="urn:microsoft.com/office/officeart/2005/8/layout/hierarchy6"/>
    <dgm:cxn modelId="{98787FCB-60B8-4AE3-A75B-4A6A5B4446B9}" type="presParOf" srcId="{A88AD2EF-1A89-41BE-A53E-1AA00C8B3C23}" destId="{F760AC71-8D8E-43F7-94EF-078FB3BBB8A8}" srcOrd="0" destOrd="0" presId="urn:microsoft.com/office/officeart/2005/8/layout/hierarchy6"/>
    <dgm:cxn modelId="{F8CF3423-825D-4857-A8B1-4C117E8FF384}" type="presParOf" srcId="{A88AD2EF-1A89-41BE-A53E-1AA00C8B3C23}" destId="{A9D2187E-EAC1-4894-8DA6-706AFDAE1F01}" srcOrd="1" destOrd="0" presId="urn:microsoft.com/office/officeart/2005/8/layout/hierarchy6"/>
    <dgm:cxn modelId="{B12A5567-91BF-4071-B623-2BE7A23F581C}" type="presParOf" srcId="{45704535-3EDA-432F-B879-8F9CBEE5A81E}" destId="{BCE54729-C23D-460A-B6D9-5B0F7AAAE094}" srcOrd="6" destOrd="0" presId="urn:microsoft.com/office/officeart/2005/8/layout/hierarchy6"/>
    <dgm:cxn modelId="{E0437403-7CB6-4AF1-93A3-9B5133FCAA10}" type="presParOf" srcId="{45704535-3EDA-432F-B879-8F9CBEE5A81E}" destId="{89FF5C42-770A-400D-9FCE-12E0B7CF09F0}" srcOrd="7" destOrd="0" presId="urn:microsoft.com/office/officeart/2005/8/layout/hierarchy6"/>
    <dgm:cxn modelId="{18A23E18-1E01-47CA-8223-644E1F110B04}" type="presParOf" srcId="{89FF5C42-770A-400D-9FCE-12E0B7CF09F0}" destId="{B35A15AA-AFED-4623-8F52-BB5DB86C9DDB}" srcOrd="0" destOrd="0" presId="urn:microsoft.com/office/officeart/2005/8/layout/hierarchy6"/>
    <dgm:cxn modelId="{84433B7B-1B70-4D82-B0F6-C8F7EF4BF78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</a:t>
          </a:r>
          <a:br>
            <a:rPr lang="en-GB" sz="1400" dirty="0"/>
          </a:br>
          <a:r>
            <a:rPr lang="en-GB" sz="1400" dirty="0"/>
            <a:t>replace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  <a:br>
            <a:rPr lang="en-GB" sz="1400" dirty="0"/>
          </a:br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478B775-2B26-41B3-AA88-029BE743AD55}" type="pres">
      <dgm:prSet presAssocID="{CA4CC870-5F8C-4950-9C3F-CDDD8D47B8FE}" presName="Name14" presStyleCnt="0"/>
      <dgm:spPr/>
    </dgm:pt>
    <dgm:pt modelId="{8FB7E00A-51E7-48E8-A016-36F7BD687394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5048B6F9-FA94-4D11-8C12-C1E38DDACCB6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D32C2829-6FD6-4F7F-9E7D-B86834084363}" type="presOf" srcId="{04FF5126-8F85-4DD3-8878-2ED344EF0AC8}" destId="{86F95A29-5235-422D-96EE-BAFAABAD6257}" srcOrd="0" destOrd="0" presId="urn:microsoft.com/office/officeart/2005/8/layout/hierarchy6"/>
    <dgm:cxn modelId="{F79AC82C-0D1B-47AC-A555-FCEBFE67E5B8}" type="presOf" srcId="{070C0B21-49A9-4F52-9487-C7BD7ED6FD3D}" destId="{8E45D172-A16A-4213-8444-85A251E74905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C397244-A4F6-46DC-9769-071F015EE8BA}" type="presOf" srcId="{E25186BC-08B3-4851-B4B7-96248D7C8D8F}" destId="{8AA4D341-142C-42FE-98DE-66A6F20AECB5}" srcOrd="0" destOrd="0" presId="urn:microsoft.com/office/officeart/2005/8/layout/hierarchy6"/>
    <dgm:cxn modelId="{79E1C27C-303E-4593-A928-0E42BD0EDE84}" type="presOf" srcId="{31AF8B68-B15A-4E4B-BDF6-198E0CF56D5A}" destId="{B35A15AA-AFED-4623-8F52-BB5DB86C9DDB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B3007197-D9B0-4331-AC82-6775B202F815}" type="presOf" srcId="{E332493F-D91B-49DB-8418-06BC74A445E8}" destId="{93868109-C16B-49AD-8BE1-0223FC44A474}" srcOrd="0" destOrd="0" presId="urn:microsoft.com/office/officeart/2005/8/layout/hierarchy6"/>
    <dgm:cxn modelId="{A075409A-F69A-4A00-B89D-095B541ED0C6}" type="presOf" srcId="{85BDD772-84B0-4896-A9A6-F98A9E760DC3}" destId="{F760AC71-8D8E-43F7-94EF-078FB3BBB8A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76B83CE8-26E2-4A57-91E2-35CA738E8190}" type="presOf" srcId="{04975909-97A7-44ED-879F-6F6B103B99A4}" destId="{BCE54729-C23D-460A-B6D9-5B0F7AAAE094}" srcOrd="0" destOrd="0" presId="urn:microsoft.com/office/officeart/2005/8/layout/hierarchy6"/>
    <dgm:cxn modelId="{35BEA3E9-FEDE-420C-B716-0D93E8222104}" type="presOf" srcId="{CA4CC870-5F8C-4950-9C3F-CDDD8D47B8FE}" destId="{8FB7E00A-51E7-48E8-A016-36F7BD687394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78698F5-734A-4944-B3F5-C7C3BC424372}" type="presOf" srcId="{BE612A5A-0173-4D56-9FE2-52EF705F98C3}" destId="{28B1A9C5-CA24-4E0F-8AD7-8D699745977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49FDB9-D5A7-4709-91AE-06A0F798705A}" type="presParOf" srcId="{9946BB4B-0D0D-4192-B468-E6FAAB5AE8F3}" destId="{2478B775-2B26-41B3-AA88-029BE743AD55}" srcOrd="0" destOrd="0" presId="urn:microsoft.com/office/officeart/2005/8/layout/hierarchy6"/>
    <dgm:cxn modelId="{98C1FA35-02BB-4B5F-BD0F-6F3B99DB481E}" type="presParOf" srcId="{2478B775-2B26-41B3-AA88-029BE743AD55}" destId="{8FB7E00A-51E7-48E8-A016-36F7BD687394}" srcOrd="0" destOrd="0" presId="urn:microsoft.com/office/officeart/2005/8/layout/hierarchy6"/>
    <dgm:cxn modelId="{E22A5D6D-1CBC-4AE0-B8D8-9559219C84EC}" type="presParOf" srcId="{2478B775-2B26-41B3-AA88-029BE743AD55}" destId="{5048B6F9-FA94-4D11-8C12-C1E38DDACCB6}" srcOrd="1" destOrd="0" presId="urn:microsoft.com/office/officeart/2005/8/layout/hierarchy6"/>
    <dgm:cxn modelId="{EB213FEE-7458-4315-B699-5B2A88EBD36A}" type="presParOf" srcId="{5048B6F9-FA94-4D11-8C12-C1E38DDACCB6}" destId="{86F95A29-5235-422D-96EE-BAFAABAD6257}" srcOrd="0" destOrd="0" presId="urn:microsoft.com/office/officeart/2005/8/layout/hierarchy6"/>
    <dgm:cxn modelId="{AEA7B4F9-2BB7-49DB-A12A-2DF5EF7CDA8F}" type="presParOf" srcId="{5048B6F9-FA94-4D11-8C12-C1E38DDACCB6}" destId="{2F297B09-7C1C-4424-9901-E82569B998A9}" srcOrd="1" destOrd="0" presId="urn:microsoft.com/office/officeart/2005/8/layout/hierarchy6"/>
    <dgm:cxn modelId="{37EB0F9A-3F02-4A48-8452-30A0B874E597}" type="presParOf" srcId="{2F297B09-7C1C-4424-9901-E82569B998A9}" destId="{8AA4D341-142C-42FE-98DE-66A6F20AECB5}" srcOrd="0" destOrd="0" presId="urn:microsoft.com/office/officeart/2005/8/layout/hierarchy6"/>
    <dgm:cxn modelId="{B930438B-5AA6-4492-9C42-09DE674CAD5C}" type="presParOf" srcId="{2F297B09-7C1C-4424-9901-E82569B998A9}" destId="{2940E683-8768-49C0-8319-79D0963B5A3F}" srcOrd="1" destOrd="0" presId="urn:microsoft.com/office/officeart/2005/8/layout/hierarchy6"/>
    <dgm:cxn modelId="{73256BE6-3F95-45A2-BBFE-A2952F3BCC39}" type="presParOf" srcId="{5048B6F9-FA94-4D11-8C12-C1E38DDACCB6}" destId="{93868109-C16B-49AD-8BE1-0223FC44A474}" srcOrd="2" destOrd="0" presId="urn:microsoft.com/office/officeart/2005/8/layout/hierarchy6"/>
    <dgm:cxn modelId="{4452998B-E0AA-4F00-A4EE-8B506CB19459}" type="presParOf" srcId="{5048B6F9-FA94-4D11-8C12-C1E38DDACCB6}" destId="{008E950A-AC58-4C0C-B0F1-808D6941CACD}" srcOrd="3" destOrd="0" presId="urn:microsoft.com/office/officeart/2005/8/layout/hierarchy6"/>
    <dgm:cxn modelId="{DDF8C761-657B-402D-AEDB-BC7A4AB81B8C}" type="presParOf" srcId="{008E950A-AC58-4C0C-B0F1-808D6941CACD}" destId="{28B1A9C5-CA24-4E0F-8AD7-8D699745977D}" srcOrd="0" destOrd="0" presId="urn:microsoft.com/office/officeart/2005/8/layout/hierarchy6"/>
    <dgm:cxn modelId="{D2BA3970-34DE-42C0-8482-1CE964E56A59}" type="presParOf" srcId="{008E950A-AC58-4C0C-B0F1-808D6941CACD}" destId="{722BAB3E-5169-4301-BC59-8D01ADAA92D8}" srcOrd="1" destOrd="0" presId="urn:microsoft.com/office/officeart/2005/8/layout/hierarchy6"/>
    <dgm:cxn modelId="{A8D1C289-4C1A-489C-88F1-B3368173F434}" type="presParOf" srcId="{5048B6F9-FA94-4D11-8C12-C1E38DDACCB6}" destId="{8E45D172-A16A-4213-8444-85A251E74905}" srcOrd="4" destOrd="0" presId="urn:microsoft.com/office/officeart/2005/8/layout/hierarchy6"/>
    <dgm:cxn modelId="{9A63F927-B0BA-4BB0-B510-66C3BE0B8196}" type="presParOf" srcId="{5048B6F9-FA94-4D11-8C12-C1E38DDACCB6}" destId="{A88AD2EF-1A89-41BE-A53E-1AA00C8B3C23}" srcOrd="5" destOrd="0" presId="urn:microsoft.com/office/officeart/2005/8/layout/hierarchy6"/>
    <dgm:cxn modelId="{F9E19A1B-89CA-4A03-AFF5-209E52149D46}" type="presParOf" srcId="{A88AD2EF-1A89-41BE-A53E-1AA00C8B3C23}" destId="{F760AC71-8D8E-43F7-94EF-078FB3BBB8A8}" srcOrd="0" destOrd="0" presId="urn:microsoft.com/office/officeart/2005/8/layout/hierarchy6"/>
    <dgm:cxn modelId="{6F831F7D-9687-4E79-8120-DD671C2AE572}" type="presParOf" srcId="{A88AD2EF-1A89-41BE-A53E-1AA00C8B3C23}" destId="{A9D2187E-EAC1-4894-8DA6-706AFDAE1F01}" srcOrd="1" destOrd="0" presId="urn:microsoft.com/office/officeart/2005/8/layout/hierarchy6"/>
    <dgm:cxn modelId="{5FDDB4AD-1A55-477A-8A02-67F9EA272F4E}" type="presParOf" srcId="{5048B6F9-FA94-4D11-8C12-C1E38DDACCB6}" destId="{BCE54729-C23D-460A-B6D9-5B0F7AAAE094}" srcOrd="6" destOrd="0" presId="urn:microsoft.com/office/officeart/2005/8/layout/hierarchy6"/>
    <dgm:cxn modelId="{8F9F0FE1-406F-4E26-949B-350C67A56A9F}" type="presParOf" srcId="{5048B6F9-FA94-4D11-8C12-C1E38DDACCB6}" destId="{89FF5C42-770A-400D-9FCE-12E0B7CF09F0}" srcOrd="7" destOrd="0" presId="urn:microsoft.com/office/officeart/2005/8/layout/hierarchy6"/>
    <dgm:cxn modelId="{DA8740A5-93AC-4C04-93D8-677ACD842A71}" type="presParOf" srcId="{89FF5C42-770A-400D-9FCE-12E0B7CF09F0}" destId="{B35A15AA-AFED-4623-8F52-BB5DB86C9DDB}" srcOrd="0" destOrd="0" presId="urn:microsoft.com/office/officeart/2005/8/layout/hierarchy6"/>
    <dgm:cxn modelId="{ECCC5C64-B344-4864-8B38-5DF3D8DC2313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66059" y="914"/>
          <a:ext cx="6220236" cy="15897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12621" y="47476"/>
        <a:ext cx="6127112" cy="1496608"/>
      </dsp:txXfrm>
    </dsp:sp>
    <dsp:sp modelId="{33643D00-C75E-4DF5-A0F0-DFA21355EB8A}">
      <dsp:nvSpPr>
        <dsp:cNvPr id="0" name=""/>
        <dsp:cNvSpPr/>
      </dsp:nvSpPr>
      <dsp:spPr>
        <a:xfrm>
          <a:off x="2162616" y="1590646"/>
          <a:ext cx="2813561" cy="527423"/>
        </a:xfrm>
        <a:custGeom>
          <a:avLst/>
          <a:gdLst/>
          <a:ahLst/>
          <a:cxnLst/>
          <a:rect l="0" t="0" r="0" b="0"/>
          <a:pathLst>
            <a:path>
              <a:moveTo>
                <a:pt x="2813561" y="0"/>
              </a:moveTo>
              <a:lnTo>
                <a:pt x="2813561" y="263711"/>
              </a:lnTo>
              <a:lnTo>
                <a:pt x="0" y="263711"/>
              </a:lnTo>
              <a:lnTo>
                <a:pt x="0" y="52742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73698" y="2118069"/>
          <a:ext cx="1977836" cy="13185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12317" y="2156688"/>
        <a:ext cx="1900598" cy="1241319"/>
      </dsp:txXfrm>
    </dsp:sp>
    <dsp:sp modelId="{67357A81-5F47-46C8-8791-23DB6B665016}">
      <dsp:nvSpPr>
        <dsp:cNvPr id="0" name=""/>
        <dsp:cNvSpPr/>
      </dsp:nvSpPr>
      <dsp:spPr>
        <a:xfrm>
          <a:off x="4733804" y="1590646"/>
          <a:ext cx="242373" cy="527423"/>
        </a:xfrm>
        <a:custGeom>
          <a:avLst/>
          <a:gdLst/>
          <a:ahLst/>
          <a:cxnLst/>
          <a:rect l="0" t="0" r="0" b="0"/>
          <a:pathLst>
            <a:path>
              <a:moveTo>
                <a:pt x="242373" y="0"/>
              </a:moveTo>
              <a:lnTo>
                <a:pt x="242373" y="263711"/>
              </a:lnTo>
              <a:lnTo>
                <a:pt x="0" y="263711"/>
              </a:lnTo>
              <a:lnTo>
                <a:pt x="0" y="52742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44885" y="2118069"/>
          <a:ext cx="1977836" cy="13185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83504" y="2156688"/>
        <a:ext cx="1900598" cy="1241319"/>
      </dsp:txXfrm>
    </dsp:sp>
    <dsp:sp modelId="{F7436063-BF3D-4400-ABDF-46A0C91AC2E1}">
      <dsp:nvSpPr>
        <dsp:cNvPr id="0" name=""/>
        <dsp:cNvSpPr/>
      </dsp:nvSpPr>
      <dsp:spPr>
        <a:xfrm>
          <a:off x="4976178" y="1590646"/>
          <a:ext cx="2571187" cy="527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711"/>
              </a:lnTo>
              <a:lnTo>
                <a:pt x="2571187" y="263711"/>
              </a:lnTo>
              <a:lnTo>
                <a:pt x="2571187" y="52742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16073" y="2118069"/>
          <a:ext cx="2462584" cy="13185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54692" y="2156688"/>
        <a:ext cx="2385346" cy="12413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2B3AA9-8A5D-4496-A8AD-921CCFE3064B}">
      <dsp:nvSpPr>
        <dsp:cNvPr id="0" name=""/>
        <dsp:cNvSpPr/>
      </dsp:nvSpPr>
      <dsp:spPr>
        <a:xfrm>
          <a:off x="4329858" y="955"/>
          <a:ext cx="1292639" cy="8617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55098" y="26195"/>
        <a:ext cx="1242159" cy="811279"/>
      </dsp:txXfrm>
    </dsp:sp>
    <dsp:sp modelId="{86F95A29-5235-422D-96EE-BAFAABAD6257}">
      <dsp:nvSpPr>
        <dsp:cNvPr id="0" name=""/>
        <dsp:cNvSpPr/>
      </dsp:nvSpPr>
      <dsp:spPr>
        <a:xfrm>
          <a:off x="2455530" y="862715"/>
          <a:ext cx="2520647" cy="344703"/>
        </a:xfrm>
        <a:custGeom>
          <a:avLst/>
          <a:gdLst/>
          <a:ahLst/>
          <a:cxnLst/>
          <a:rect l="0" t="0" r="0" b="0"/>
          <a:pathLst>
            <a:path>
              <a:moveTo>
                <a:pt x="2520647" y="0"/>
              </a:moveTo>
              <a:lnTo>
                <a:pt x="2520647" y="172351"/>
              </a:lnTo>
              <a:lnTo>
                <a:pt x="0" y="172351"/>
              </a:lnTo>
              <a:lnTo>
                <a:pt x="0" y="34470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98682" y="1207419"/>
          <a:ext cx="1513694" cy="8997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1725034" y="1233771"/>
        <a:ext cx="1460990" cy="847033"/>
      </dsp:txXfrm>
    </dsp:sp>
    <dsp:sp modelId="{3E5E7464-D914-46FE-AC47-0C734A77319B}">
      <dsp:nvSpPr>
        <dsp:cNvPr id="0" name=""/>
        <dsp:cNvSpPr/>
      </dsp:nvSpPr>
      <dsp:spPr>
        <a:xfrm>
          <a:off x="4246489" y="862715"/>
          <a:ext cx="729688" cy="344703"/>
        </a:xfrm>
        <a:custGeom>
          <a:avLst/>
          <a:gdLst/>
          <a:ahLst/>
          <a:cxnLst/>
          <a:rect l="0" t="0" r="0" b="0"/>
          <a:pathLst>
            <a:path>
              <a:moveTo>
                <a:pt x="729688" y="0"/>
              </a:moveTo>
              <a:lnTo>
                <a:pt x="729688" y="172351"/>
              </a:lnTo>
              <a:lnTo>
                <a:pt x="0" y="172351"/>
              </a:lnTo>
              <a:lnTo>
                <a:pt x="0" y="34470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B79DB-1A76-4ADA-9638-423989157218}">
      <dsp:nvSpPr>
        <dsp:cNvPr id="0" name=""/>
        <dsp:cNvSpPr/>
      </dsp:nvSpPr>
      <dsp:spPr>
        <a:xfrm>
          <a:off x="3600169" y="1207419"/>
          <a:ext cx="1292639" cy="8617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Adjective</a:t>
          </a:r>
          <a:endParaRPr lang="en-GB" sz="1400" kern="1200" dirty="0"/>
        </a:p>
      </dsp:txBody>
      <dsp:txXfrm>
        <a:off x="3625409" y="1232659"/>
        <a:ext cx="1242159" cy="811279"/>
      </dsp:txXfrm>
    </dsp:sp>
    <dsp:sp modelId="{DADBFF61-F38D-4EBB-90E0-EB377EF96586}">
      <dsp:nvSpPr>
        <dsp:cNvPr id="0" name=""/>
        <dsp:cNvSpPr/>
      </dsp:nvSpPr>
      <dsp:spPr>
        <a:xfrm>
          <a:off x="4976178" y="862715"/>
          <a:ext cx="950743" cy="344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351"/>
              </a:lnTo>
              <a:lnTo>
                <a:pt x="950743" y="172351"/>
              </a:lnTo>
              <a:lnTo>
                <a:pt x="950743" y="34470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C57F7A-0B78-413A-A154-FB54D08EDE91}">
      <dsp:nvSpPr>
        <dsp:cNvPr id="0" name=""/>
        <dsp:cNvSpPr/>
      </dsp:nvSpPr>
      <dsp:spPr>
        <a:xfrm>
          <a:off x="5280601" y="1207419"/>
          <a:ext cx="1292639" cy="8617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5305841" y="1232659"/>
        <a:ext cx="1242159" cy="811279"/>
      </dsp:txXfrm>
    </dsp:sp>
    <dsp:sp modelId="{B38E3673-6C78-490B-9360-CCE4F2BC499B}">
      <dsp:nvSpPr>
        <dsp:cNvPr id="0" name=""/>
        <dsp:cNvSpPr/>
      </dsp:nvSpPr>
      <dsp:spPr>
        <a:xfrm>
          <a:off x="4976178" y="862715"/>
          <a:ext cx="2631175" cy="344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351"/>
              </a:lnTo>
              <a:lnTo>
                <a:pt x="2631175" y="172351"/>
              </a:lnTo>
              <a:lnTo>
                <a:pt x="2631175" y="34470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C7173C-BD8D-4BB4-AEF4-F4E579A9890F}">
      <dsp:nvSpPr>
        <dsp:cNvPr id="0" name=""/>
        <dsp:cNvSpPr/>
      </dsp:nvSpPr>
      <dsp:spPr>
        <a:xfrm>
          <a:off x="6961033" y="1207419"/>
          <a:ext cx="1292639" cy="8617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986273" y="1232659"/>
        <a:ext cx="1242159" cy="811279"/>
      </dsp:txXfrm>
    </dsp:sp>
    <dsp:sp modelId="{AAAEF89D-A0EA-4B8B-8784-80AC39723F0F}">
      <dsp:nvSpPr>
        <dsp:cNvPr id="0" name=""/>
        <dsp:cNvSpPr/>
      </dsp:nvSpPr>
      <dsp:spPr>
        <a:xfrm>
          <a:off x="7561633" y="2069179"/>
          <a:ext cx="91440" cy="3447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470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F69AB-F0D8-4F71-B0F8-9B6A39946F27}">
      <dsp:nvSpPr>
        <dsp:cNvPr id="0" name=""/>
        <dsp:cNvSpPr/>
      </dsp:nvSpPr>
      <dsp:spPr>
        <a:xfrm>
          <a:off x="6961033" y="2413883"/>
          <a:ext cx="1292639" cy="8617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</a:t>
          </a:r>
        </a:p>
      </dsp:txBody>
      <dsp:txXfrm>
        <a:off x="6986273" y="2439123"/>
        <a:ext cx="1242159" cy="811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04927" y="486"/>
          <a:ext cx="6342501" cy="162097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2404" y="47963"/>
        <a:ext cx="6247547" cy="1526025"/>
      </dsp:txXfrm>
    </dsp:sp>
    <dsp:sp modelId="{33643D00-C75E-4DF5-A0F0-DFA21355EB8A}">
      <dsp:nvSpPr>
        <dsp:cNvPr id="0" name=""/>
        <dsp:cNvSpPr/>
      </dsp:nvSpPr>
      <dsp:spPr>
        <a:xfrm>
          <a:off x="2107313" y="1621466"/>
          <a:ext cx="2868864" cy="537790"/>
        </a:xfrm>
        <a:custGeom>
          <a:avLst/>
          <a:gdLst/>
          <a:ahLst/>
          <a:cxnLst/>
          <a:rect l="0" t="0" r="0" b="0"/>
          <a:pathLst>
            <a:path>
              <a:moveTo>
                <a:pt x="2868864" y="0"/>
              </a:moveTo>
              <a:lnTo>
                <a:pt x="2868864" y="268895"/>
              </a:lnTo>
              <a:lnTo>
                <a:pt x="0" y="268895"/>
              </a:lnTo>
              <a:lnTo>
                <a:pt x="0" y="537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98956" y="2159256"/>
          <a:ext cx="2016712" cy="13444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38334" y="2198634"/>
        <a:ext cx="1937956" cy="1265719"/>
      </dsp:txXfrm>
    </dsp:sp>
    <dsp:sp modelId="{67357A81-5F47-46C8-8791-23DB6B665016}">
      <dsp:nvSpPr>
        <dsp:cNvPr id="0" name=""/>
        <dsp:cNvSpPr/>
      </dsp:nvSpPr>
      <dsp:spPr>
        <a:xfrm>
          <a:off x="4729039" y="1621466"/>
          <a:ext cx="247138" cy="537790"/>
        </a:xfrm>
        <a:custGeom>
          <a:avLst/>
          <a:gdLst/>
          <a:ahLst/>
          <a:cxnLst/>
          <a:rect l="0" t="0" r="0" b="0"/>
          <a:pathLst>
            <a:path>
              <a:moveTo>
                <a:pt x="247138" y="0"/>
              </a:moveTo>
              <a:lnTo>
                <a:pt x="247138" y="268895"/>
              </a:lnTo>
              <a:lnTo>
                <a:pt x="0" y="268895"/>
              </a:lnTo>
              <a:lnTo>
                <a:pt x="0" y="537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0683" y="2159256"/>
          <a:ext cx="2016712" cy="13444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60061" y="2198634"/>
        <a:ext cx="1937956" cy="1265719"/>
      </dsp:txXfrm>
    </dsp:sp>
    <dsp:sp modelId="{F7436063-BF3D-4400-ABDF-46A0C91AC2E1}">
      <dsp:nvSpPr>
        <dsp:cNvPr id="0" name=""/>
        <dsp:cNvSpPr/>
      </dsp:nvSpPr>
      <dsp:spPr>
        <a:xfrm>
          <a:off x="4976178" y="1621466"/>
          <a:ext cx="2621726" cy="537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95"/>
              </a:lnTo>
              <a:lnTo>
                <a:pt x="2621726" y="268895"/>
              </a:lnTo>
              <a:lnTo>
                <a:pt x="2621726" y="537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2410" y="2159256"/>
          <a:ext cx="2510988" cy="13444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1788" y="2198634"/>
        <a:ext cx="2432232" cy="12657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388562" y="2210311"/>
        <a:ext cx="2443954" cy="12718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32A84-5988-420C-BD99-191CA43A6569}">
      <dsp:nvSpPr>
        <dsp:cNvPr id="0" name=""/>
        <dsp:cNvSpPr/>
      </dsp:nvSpPr>
      <dsp:spPr>
        <a:xfrm>
          <a:off x="3961747" y="989600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029216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2342174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883204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922820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2342174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883204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922820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2342174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883204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5320123" y="2922820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2342174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883204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922820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C12375-E8AB-48AC-B3E4-046D47A464B7}">
      <dsp:nvSpPr>
        <dsp:cNvPr id="0" name=""/>
        <dsp:cNvSpPr/>
      </dsp:nvSpPr>
      <dsp:spPr>
        <a:xfrm>
          <a:off x="4126971" y="167918"/>
          <a:ext cx="1698412" cy="11322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60134" y="201081"/>
        <a:ext cx="1632086" cy="1065948"/>
      </dsp:txXfrm>
    </dsp:sp>
    <dsp:sp modelId="{86F95A29-5235-422D-96EE-BAFAABAD6257}">
      <dsp:nvSpPr>
        <dsp:cNvPr id="0" name=""/>
        <dsp:cNvSpPr/>
      </dsp:nvSpPr>
      <dsp:spPr>
        <a:xfrm>
          <a:off x="1423770" y="1300193"/>
          <a:ext cx="3552407" cy="452909"/>
        </a:xfrm>
        <a:custGeom>
          <a:avLst/>
          <a:gdLst/>
          <a:ahLst/>
          <a:cxnLst/>
          <a:rect l="0" t="0" r="0" b="0"/>
          <a:pathLst>
            <a:path>
              <a:moveTo>
                <a:pt x="3552407" y="0"/>
              </a:moveTo>
              <a:lnTo>
                <a:pt x="3552407" y="226454"/>
              </a:lnTo>
              <a:lnTo>
                <a:pt x="0" y="226454"/>
              </a:lnTo>
              <a:lnTo>
                <a:pt x="0" y="45290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269" y="1753103"/>
          <a:ext cx="2841002" cy="17216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3694" y="1803528"/>
        <a:ext cx="2740152" cy="1620785"/>
      </dsp:txXfrm>
    </dsp:sp>
    <dsp:sp modelId="{93868109-C16B-49AD-8BE1-0223FC44A474}">
      <dsp:nvSpPr>
        <dsp:cNvPr id="0" name=""/>
        <dsp:cNvSpPr/>
      </dsp:nvSpPr>
      <dsp:spPr>
        <a:xfrm>
          <a:off x="4443504" y="1300193"/>
          <a:ext cx="532673" cy="452909"/>
        </a:xfrm>
        <a:custGeom>
          <a:avLst/>
          <a:gdLst/>
          <a:ahLst/>
          <a:cxnLst/>
          <a:rect l="0" t="0" r="0" b="0"/>
          <a:pathLst>
            <a:path>
              <a:moveTo>
                <a:pt x="532673" y="0"/>
              </a:moveTo>
              <a:lnTo>
                <a:pt x="532673" y="226454"/>
              </a:lnTo>
              <a:lnTo>
                <a:pt x="0" y="226454"/>
              </a:lnTo>
              <a:lnTo>
                <a:pt x="0" y="45290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353795" y="1753103"/>
          <a:ext cx="2179419" cy="1117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386528" y="1785836"/>
        <a:ext cx="2113953" cy="1052111"/>
      </dsp:txXfrm>
    </dsp:sp>
    <dsp:sp modelId="{18227340-7A7B-4B51-928A-95F70E889FF8}">
      <dsp:nvSpPr>
        <dsp:cNvPr id="0" name=""/>
        <dsp:cNvSpPr/>
      </dsp:nvSpPr>
      <dsp:spPr>
        <a:xfrm>
          <a:off x="4976178" y="1300193"/>
          <a:ext cx="1915766" cy="452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454"/>
              </a:lnTo>
              <a:lnTo>
                <a:pt x="1915766" y="226454"/>
              </a:lnTo>
              <a:lnTo>
                <a:pt x="1915766" y="45290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042738" y="1753103"/>
          <a:ext cx="1698412" cy="11322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075901" y="1786266"/>
        <a:ext cx="1632086" cy="1065948"/>
      </dsp:txXfrm>
    </dsp:sp>
    <dsp:sp modelId="{8CB824FE-D167-488C-A518-C4AB77E23F86}">
      <dsp:nvSpPr>
        <dsp:cNvPr id="0" name=""/>
        <dsp:cNvSpPr/>
      </dsp:nvSpPr>
      <dsp:spPr>
        <a:xfrm>
          <a:off x="4976178" y="1300193"/>
          <a:ext cx="4123702" cy="452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454"/>
              </a:lnTo>
              <a:lnTo>
                <a:pt x="4123702" y="226454"/>
              </a:lnTo>
              <a:lnTo>
                <a:pt x="4123702" y="45290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250674" y="1753103"/>
          <a:ext cx="1698412" cy="11322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283837" y="1786266"/>
        <a:ext cx="1632086" cy="10659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BD740-A30C-45B8-A504-376BAE03C4DE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121B8C-7A08-475B-ACD9-783EF2671E2F}">
      <dsp:nvSpPr>
        <dsp:cNvPr id="0" name=""/>
        <dsp:cNvSpPr/>
      </dsp:nvSpPr>
      <dsp:spPr>
        <a:xfrm>
          <a:off x="3913507" y="579465"/>
          <a:ext cx="2125340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38320" y="604278"/>
        <a:ext cx="2075714" cy="797555"/>
      </dsp:txXfrm>
    </dsp:sp>
    <dsp:sp modelId="{86F95A29-5235-422D-96EE-BAFAABAD6257}">
      <dsp:nvSpPr>
        <dsp:cNvPr id="0" name=""/>
        <dsp:cNvSpPr/>
      </dsp:nvSpPr>
      <dsp:spPr>
        <a:xfrm>
          <a:off x="1068293" y="1426647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765519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803248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426647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765519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br>
            <a:rPr lang="en-GB" sz="1400" kern="1200" dirty="0"/>
          </a:br>
          <a:r>
            <a:rPr lang="en-GB" sz="1400" kern="1200" dirty="0"/>
            <a:t>describes a noun</a:t>
          </a:r>
        </a:p>
      </dsp:txBody>
      <dsp:txXfrm>
        <a:off x="2549391" y="1802550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426647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765519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800415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426647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765519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97903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B7E00A-51E7-48E8-A016-36F7BD687394}">
      <dsp:nvSpPr>
        <dsp:cNvPr id="0" name=""/>
        <dsp:cNvSpPr/>
      </dsp:nvSpPr>
      <dsp:spPr>
        <a:xfrm>
          <a:off x="4340791" y="1458474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1483287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2305655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2644528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2682257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2305655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2644528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br>
            <a:rPr lang="en-GB" sz="1400" kern="1200" dirty="0"/>
          </a:br>
          <a:r>
            <a:rPr lang="en-GB" sz="1400" kern="1200" dirty="0"/>
            <a:t>describes a noun</a:t>
          </a:r>
        </a:p>
      </dsp:txBody>
      <dsp:txXfrm>
        <a:off x="2549391" y="2681559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2305655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2644528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2679424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2305655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2644528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</a:t>
          </a:r>
          <a:br>
            <a:rPr lang="en-GB" sz="1400" kern="1200" dirty="0"/>
          </a:br>
          <a:r>
            <a:rPr lang="en-GB" sz="1400" kern="1200" dirty="0"/>
            <a:t>replace a noun (he/she)</a:t>
          </a:r>
        </a:p>
      </dsp:txBody>
      <dsp:txXfrm>
        <a:off x="7192262" y="2676912"/>
        <a:ext cx="2722251" cy="1040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0662220"/>
              </p:ext>
            </p:extLst>
          </p:nvPr>
        </p:nvGraphicFramePr>
        <p:xfrm>
          <a:off x="1601469" y="742949"/>
          <a:ext cx="9952356" cy="3633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79293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751436" y="626630"/>
            <a:ext cx="10689128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751435" y="2298182"/>
            <a:ext cx="10689128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751435" y="4405917"/>
            <a:ext cx="10689128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pronouns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it, we, they,...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84187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 They have fun every single day!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761752"/>
            <a:ext cx="1174551" cy="2823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5086920" y="2700528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“students”.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liked cars. She would like to drive a fast car.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41717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278520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“teacher”.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didn’t like football. They liked cricket.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671953"/>
            <a:ext cx="3122386" cy="37215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001445" y="2671953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“boys”.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ran. She was very fast.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980823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726195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to </a:t>
            </a:r>
            <a:r>
              <a:rPr lang="en-GB" sz="2800" i="1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“girl”.</a:t>
            </a:r>
          </a:p>
        </p:txBody>
      </p:sp>
    </p:spTree>
    <p:extLst>
      <p:ext uri="{BB962C8B-B14F-4D97-AF65-F5344CB8AC3E}">
        <p14:creationId xmlns:p14="http://schemas.microsoft.com/office/powerpoint/2010/main" val="2715456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400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28782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1880746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103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girls? Or the girls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4DF6-D677-F0E9-3450-428FD4A37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4C9D5B-AF3D-7011-235D-C05D218D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2712274-61CE-3413-425C-346F1BABA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EE1F99-EDBB-A13F-D927-6FA3CE54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2BD6929-CBBD-83BA-6398-E863B2B4E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5606230"/>
              </p:ext>
            </p:extLst>
          </p:nvPr>
        </p:nvGraphicFramePr>
        <p:xfrm>
          <a:off x="1601469" y="904875"/>
          <a:ext cx="9952356" cy="3276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A4A5651-2511-CB79-B74D-8F8D454C673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44FF1C-6A44-CBEA-B9DF-F9B1DD30577B}"/>
              </a:ext>
            </a:extLst>
          </p:cNvPr>
          <p:cNvSpPr txBox="1"/>
          <p:nvPr/>
        </p:nvSpPr>
        <p:spPr>
          <a:xfrm>
            <a:off x="3058159" y="4699933"/>
            <a:ext cx="796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One category of pronoun is personal pronouns.</a:t>
            </a:r>
          </a:p>
        </p:txBody>
      </p:sp>
    </p:spTree>
    <p:extLst>
      <p:ext uri="{BB962C8B-B14F-4D97-AF65-F5344CB8AC3E}">
        <p14:creationId xmlns:p14="http://schemas.microsoft.com/office/powerpoint/2010/main" val="1693196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Personal pronouns are used to refer to specific people or things.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1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95FF76-85BB-FF05-A047-4714480159D1}"/>
              </a:ext>
            </a:extLst>
          </p:cNvPr>
          <p:cNvSpPr txBox="1"/>
          <p:nvPr/>
        </p:nvSpPr>
        <p:spPr>
          <a:xfrm>
            <a:off x="391431" y="4380618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I, me, we, us, you, he, him, she, her, it, they, them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36285D-1FB6-4E46-2C87-428BCD77031C}"/>
              </a:ext>
            </a:extLst>
          </p:cNvPr>
          <p:cNvSpPr txBox="1">
            <a:spLocks/>
          </p:cNvSpPr>
          <p:nvPr/>
        </p:nvSpPr>
        <p:spPr>
          <a:xfrm>
            <a:off x="375382" y="2892542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list of all the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three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one minute to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spot all the pronouns!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01" y="2462640"/>
            <a:ext cx="5793974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1. I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opinion on the matter.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 and had a fantastic time.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64161" y="2358026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0398" y="231607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598" y="775526"/>
            <a:ext cx="8709891" cy="901595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8ECFF0F-F7C5-653C-653F-5CEA8EA3B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303" y="1638866"/>
            <a:ext cx="578405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28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</a:t>
            </a:r>
            <a:r>
              <a:rPr lang="en-GB" altLang="en-US" sz="28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She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asked for an opinion on the matter.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</a:t>
            </a:r>
            <a:r>
              <a:rPr lang="en-GB" altLang="en-US" sz="2800" b="1" u="sng" dirty="0">
                <a:solidFill>
                  <a:srgbClr val="7030A0"/>
                </a:solidFill>
                <a:latin typeface="Andika" panose="02000000000000000000" pitchFamily="2" charset="0"/>
              </a:rPr>
              <a:t>They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went on holiday and had a fantastic time.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227DF760-81A3-AD38-F0AB-274568EE2209}"/>
              </a:ext>
            </a:extLst>
          </p:cNvPr>
          <p:cNvSpPr/>
          <p:nvPr/>
        </p:nvSpPr>
        <p:spPr>
          <a:xfrm>
            <a:off x="4755297" y="5499459"/>
            <a:ext cx="3492065" cy="792467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88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7147437"/>
              </p:ext>
            </p:extLst>
          </p:nvPr>
        </p:nvGraphicFramePr>
        <p:xfrm>
          <a:off x="1544318" y="848708"/>
          <a:ext cx="9952356" cy="3437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3616501"/>
              </p:ext>
            </p:extLst>
          </p:nvPr>
        </p:nvGraphicFramePr>
        <p:xfrm>
          <a:off x="1544318" y="848708"/>
          <a:ext cx="9952356" cy="3504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719148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264984"/>
              </p:ext>
            </p:extLst>
          </p:nvPr>
        </p:nvGraphicFramePr>
        <p:xfrm>
          <a:off x="1544319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4737123"/>
              </p:ext>
            </p:extLst>
          </p:nvPr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951930"/>
              </p:ext>
            </p:extLst>
          </p:nvPr>
        </p:nvGraphicFramePr>
        <p:xfrm>
          <a:off x="1601469" y="733425"/>
          <a:ext cx="9952356" cy="3642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9092580"/>
              </p:ext>
            </p:extLst>
          </p:nvPr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1140</Words>
  <Application>Microsoft Office PowerPoint</Application>
  <PresentationFormat>Widescreen</PresentationFormat>
  <Paragraphs>201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three sentences.   You have one minute to  spot all the pronouns!</vt:lpstr>
      <vt:lpstr>How about?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2025-12-22T10:14:04Z</dcterms:modified>
</cp:coreProperties>
</file>