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40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68" r:id="rId16"/>
    <p:sldId id="492" r:id="rId17"/>
    <p:sldId id="493" r:id="rId18"/>
    <p:sldId id="494" r:id="rId19"/>
    <p:sldId id="469" r:id="rId20"/>
    <p:sldId id="495" r:id="rId21"/>
    <p:sldId id="496" r:id="rId22"/>
    <p:sldId id="470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447E8E-9281-4FC0-B484-66A00D6FA410}" v="2" dt="2025-12-09T12:04:53.8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0F550-3BA5-F6EA-6F75-780FA487E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8F4ECE-A0B4-53B5-631F-9095CD798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019184-A087-AC09-D919-F54C58BA946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hats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A5D578-1438-9222-DF6D-BDF2DB319C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358AE5-CE42-80E3-0610-657C0185C87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D7E38F-A76D-91D9-629B-5FD8C565DBE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1283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35A7A-CFF0-CE58-B896-590C32104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7000DE2-877D-0774-BD48-11D3F589E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0AD73D-DCCD-4B05-4C0B-6975DBFCEFB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9BADC6-6B21-8F5C-6878-B363C6B5B8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0D3253-77CD-C247-09BD-EE24425D108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E7BDC3-DAB5-B008-8261-6707C978DBB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2870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CFB039-4F41-9856-209B-778339A26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2F1DBD-C768-3A8C-BADF-4F9322BCA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204FCB-9F3C-061C-3597-AB8E48E6261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Lisa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DD7797-5BF5-C09C-948F-2D87DC9E03E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B22E8A-7820-CC8B-E62A-068EBB9B45E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33A72E-FD48-D34E-B60B-F088C52EF8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0749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2F522-FDDE-C0FA-E739-62CC9E3CE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E04B6CB-40F1-2FDE-58F9-B6DDDB665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DF0FD2-46E8-D1FA-09E8-99AECB97688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sort of apostrophes are being used?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Lisa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book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265B76-5A95-9684-50DD-65864FB556F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8CBB2D-ADD2-B205-1AF3-A081E56A6E8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9B702A-8267-AE93-A20A-163AEE4DD2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3462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5F99B-A5A1-59D4-31C3-CFC0288D2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D7C563-3789-40E3-AAD4-28743288E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6B1AEF-629D-C7DD-18D6-8C39BACB905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sort of apostrophes are being used?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Omission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possession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Lisa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book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79E325-8A06-013B-DE22-9F0A8191D45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283D0A-6B4F-6E0E-9FEA-443A66DF871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E53C27-AAAF-1723-4EC1-D628523B79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6894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826935" y="4837895"/>
            <a:ext cx="894584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482408" y="3753933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27344" y="428874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97312" y="421578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323975" y="3689469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442594" y="3919013"/>
            <a:ext cx="139105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57301" y="3805375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839501" y="498982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574179" y="444107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391925" y="428877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9004276" y="506090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516154" y="38316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396966" y="3893719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161786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408328" y="443378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594252" y="435753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838425" y="5057259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07643" y="526066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3475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4747283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“carefully”?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592132" y="536825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2864371" y="445509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“faulty”?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7576915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7849154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757D7-0A5C-49D4-AD1D-59A92CAAE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93D1A2-A496-99F8-C5FC-F80FCA8CF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EE2DB8-A265-CD43-3320-111AE5B9E95B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58D15D-F81A-6177-8232-0E3E6BD869B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18C37F-1522-3F73-5F8D-EB9916E22E5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E9C1D4-4D57-8F15-3191-286AE98F8DAA}"/>
              </a:ext>
            </a:extLst>
          </p:cNvPr>
          <p:cNvSpPr txBox="1">
            <a:spLocks/>
          </p:cNvSpPr>
          <p:nvPr/>
        </p:nvSpPr>
        <p:spPr>
          <a:xfrm>
            <a:off x="6531265" y="537943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ED48ACE-E4C0-84A3-8852-FCE76E1A3F79}"/>
              </a:ext>
            </a:extLst>
          </p:cNvPr>
          <p:cNvSpPr/>
          <p:nvPr/>
        </p:nvSpPr>
        <p:spPr>
          <a:xfrm rot="16200000">
            <a:off x="6803504" y="446627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062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447296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8382013" y="4243118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041465" y="159727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322681" y="273881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604770" y="2738810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210677" y="158760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388234" y="271499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2699223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16200000">
            <a:off x="3160309" y="430829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826A8FA-7957-22B7-16C6-F357CA4B9C82}"/>
              </a:ext>
            </a:extLst>
          </p:cNvPr>
          <p:cNvSpPr/>
          <p:nvPr/>
        </p:nvSpPr>
        <p:spPr>
          <a:xfrm rot="16200000">
            <a:off x="6671856" y="4505979"/>
            <a:ext cx="154170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90E60A-F969-C2E3-273A-65BE0AD6FE78}"/>
              </a:ext>
            </a:extLst>
          </p:cNvPr>
          <p:cNvSpPr txBox="1">
            <a:spLocks/>
          </p:cNvSpPr>
          <p:nvPr/>
        </p:nvSpPr>
        <p:spPr>
          <a:xfrm>
            <a:off x="6030153" y="47957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Rectangle: Rounded Corners 17">
            <a:hlinkClick r:id="rId3"/>
            <a:extLst>
              <a:ext uri="{FF2B5EF4-FFF2-40B4-BE49-F238E27FC236}">
                <a16:creationId xmlns:a16="http://schemas.microsoft.com/office/drawing/2014/main" id="{34838423-F632-5814-E21E-A6E6D1712FD7}"/>
              </a:ext>
            </a:extLst>
          </p:cNvPr>
          <p:cNvSpPr/>
          <p:nvPr/>
        </p:nvSpPr>
        <p:spPr>
          <a:xfrm>
            <a:off x="8514413" y="5891133"/>
            <a:ext cx="3492065" cy="792467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5" grpId="0" animBg="1"/>
      <p:bldP spid="12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BB429-20C6-75C1-72DE-D8692AA48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E0475A-9E5C-0F0A-3334-0070AA2B3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E7138C-BB73-FE83-CDD4-5ACABB2D445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1C6B8D2-2D1F-8EF4-CBFD-9A36D3B1850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3941AD-D948-17B2-5220-54F46255843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48C1C1-A031-0A0E-2680-A242E2B061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common, proper, abstract or collective?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1576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A2A7C-3E72-4800-D94C-C0AFA6A66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6970C3C-19EE-00B1-1527-EAC78D6B9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97EB7-3A99-41A1-E65E-627FD5F475D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E7F551-B04D-91E9-1F25-02B3ADFCED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37DE87-F304-D9B2-EDBA-0BCF9567E57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1C3F56-FFA3-5218-5142-6258CD2DBA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1680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D30B6-F948-510E-4D4D-C6C92147A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4E0A0E-BD34-4126-C268-2238BDD5E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255D85-9767-24AB-F792-D508B26D52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26CE34-CBA7-6FC8-B48C-DE099A05FA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9DDA7F-042C-31F4-3635-AAD4E707201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A5F7A6-F3FF-524C-82EA-8024676A11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plural and which noun is singular?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6017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EED6D-30A3-CCEB-2E74-BCBFD3213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DB0178-11EF-5D7B-C957-8547DBC4E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35A70-9E9C-62DD-91D8-818B28912D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D8EAD4-DC62-F957-7BAE-87CB121C66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D5A794-FCFA-7DAA-B08A-65FE0E1DB6B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235ED9A-3621-A4B1-E466-10C8552C57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9625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2086D-B765-C21B-8E1E-2CFC1AC81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CD6D91-C779-E345-F95F-4A48D47D0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A4BB5F-2405-0479-9C9D-A0580BE65AF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3078D2-F3FD-8CCE-A58B-56257B394F6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513074-067A-9257-DB9A-FC4A1E9EF9E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194856-A80B-A2AA-9F5F-E8CE52296E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6482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1CE61-B8FC-C78A-1E08-2CCEC191A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BE0E5B-865B-AC6C-F001-888193A82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A9EF19-2729-6139-8F3A-A80E47B8A7A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E35F61-7D05-F89A-999A-B8DD59A59C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C7EB38-90D8-BB3B-440D-63F334CF4C2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A4F7D4-92F6-E5D4-FF35-6040BBDA2E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6530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F3BC1-3015-8AEC-9AF1-417024719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43E079-A161-2751-1CCA-4B36391B8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E4A4E7-D062-F636-4772-4A02B950FB3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4B90F6-98EE-DE90-40C8-26A541ABD3A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358299-9B3D-0FD2-ADBA-C013772958E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EE66458-E099-48F3-D091-0EE755E2D0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5425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1355</Words>
  <Application>Microsoft Office PowerPoint</Application>
  <PresentationFormat>Widescreen</PresentationFormat>
  <Paragraphs>202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2025-12-22T10:13:36Z</dcterms:modified>
</cp:coreProperties>
</file>