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484" r:id="rId2"/>
    <p:sldId id="409" r:id="rId3"/>
    <p:sldId id="413" r:id="rId4"/>
    <p:sldId id="416" r:id="rId5"/>
    <p:sldId id="419" r:id="rId6"/>
    <p:sldId id="418" r:id="rId7"/>
    <p:sldId id="411" r:id="rId8"/>
    <p:sldId id="424" r:id="rId9"/>
    <p:sldId id="425" r:id="rId10"/>
    <p:sldId id="426" r:id="rId11"/>
    <p:sldId id="427" r:id="rId12"/>
    <p:sldId id="440" r:id="rId13"/>
    <p:sldId id="379" r:id="rId14"/>
    <p:sldId id="381" r:id="rId15"/>
    <p:sldId id="389" r:id="rId16"/>
    <p:sldId id="392" r:id="rId17"/>
    <p:sldId id="390" r:id="rId18"/>
    <p:sldId id="393" r:id="rId19"/>
    <p:sldId id="383" r:id="rId20"/>
    <p:sldId id="483" r:id="rId21"/>
    <p:sldId id="384" r:id="rId22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E7DBB6-CECF-4799-BB06-747CCBEFB73D}" v="2" dt="2025-12-09T12:04:58.5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71700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4A88053E-246C-4CC6-86DA-E5E05D8C7D1F}">
      <dgm:prSet phldrT="[Text]" custT="1"/>
      <dgm:spPr/>
      <dgm:t>
        <a:bodyPr/>
        <a:lstStyle/>
        <a:p>
          <a:r>
            <a:rPr lang="en-GB" sz="1400" dirty="0"/>
            <a:t>Personal pronouns</a:t>
          </a:r>
        </a:p>
      </dgm:t>
    </dgm:pt>
    <dgm:pt modelId="{0457C988-903D-461C-A8DF-DC100FD8E5A6}" type="parTrans" cxnId="{1AB8B59B-248A-4EA3-B2FB-2038AA173E91}">
      <dgm:prSet/>
      <dgm:spPr/>
      <dgm:t>
        <a:bodyPr/>
        <a:lstStyle/>
        <a:p>
          <a:endParaRPr lang="en-GB"/>
        </a:p>
      </dgm:t>
    </dgm:pt>
    <dgm:pt modelId="{11402DD9-8E4D-408F-8454-B51EF304A126}" type="sibTrans" cxnId="{1AB8B59B-248A-4EA3-B2FB-2038AA173E9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CD54CBEC-087C-4D8E-81D3-16C1E956BB3C}" type="pres">
      <dgm:prSet presAssocID="{0457C988-903D-461C-A8DF-DC100FD8E5A6}" presName="Name19" presStyleLbl="parChTrans1D3" presStyleIdx="0" presStyleCnt="1"/>
      <dgm:spPr/>
    </dgm:pt>
    <dgm:pt modelId="{6222F0AE-893E-4AD5-9C4E-C94263C0F4DF}" type="pres">
      <dgm:prSet presAssocID="{4A88053E-246C-4CC6-86DA-E5E05D8C7D1F}" presName="Name21" presStyleCnt="0"/>
      <dgm:spPr/>
    </dgm:pt>
    <dgm:pt modelId="{B5C4776C-9A10-4EBD-AB40-46BE436CB2C9}" type="pres">
      <dgm:prSet presAssocID="{4A88053E-246C-4CC6-86DA-E5E05D8C7D1F}" presName="level2Shape" presStyleLbl="node3" presStyleIdx="0" presStyleCnt="1"/>
      <dgm:spPr/>
    </dgm:pt>
    <dgm:pt modelId="{6D426384-63F2-4B63-83C2-79E1A4E81C13}" type="pres">
      <dgm:prSet presAssocID="{4A88053E-246C-4CC6-86DA-E5E05D8C7D1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7939F007-8122-4382-BEF7-7BDA16B444ED}" type="presOf" srcId="{0457C988-903D-461C-A8DF-DC100FD8E5A6}" destId="{CD54CBEC-087C-4D8E-81D3-16C1E956BB3C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1AB8B59B-248A-4EA3-B2FB-2038AA173E91}" srcId="{31AF8B68-B15A-4E4B-BDF6-198E0CF56D5A}" destId="{4A88053E-246C-4CC6-86DA-E5E05D8C7D1F}" srcOrd="0" destOrd="0" parTransId="{0457C988-903D-461C-A8DF-DC100FD8E5A6}" sibTransId="{11402DD9-8E4D-408F-8454-B51EF304A126}"/>
    <dgm:cxn modelId="{6349A79D-281C-451F-B250-8CE3EED9EE32}" type="presOf" srcId="{4A88053E-246C-4CC6-86DA-E5E05D8C7D1F}" destId="{B5C4776C-9A10-4EBD-AB40-46BE436CB2C9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9DF0844E-F079-475F-9E25-333FBF8AE9B8}" type="presParOf" srcId="{76F2631A-4280-481D-B7AD-BB5EABC77E4E}" destId="{CD54CBEC-087C-4D8E-81D3-16C1E956BB3C}" srcOrd="0" destOrd="0" presId="urn:microsoft.com/office/officeart/2005/8/layout/hierarchy6"/>
    <dgm:cxn modelId="{E8F75FC8-BCC8-4157-9D77-55B2A3F4C300}" type="presParOf" srcId="{76F2631A-4280-481D-B7AD-BB5EABC77E4E}" destId="{6222F0AE-893E-4AD5-9C4E-C94263C0F4DF}" srcOrd="1" destOrd="0" presId="urn:microsoft.com/office/officeart/2005/8/layout/hierarchy6"/>
    <dgm:cxn modelId="{2F75A211-8A24-4EC9-A068-44FBA6240899}" type="presParOf" srcId="{6222F0AE-893E-4AD5-9C4E-C94263C0F4DF}" destId="{B5C4776C-9A10-4EBD-AB40-46BE436CB2C9}" srcOrd="0" destOrd="0" presId="urn:microsoft.com/office/officeart/2005/8/layout/hierarchy6"/>
    <dgm:cxn modelId="{2420B652-1708-45B9-ABBF-0D08EE0FECB6}" type="presParOf" srcId="{6222F0AE-893E-4AD5-9C4E-C94263C0F4DF}" destId="{6D426384-63F2-4B63-83C2-79E1A4E81C1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110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2591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340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6116FF7-04F0-4E3E-B525-14D119FCFB76}" type="pres">
      <dgm:prSet presAssocID="{CA4CC870-5F8C-4950-9C3F-CDDD8D47B8FE}" presName="Name14" presStyleCnt="0"/>
      <dgm:spPr/>
    </dgm:pt>
    <dgm:pt modelId="{DC12AC4A-D868-4C66-B2F0-3A5A5C615266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327931A4-FF38-4947-9859-3C1C55BA3DE5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2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2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2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2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F5CAE011-0D7A-410F-AF3A-71CD2ABD0EC6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5E9EBD32-AC3A-4357-8C22-42AB08093877}" type="presOf" srcId="{FA0639C7-E857-4B5E-8350-A359670A2F54}" destId="{802EC6A8-FE6B-4737-81D9-9D25572994F2}" srcOrd="0" destOrd="0" presId="urn:microsoft.com/office/officeart/2005/8/layout/hierarchy6"/>
    <dgm:cxn modelId="{C3A9A73B-064F-4861-9469-799AE89F7426}" type="presOf" srcId="{04975909-97A7-44ED-879F-6F6B103B99A4}" destId="{BCE54729-C23D-460A-B6D9-5B0F7AAAE094}" srcOrd="0" destOrd="0" presId="urn:microsoft.com/office/officeart/2005/8/layout/hierarchy6"/>
    <dgm:cxn modelId="{E129BD68-EAFC-47E1-9674-77AC6F10FE74}" type="presOf" srcId="{31AF8B68-B15A-4E4B-BDF6-198E0CF56D5A}" destId="{B35A15AA-AFED-4623-8F52-BB5DB86C9DDB}" srcOrd="0" destOrd="0" presId="urn:microsoft.com/office/officeart/2005/8/layout/hierarchy6"/>
    <dgm:cxn modelId="{2F274E58-D001-419A-ABFF-3F28FC7C8856}" type="presOf" srcId="{04FF5126-8F85-4DD3-8878-2ED344EF0AC8}" destId="{86F95A29-5235-422D-96EE-BAFAABAD6257}" srcOrd="0" destOrd="0" presId="urn:microsoft.com/office/officeart/2005/8/layout/hierarchy6"/>
    <dgm:cxn modelId="{8638817A-48C9-4BD4-9DEF-442CC9248E43}" type="presOf" srcId="{06A1A8CD-DC5E-4D72-B804-1D53A45DB3F2}" destId="{868DCF3E-F3D1-4782-92F1-EAD24D78ACE2}" srcOrd="0" destOrd="0" presId="urn:microsoft.com/office/officeart/2005/8/layout/hierarchy6"/>
    <dgm:cxn modelId="{C457708B-7E15-47CE-9F58-E6FC4182EEA8}" type="presOf" srcId="{E25186BC-08B3-4851-B4B7-96248D7C8D8F}" destId="{8AA4D341-142C-42FE-98DE-66A6F20AECB5}" srcOrd="0" destOrd="0" presId="urn:microsoft.com/office/officeart/2005/8/layout/hierarchy6"/>
    <dgm:cxn modelId="{784DD7AF-3807-42A9-BAA2-8712E4A08102}" type="presOf" srcId="{3D3F9A80-863C-4ECC-9F80-A5EE13778B2E}" destId="{9F657FA6-AEBF-42A0-8478-93FC597466B0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E44FAC0-F6E0-4426-B7B1-FEA793A87C08}" type="presOf" srcId="{CA4CC870-5F8C-4950-9C3F-CDDD8D47B8FE}" destId="{DC12AC4A-D868-4C66-B2F0-3A5A5C61526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FCAF66C-271A-401B-86C2-777AC77E21F7}" type="presParOf" srcId="{9946BB4B-0D0D-4192-B468-E6FAAB5AE8F3}" destId="{E6116FF7-04F0-4E3E-B525-14D119FCFB76}" srcOrd="0" destOrd="0" presId="urn:microsoft.com/office/officeart/2005/8/layout/hierarchy6"/>
    <dgm:cxn modelId="{4AC408C1-6856-47D6-9467-4FF298308311}" type="presParOf" srcId="{E6116FF7-04F0-4E3E-B525-14D119FCFB76}" destId="{DC12AC4A-D868-4C66-B2F0-3A5A5C615266}" srcOrd="0" destOrd="0" presId="urn:microsoft.com/office/officeart/2005/8/layout/hierarchy6"/>
    <dgm:cxn modelId="{B61F7E9A-3C09-431E-9269-7F72D273713C}" type="presParOf" srcId="{E6116FF7-04F0-4E3E-B525-14D119FCFB76}" destId="{327931A4-FF38-4947-9859-3C1C55BA3DE5}" srcOrd="1" destOrd="0" presId="urn:microsoft.com/office/officeart/2005/8/layout/hierarchy6"/>
    <dgm:cxn modelId="{B31C9DD8-3E07-461D-B479-D4853BF1E353}" type="presParOf" srcId="{327931A4-FF38-4947-9859-3C1C55BA3DE5}" destId="{86F95A29-5235-422D-96EE-BAFAABAD6257}" srcOrd="0" destOrd="0" presId="urn:microsoft.com/office/officeart/2005/8/layout/hierarchy6"/>
    <dgm:cxn modelId="{A83E676F-B102-4EB7-84CA-B04F7D229190}" type="presParOf" srcId="{327931A4-FF38-4947-9859-3C1C55BA3DE5}" destId="{2F297B09-7C1C-4424-9901-E82569B998A9}" srcOrd="1" destOrd="0" presId="urn:microsoft.com/office/officeart/2005/8/layout/hierarchy6"/>
    <dgm:cxn modelId="{C11DA904-7AA6-4BB8-91F7-203E40B3F2DC}" type="presParOf" srcId="{2F297B09-7C1C-4424-9901-E82569B998A9}" destId="{8AA4D341-142C-42FE-98DE-66A6F20AECB5}" srcOrd="0" destOrd="0" presId="urn:microsoft.com/office/officeart/2005/8/layout/hierarchy6"/>
    <dgm:cxn modelId="{5FDDEC35-96B6-44D8-84DE-5BD9F3AB214B}" type="presParOf" srcId="{2F297B09-7C1C-4424-9901-E82569B998A9}" destId="{2940E683-8768-49C0-8319-79D0963B5A3F}" srcOrd="1" destOrd="0" presId="urn:microsoft.com/office/officeart/2005/8/layout/hierarchy6"/>
    <dgm:cxn modelId="{A84E1E90-35D8-4AD8-A4D6-DE584FF24746}" type="presParOf" srcId="{327931A4-FF38-4947-9859-3C1C55BA3DE5}" destId="{868DCF3E-F3D1-4782-92F1-EAD24D78ACE2}" srcOrd="2" destOrd="0" presId="urn:microsoft.com/office/officeart/2005/8/layout/hierarchy6"/>
    <dgm:cxn modelId="{9E52D0D7-3346-4FAE-A172-493D6ED36F2B}" type="presParOf" srcId="{327931A4-FF38-4947-9859-3C1C55BA3DE5}" destId="{E346AA36-8D6E-436D-B8EC-8026FC13E552}" srcOrd="3" destOrd="0" presId="urn:microsoft.com/office/officeart/2005/8/layout/hierarchy6"/>
    <dgm:cxn modelId="{896F62E2-D7A7-48AD-B09A-F4B1A700C70C}" type="presParOf" srcId="{E346AA36-8D6E-436D-B8EC-8026FC13E552}" destId="{802EC6A8-FE6B-4737-81D9-9D25572994F2}" srcOrd="0" destOrd="0" presId="urn:microsoft.com/office/officeart/2005/8/layout/hierarchy6"/>
    <dgm:cxn modelId="{FF13FCAD-9ABD-41BA-A631-1A278DE12DA6}" type="presParOf" srcId="{E346AA36-8D6E-436D-B8EC-8026FC13E552}" destId="{B52337E7-C7BF-41C8-87D9-614D3BC726C0}" srcOrd="1" destOrd="0" presId="urn:microsoft.com/office/officeart/2005/8/layout/hierarchy6"/>
    <dgm:cxn modelId="{62AFF88F-48A0-4255-B28F-F03D57780DBC}" type="presParOf" srcId="{327931A4-FF38-4947-9859-3C1C55BA3DE5}" destId="{BC2BF8E2-BC85-4328-9737-E1AD10646C6F}" srcOrd="4" destOrd="0" presId="urn:microsoft.com/office/officeart/2005/8/layout/hierarchy6"/>
    <dgm:cxn modelId="{7713EDAD-D5BB-4BC3-A268-47DFEF9835D0}" type="presParOf" srcId="{327931A4-FF38-4947-9859-3C1C55BA3DE5}" destId="{341F70AE-EE16-41A8-BFAA-1FE39BFEAB10}" srcOrd="5" destOrd="0" presId="urn:microsoft.com/office/officeart/2005/8/layout/hierarchy6"/>
    <dgm:cxn modelId="{A31499AC-DC11-4A8A-A8BB-A5E1A785F90E}" type="presParOf" srcId="{341F70AE-EE16-41A8-BFAA-1FE39BFEAB10}" destId="{9F657FA6-AEBF-42A0-8478-93FC597466B0}" srcOrd="0" destOrd="0" presId="urn:microsoft.com/office/officeart/2005/8/layout/hierarchy6"/>
    <dgm:cxn modelId="{BF9D8249-F886-482F-AA1F-D5F9C4D36C08}" type="presParOf" srcId="{341F70AE-EE16-41A8-BFAA-1FE39BFEAB10}" destId="{A2D195D8-F4E7-408E-8438-A1D01F514569}" srcOrd="1" destOrd="0" presId="urn:microsoft.com/office/officeart/2005/8/layout/hierarchy6"/>
    <dgm:cxn modelId="{39B8BC68-246C-4723-A10D-90AD2680B872}" type="presParOf" srcId="{327931A4-FF38-4947-9859-3C1C55BA3DE5}" destId="{BCE54729-C23D-460A-B6D9-5B0F7AAAE094}" srcOrd="6" destOrd="0" presId="urn:microsoft.com/office/officeart/2005/8/layout/hierarchy6"/>
    <dgm:cxn modelId="{AB725E72-D651-4AB1-A173-35F191E3DC5C}" type="presParOf" srcId="{327931A4-FF38-4947-9859-3C1C55BA3DE5}" destId="{89FF5C42-770A-400D-9FCE-12E0B7CF09F0}" srcOrd="7" destOrd="0" presId="urn:microsoft.com/office/officeart/2005/8/layout/hierarchy6"/>
    <dgm:cxn modelId="{7C90DC5A-DD33-4E8D-A047-F15B50FC9D55}" type="presParOf" srcId="{89FF5C42-770A-400D-9FCE-12E0B7CF09F0}" destId="{B35A15AA-AFED-4623-8F52-BB5DB86C9DDB}" srcOrd="0" destOrd="0" presId="urn:microsoft.com/office/officeart/2005/8/layout/hierarchy6"/>
    <dgm:cxn modelId="{B1147A39-9F5C-44E9-9EDF-978EB11259BE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C7B3A45D-C98F-46EC-84D7-9E52F2265BD9}" type="pres">
      <dgm:prSet presAssocID="{CA4CC870-5F8C-4950-9C3F-CDDD8D47B8FE}" presName="Name14" presStyleCnt="0"/>
      <dgm:spPr/>
    </dgm:pt>
    <dgm:pt modelId="{A75EF029-B966-43B7-A481-31C92F42CC36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4B32D944-0F90-42B2-8EAA-3BF3CF997DAF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2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2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2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2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0AD6EF6E-427F-424F-A067-821760D9BC0D}" type="presOf" srcId="{04FF5126-8F85-4DD3-8878-2ED344EF0AC8}" destId="{86F95A29-5235-422D-96EE-BAFAABAD6257}" srcOrd="0" destOrd="0" presId="urn:microsoft.com/office/officeart/2005/8/layout/hierarchy6"/>
    <dgm:cxn modelId="{0FDBE587-ECDD-47C3-91A1-61395C7955EE}" type="presOf" srcId="{EB6C08F3-51EB-44A0-BAE3-DCED85DCBDC1}" destId="{18227340-7A7B-4B51-928A-95F70E889FF8}" srcOrd="0" destOrd="0" presId="urn:microsoft.com/office/officeart/2005/8/layout/hierarchy6"/>
    <dgm:cxn modelId="{773F0E92-11FB-4FB0-BA39-81828B39E22E}" type="presOf" srcId="{BE612A5A-0173-4D56-9FE2-52EF705F98C3}" destId="{28B1A9C5-CA24-4E0F-8AD7-8D699745977D}" srcOrd="0" destOrd="0" presId="urn:microsoft.com/office/officeart/2005/8/layout/hierarchy6"/>
    <dgm:cxn modelId="{D5E6369F-D634-48D1-96CF-1BF085B29344}" type="presOf" srcId="{E25186BC-08B3-4851-B4B7-96248D7C8D8F}" destId="{8AA4D341-142C-42FE-98DE-66A6F20AECB5}" srcOrd="0" destOrd="0" presId="urn:microsoft.com/office/officeart/2005/8/layout/hierarchy6"/>
    <dgm:cxn modelId="{D2061BA1-331B-40EE-94F8-4A4A01C00820}" type="presOf" srcId="{CA4CC870-5F8C-4950-9C3F-CDDD8D47B8FE}" destId="{A75EF029-B966-43B7-A481-31C92F42CC36}" srcOrd="0" destOrd="0" presId="urn:microsoft.com/office/officeart/2005/8/layout/hierarchy6"/>
    <dgm:cxn modelId="{B4DC94A8-7F6D-4FBE-B350-E8B84337917D}" type="presOf" srcId="{929E869C-58C9-4B31-A193-4F21584BCA01}" destId="{E5CBB5B9-5C58-4DC7-A99B-863267A4A408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5F1586C0-ECED-47FD-B199-738B75CB6CF2}" type="presOf" srcId="{7A03EC2F-FE57-4912-A64C-85D9AD7F3D77}" destId="{C4AB3A4F-C7A8-49A8-AF4B-169AF7E3999B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7F3EABD4-F4A7-4529-9CD7-DAB79164C7D2}" type="presOf" srcId="{E332493F-D91B-49DB-8418-06BC74A445E8}" destId="{93868109-C16B-49AD-8BE1-0223FC44A474}" srcOrd="0" destOrd="0" presId="urn:microsoft.com/office/officeart/2005/8/layout/hierarchy6"/>
    <dgm:cxn modelId="{96D130D9-5113-44EA-8B3C-5E22A2F3FE35}" type="presOf" srcId="{DD8DC080-C909-41CC-814E-CFEC1A1C6EDE}" destId="{8CB824FE-D167-488C-A518-C4AB77E23F8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59ABA5D5-CAB4-4622-918F-DA5804C96415}" type="presParOf" srcId="{9946BB4B-0D0D-4192-B468-E6FAAB5AE8F3}" destId="{C7B3A45D-C98F-46EC-84D7-9E52F2265BD9}" srcOrd="0" destOrd="0" presId="urn:microsoft.com/office/officeart/2005/8/layout/hierarchy6"/>
    <dgm:cxn modelId="{A2603B1B-BD43-487D-AA64-27567F38F2C7}" type="presParOf" srcId="{C7B3A45D-C98F-46EC-84D7-9E52F2265BD9}" destId="{A75EF029-B966-43B7-A481-31C92F42CC36}" srcOrd="0" destOrd="0" presId="urn:microsoft.com/office/officeart/2005/8/layout/hierarchy6"/>
    <dgm:cxn modelId="{7E9CA172-1CA0-43DD-9D4D-DC4C1B705199}" type="presParOf" srcId="{C7B3A45D-C98F-46EC-84D7-9E52F2265BD9}" destId="{4B32D944-0F90-42B2-8EAA-3BF3CF997DAF}" srcOrd="1" destOrd="0" presId="urn:microsoft.com/office/officeart/2005/8/layout/hierarchy6"/>
    <dgm:cxn modelId="{1245DC1E-26B7-4BF1-9C02-5EB6F9E04560}" type="presParOf" srcId="{4B32D944-0F90-42B2-8EAA-3BF3CF997DAF}" destId="{86F95A29-5235-422D-96EE-BAFAABAD6257}" srcOrd="0" destOrd="0" presId="urn:microsoft.com/office/officeart/2005/8/layout/hierarchy6"/>
    <dgm:cxn modelId="{DDE5ABDA-4840-4D19-9BB9-60C0A9DEA68E}" type="presParOf" srcId="{4B32D944-0F90-42B2-8EAA-3BF3CF997DAF}" destId="{2F297B09-7C1C-4424-9901-E82569B998A9}" srcOrd="1" destOrd="0" presId="urn:microsoft.com/office/officeart/2005/8/layout/hierarchy6"/>
    <dgm:cxn modelId="{3B1EA3F6-ECBF-4FA1-8526-DCC06CC27477}" type="presParOf" srcId="{2F297B09-7C1C-4424-9901-E82569B998A9}" destId="{8AA4D341-142C-42FE-98DE-66A6F20AECB5}" srcOrd="0" destOrd="0" presId="urn:microsoft.com/office/officeart/2005/8/layout/hierarchy6"/>
    <dgm:cxn modelId="{B42BA58A-F4AE-48AD-BC1A-6A49C1A3EE45}" type="presParOf" srcId="{2F297B09-7C1C-4424-9901-E82569B998A9}" destId="{2940E683-8768-49C0-8319-79D0963B5A3F}" srcOrd="1" destOrd="0" presId="urn:microsoft.com/office/officeart/2005/8/layout/hierarchy6"/>
    <dgm:cxn modelId="{7A6EF12E-DDD5-4EBF-B752-09E550D5F0A5}" type="presParOf" srcId="{4B32D944-0F90-42B2-8EAA-3BF3CF997DAF}" destId="{93868109-C16B-49AD-8BE1-0223FC44A474}" srcOrd="2" destOrd="0" presId="urn:microsoft.com/office/officeart/2005/8/layout/hierarchy6"/>
    <dgm:cxn modelId="{1B6DF429-0FFE-434F-9481-9D2C2EFFF3D7}" type="presParOf" srcId="{4B32D944-0F90-42B2-8EAA-3BF3CF997DAF}" destId="{008E950A-AC58-4C0C-B0F1-808D6941CACD}" srcOrd="3" destOrd="0" presId="urn:microsoft.com/office/officeart/2005/8/layout/hierarchy6"/>
    <dgm:cxn modelId="{D020EDE8-737E-471D-A935-2ADE96343E79}" type="presParOf" srcId="{008E950A-AC58-4C0C-B0F1-808D6941CACD}" destId="{28B1A9C5-CA24-4E0F-8AD7-8D699745977D}" srcOrd="0" destOrd="0" presId="urn:microsoft.com/office/officeart/2005/8/layout/hierarchy6"/>
    <dgm:cxn modelId="{6B4B4201-F394-4B08-8BF6-543F4F26AD62}" type="presParOf" srcId="{008E950A-AC58-4C0C-B0F1-808D6941CACD}" destId="{722BAB3E-5169-4301-BC59-8D01ADAA92D8}" srcOrd="1" destOrd="0" presId="urn:microsoft.com/office/officeart/2005/8/layout/hierarchy6"/>
    <dgm:cxn modelId="{0B5B46FA-6377-4A86-BDC5-D0869D86A068}" type="presParOf" srcId="{4B32D944-0F90-42B2-8EAA-3BF3CF997DAF}" destId="{18227340-7A7B-4B51-928A-95F70E889FF8}" srcOrd="4" destOrd="0" presId="urn:microsoft.com/office/officeart/2005/8/layout/hierarchy6"/>
    <dgm:cxn modelId="{44620C8E-9F77-4BBE-BB78-1D328763FEBC}" type="presParOf" srcId="{4B32D944-0F90-42B2-8EAA-3BF3CF997DAF}" destId="{32BE87D0-FE4F-446C-8B81-B8E8CAD054F7}" srcOrd="5" destOrd="0" presId="urn:microsoft.com/office/officeart/2005/8/layout/hierarchy6"/>
    <dgm:cxn modelId="{FB43F08B-99FD-4189-9801-E37F810324EB}" type="presParOf" srcId="{32BE87D0-FE4F-446C-8B81-B8E8CAD054F7}" destId="{E5CBB5B9-5C58-4DC7-A99B-863267A4A408}" srcOrd="0" destOrd="0" presId="urn:microsoft.com/office/officeart/2005/8/layout/hierarchy6"/>
    <dgm:cxn modelId="{568CC97D-B81B-4CF2-BA07-EE0B9A737ABC}" type="presParOf" srcId="{32BE87D0-FE4F-446C-8B81-B8E8CAD054F7}" destId="{597A9C1A-6FDB-4792-A6F6-EF0B1065554E}" srcOrd="1" destOrd="0" presId="urn:microsoft.com/office/officeart/2005/8/layout/hierarchy6"/>
    <dgm:cxn modelId="{BA54ABA2-1548-4D0B-B84A-A83782CE60A6}" type="presParOf" srcId="{4B32D944-0F90-42B2-8EAA-3BF3CF997DAF}" destId="{8CB824FE-D167-488C-A518-C4AB77E23F86}" srcOrd="6" destOrd="0" presId="urn:microsoft.com/office/officeart/2005/8/layout/hierarchy6"/>
    <dgm:cxn modelId="{DC465D25-358E-4B0B-AEF8-89DF3EAE5F17}" type="presParOf" srcId="{4B32D944-0F90-42B2-8EAA-3BF3CF997DAF}" destId="{7C1A53C1-8DAC-46C0-80E9-CB3509458DA8}" srcOrd="7" destOrd="0" presId="urn:microsoft.com/office/officeart/2005/8/layout/hierarchy6"/>
    <dgm:cxn modelId="{D6D2462A-B4D7-4349-91EE-D800BEA3755E}" type="presParOf" srcId="{7C1A53C1-8DAC-46C0-80E9-CB3509458DA8}" destId="{C4AB3A4F-C7A8-49A8-AF4B-169AF7E3999B}" srcOrd="0" destOrd="0" presId="urn:microsoft.com/office/officeart/2005/8/layout/hierarchy6"/>
    <dgm:cxn modelId="{F7CC8DC6-2E34-4113-9100-94EB8DB2228D}" type="presParOf" srcId="{7C1A53C1-8DAC-46C0-80E9-CB3509458DA8}" destId="{4EDE81AE-0B6B-4BF4-ACBD-44980A599E47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</a:t>
          </a:r>
        </a:p>
        <a:p>
          <a:r>
            <a:rPr lang="en-GB" sz="1400" dirty="0"/>
            <a:t>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BF79E6B-F1BC-4993-9A0B-3C96F22C0A15}" type="pres">
      <dgm:prSet presAssocID="{CA4CC870-5F8C-4950-9C3F-CDDD8D47B8FE}" presName="Name14" presStyleCnt="0"/>
      <dgm:spPr/>
    </dgm:pt>
    <dgm:pt modelId="{9223C44E-E3C6-4FFF-9A45-E914CFF42431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C2C00119-277A-44FA-A11C-ADEEAD5445B7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2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2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DA942913-44D9-4629-AFEA-2EBF54B20C8C}" type="presOf" srcId="{E332493F-D91B-49DB-8418-06BC74A445E8}" destId="{93868109-C16B-49AD-8BE1-0223FC44A474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52CF3A3B-98B2-4ADD-8BFA-5248E79C17B3}" type="presOf" srcId="{0DEF385C-B45A-44E7-AE6B-231C61662155}" destId="{37EBDB31-E84F-4BC6-9D10-63E0363E4F67}" srcOrd="0" destOrd="0" presId="urn:microsoft.com/office/officeart/2005/8/layout/hierarchy6"/>
    <dgm:cxn modelId="{F1731266-CA14-42A8-B8B5-21B45D06F109}" type="presOf" srcId="{04FF5126-8F85-4DD3-8878-2ED344EF0AC8}" destId="{86F95A29-5235-422D-96EE-BAFAABAD6257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EEC86C48-2E26-4357-8B23-6CDCA7C3F0E4}" type="presOf" srcId="{BE612A5A-0173-4D56-9FE2-52EF705F98C3}" destId="{28B1A9C5-CA24-4E0F-8AD7-8D699745977D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6876F095-D548-4FFC-855D-66215748F243}" type="presOf" srcId="{070C0B21-49A9-4F52-9487-C7BD7ED6FD3D}" destId="{8E45D172-A16A-4213-8444-85A251E74905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F8658BAF-09F3-4BC1-A62B-64E4F5FA06F1}" type="presOf" srcId="{66ED6162-BB9D-40EF-8F5A-F2BB6784266F}" destId="{0910A4A9-5110-4CD1-97AE-67736D344845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886B4BA-236D-4CEC-AF07-30C2A16040A8}" type="presOf" srcId="{CA4CC870-5F8C-4950-9C3F-CDDD8D47B8FE}" destId="{9223C44E-E3C6-4FFF-9A45-E914CFF42431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F726FA-3142-43C4-9DCF-5E6C04B5B900}" type="presOf" srcId="{85BDD772-84B0-4896-A9A6-F98A9E760DC3}" destId="{F760AC71-8D8E-43F7-94EF-078FB3BBB8A8}" srcOrd="0" destOrd="0" presId="urn:microsoft.com/office/officeart/2005/8/layout/hierarchy6"/>
    <dgm:cxn modelId="{E62407FE-0F49-433E-B05C-A8B4C313F2F1}" type="presOf" srcId="{E25186BC-08B3-4851-B4B7-96248D7C8D8F}" destId="{8AA4D341-142C-42FE-98DE-66A6F20AECB5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1832918A-8F8A-4FC6-AE78-4810B8BD6DA6}" type="presParOf" srcId="{9946BB4B-0D0D-4192-B468-E6FAAB5AE8F3}" destId="{0BF79E6B-F1BC-4993-9A0B-3C96F22C0A15}" srcOrd="0" destOrd="0" presId="urn:microsoft.com/office/officeart/2005/8/layout/hierarchy6"/>
    <dgm:cxn modelId="{AE6949FF-4D88-4C19-8359-9041B1F1CA6D}" type="presParOf" srcId="{0BF79E6B-F1BC-4993-9A0B-3C96F22C0A15}" destId="{9223C44E-E3C6-4FFF-9A45-E914CFF42431}" srcOrd="0" destOrd="0" presId="urn:microsoft.com/office/officeart/2005/8/layout/hierarchy6"/>
    <dgm:cxn modelId="{0F319FE3-5638-410E-9658-BB2D2FD3B247}" type="presParOf" srcId="{0BF79E6B-F1BC-4993-9A0B-3C96F22C0A15}" destId="{C2C00119-277A-44FA-A11C-ADEEAD5445B7}" srcOrd="1" destOrd="0" presId="urn:microsoft.com/office/officeart/2005/8/layout/hierarchy6"/>
    <dgm:cxn modelId="{837F2C1E-EAB4-42BF-BF85-2620F195FEBF}" type="presParOf" srcId="{C2C00119-277A-44FA-A11C-ADEEAD5445B7}" destId="{86F95A29-5235-422D-96EE-BAFAABAD6257}" srcOrd="0" destOrd="0" presId="urn:microsoft.com/office/officeart/2005/8/layout/hierarchy6"/>
    <dgm:cxn modelId="{EECD7341-B03D-43BA-8B7E-B405C9D3CBB9}" type="presParOf" srcId="{C2C00119-277A-44FA-A11C-ADEEAD5445B7}" destId="{2F297B09-7C1C-4424-9901-E82569B998A9}" srcOrd="1" destOrd="0" presId="urn:microsoft.com/office/officeart/2005/8/layout/hierarchy6"/>
    <dgm:cxn modelId="{36F75A5E-A09D-4AF5-A4B2-A650595B42A8}" type="presParOf" srcId="{2F297B09-7C1C-4424-9901-E82569B998A9}" destId="{8AA4D341-142C-42FE-98DE-66A6F20AECB5}" srcOrd="0" destOrd="0" presId="urn:microsoft.com/office/officeart/2005/8/layout/hierarchy6"/>
    <dgm:cxn modelId="{9BEFA27F-C383-4CC6-BC22-E89A85E1F0D6}" type="presParOf" srcId="{2F297B09-7C1C-4424-9901-E82569B998A9}" destId="{2940E683-8768-49C0-8319-79D0963B5A3F}" srcOrd="1" destOrd="0" presId="urn:microsoft.com/office/officeart/2005/8/layout/hierarchy6"/>
    <dgm:cxn modelId="{7E336F01-3B2C-4C70-A171-2A4A79F6F915}" type="presParOf" srcId="{C2C00119-277A-44FA-A11C-ADEEAD5445B7}" destId="{93868109-C16B-49AD-8BE1-0223FC44A474}" srcOrd="2" destOrd="0" presId="urn:microsoft.com/office/officeart/2005/8/layout/hierarchy6"/>
    <dgm:cxn modelId="{4D8AAD9B-7C88-431A-A8CA-55D5C869223A}" type="presParOf" srcId="{C2C00119-277A-44FA-A11C-ADEEAD5445B7}" destId="{008E950A-AC58-4C0C-B0F1-808D6941CACD}" srcOrd="3" destOrd="0" presId="urn:microsoft.com/office/officeart/2005/8/layout/hierarchy6"/>
    <dgm:cxn modelId="{00D69CA6-4EB7-4DE6-B092-56A9FAA9CFC4}" type="presParOf" srcId="{008E950A-AC58-4C0C-B0F1-808D6941CACD}" destId="{28B1A9C5-CA24-4E0F-8AD7-8D699745977D}" srcOrd="0" destOrd="0" presId="urn:microsoft.com/office/officeart/2005/8/layout/hierarchy6"/>
    <dgm:cxn modelId="{2D5E3EEF-CFB5-4E52-9D5E-9C944109EABE}" type="presParOf" srcId="{008E950A-AC58-4C0C-B0F1-808D6941CACD}" destId="{722BAB3E-5169-4301-BC59-8D01ADAA92D8}" srcOrd="1" destOrd="0" presId="urn:microsoft.com/office/officeart/2005/8/layout/hierarchy6"/>
    <dgm:cxn modelId="{04E3EE0B-8746-4C97-8AC3-3ABA54016670}" type="presParOf" srcId="{C2C00119-277A-44FA-A11C-ADEEAD5445B7}" destId="{8E45D172-A16A-4213-8444-85A251E74905}" srcOrd="4" destOrd="0" presId="urn:microsoft.com/office/officeart/2005/8/layout/hierarchy6"/>
    <dgm:cxn modelId="{F8367358-4C2F-4EEC-926A-40A22487B40F}" type="presParOf" srcId="{C2C00119-277A-44FA-A11C-ADEEAD5445B7}" destId="{A88AD2EF-1A89-41BE-A53E-1AA00C8B3C23}" srcOrd="5" destOrd="0" presId="urn:microsoft.com/office/officeart/2005/8/layout/hierarchy6"/>
    <dgm:cxn modelId="{CB832C44-BBE9-48B2-9558-553825450D80}" type="presParOf" srcId="{A88AD2EF-1A89-41BE-A53E-1AA00C8B3C23}" destId="{F760AC71-8D8E-43F7-94EF-078FB3BBB8A8}" srcOrd="0" destOrd="0" presId="urn:microsoft.com/office/officeart/2005/8/layout/hierarchy6"/>
    <dgm:cxn modelId="{91F9F496-97FF-4CF3-9E4C-FDC31E84756C}" type="presParOf" srcId="{A88AD2EF-1A89-41BE-A53E-1AA00C8B3C23}" destId="{A9D2187E-EAC1-4894-8DA6-706AFDAE1F01}" srcOrd="1" destOrd="0" presId="urn:microsoft.com/office/officeart/2005/8/layout/hierarchy6"/>
    <dgm:cxn modelId="{383C36E2-C2B5-442C-B2D4-F65707218C96}" type="presParOf" srcId="{C2C00119-277A-44FA-A11C-ADEEAD5445B7}" destId="{37EBDB31-E84F-4BC6-9D10-63E0363E4F67}" srcOrd="6" destOrd="0" presId="urn:microsoft.com/office/officeart/2005/8/layout/hierarchy6"/>
    <dgm:cxn modelId="{B3FB5B40-870C-4D94-8ED1-D3A2B95C145D}" type="presParOf" srcId="{C2C00119-277A-44FA-A11C-ADEEAD5445B7}" destId="{60EC3EFA-6F55-43A1-88BE-16E217B3C578}" srcOrd="7" destOrd="0" presId="urn:microsoft.com/office/officeart/2005/8/layout/hierarchy6"/>
    <dgm:cxn modelId="{8F400D45-EF38-4007-A5A7-39D73BB53220}" type="presParOf" srcId="{60EC3EFA-6F55-43A1-88BE-16E217B3C578}" destId="{0910A4A9-5110-4CD1-97AE-67736D344845}" srcOrd="0" destOrd="0" presId="urn:microsoft.com/office/officeart/2005/8/layout/hierarchy6"/>
    <dgm:cxn modelId="{85C711B8-9492-4355-A95F-BD26F84104AB}" type="presParOf" srcId="{60EC3EFA-6F55-43A1-88BE-16E217B3C578}" destId="{E090E85E-C388-4FB0-9949-B9884982E47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27B3BBB-E6A6-4C01-8002-019AD9489A45}" type="pres">
      <dgm:prSet presAssocID="{CA4CC870-5F8C-4950-9C3F-CDDD8D47B8FE}" presName="Name14" presStyleCnt="0"/>
      <dgm:spPr/>
    </dgm:pt>
    <dgm:pt modelId="{C013D0F5-B9FF-4403-BAC6-B15849BA25E2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755C6C4A-C013-4F4F-B763-F0C83CC5A3DB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D15F6901-EBC3-4B42-814B-8BE48FAB8DBF}" type="presOf" srcId="{E332493F-D91B-49DB-8418-06BC74A445E8}" destId="{93868109-C16B-49AD-8BE1-0223FC44A474}" srcOrd="0" destOrd="0" presId="urn:microsoft.com/office/officeart/2005/8/layout/hierarchy6"/>
    <dgm:cxn modelId="{63D35007-C818-4F80-BCC3-4BC1E1FE3AEF}" type="presOf" srcId="{04FF5126-8F85-4DD3-8878-2ED344EF0AC8}" destId="{86F95A29-5235-422D-96EE-BAFAABAD6257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8737F10-8223-4CE4-9ADF-06BD5269EAFA}" type="presOf" srcId="{CA4CC870-5F8C-4950-9C3F-CDDD8D47B8FE}" destId="{C013D0F5-B9FF-4403-BAC6-B15849BA25E2}" srcOrd="0" destOrd="0" presId="urn:microsoft.com/office/officeart/2005/8/layout/hierarchy6"/>
    <dgm:cxn modelId="{EF46112C-32E8-47DA-BCED-A088D976D4B5}" type="presOf" srcId="{31AF8B68-B15A-4E4B-BDF6-198E0CF56D5A}" destId="{B35A15AA-AFED-4623-8F52-BB5DB86C9DD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0C0456-DE95-481E-A182-30E0AD28005B}" type="presOf" srcId="{070C0B21-49A9-4F52-9487-C7BD7ED6FD3D}" destId="{8E45D172-A16A-4213-8444-85A251E74905}" srcOrd="0" destOrd="0" presId="urn:microsoft.com/office/officeart/2005/8/layout/hierarchy6"/>
    <dgm:cxn modelId="{A6FFAC81-AE83-4F63-9E41-DA0628269BC5}" type="presOf" srcId="{E25186BC-08B3-4851-B4B7-96248D7C8D8F}" destId="{8AA4D341-142C-42FE-98DE-66A6F20AECB5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64A56690-5295-494D-AEE6-F678B048C108}" type="presOf" srcId="{85BDD772-84B0-4896-A9A6-F98A9E760DC3}" destId="{F760AC71-8D8E-43F7-94EF-078FB3BBB8A8}" srcOrd="0" destOrd="0" presId="urn:microsoft.com/office/officeart/2005/8/layout/hierarchy6"/>
    <dgm:cxn modelId="{C4FC7591-54C3-43A5-81F0-E88143518614}" type="presOf" srcId="{04975909-97A7-44ED-879F-6F6B103B99A4}" destId="{BCE54729-C23D-460A-B6D9-5B0F7AAAE094}" srcOrd="0" destOrd="0" presId="urn:microsoft.com/office/officeart/2005/8/layout/hierarchy6"/>
    <dgm:cxn modelId="{C5B8ABAB-BAFC-4C31-9406-75E0A59A935E}" type="presOf" srcId="{BE612A5A-0173-4D56-9FE2-52EF705F98C3}" destId="{28B1A9C5-CA24-4E0F-8AD7-8D699745977D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7766AEA0-2541-4700-970F-3055D7044D7E}" type="presParOf" srcId="{9946BB4B-0D0D-4192-B468-E6FAAB5AE8F3}" destId="{627B3BBB-E6A6-4C01-8002-019AD9489A45}" srcOrd="0" destOrd="0" presId="urn:microsoft.com/office/officeart/2005/8/layout/hierarchy6"/>
    <dgm:cxn modelId="{31046484-8FD8-461B-A538-330AC951FC0F}" type="presParOf" srcId="{627B3BBB-E6A6-4C01-8002-019AD9489A45}" destId="{C013D0F5-B9FF-4403-BAC6-B15849BA25E2}" srcOrd="0" destOrd="0" presId="urn:microsoft.com/office/officeart/2005/8/layout/hierarchy6"/>
    <dgm:cxn modelId="{B5D8D867-7ED9-4A11-80B3-9567BCFB5B88}" type="presParOf" srcId="{627B3BBB-E6A6-4C01-8002-019AD9489A45}" destId="{755C6C4A-C013-4F4F-B763-F0C83CC5A3DB}" srcOrd="1" destOrd="0" presId="urn:microsoft.com/office/officeart/2005/8/layout/hierarchy6"/>
    <dgm:cxn modelId="{EB602E1A-E48E-4D10-A0C0-6849EF1B5D3F}" type="presParOf" srcId="{755C6C4A-C013-4F4F-B763-F0C83CC5A3DB}" destId="{86F95A29-5235-422D-96EE-BAFAABAD6257}" srcOrd="0" destOrd="0" presId="urn:microsoft.com/office/officeart/2005/8/layout/hierarchy6"/>
    <dgm:cxn modelId="{F1684524-A1A2-4ED3-9D09-BEFC5B2652AB}" type="presParOf" srcId="{755C6C4A-C013-4F4F-B763-F0C83CC5A3DB}" destId="{2F297B09-7C1C-4424-9901-E82569B998A9}" srcOrd="1" destOrd="0" presId="urn:microsoft.com/office/officeart/2005/8/layout/hierarchy6"/>
    <dgm:cxn modelId="{FF57A09C-6A7E-458F-B98F-C06EE95EA65B}" type="presParOf" srcId="{2F297B09-7C1C-4424-9901-E82569B998A9}" destId="{8AA4D341-142C-42FE-98DE-66A6F20AECB5}" srcOrd="0" destOrd="0" presId="urn:microsoft.com/office/officeart/2005/8/layout/hierarchy6"/>
    <dgm:cxn modelId="{B4A8B100-4491-4BE4-B48D-736DB618B075}" type="presParOf" srcId="{2F297B09-7C1C-4424-9901-E82569B998A9}" destId="{2940E683-8768-49C0-8319-79D0963B5A3F}" srcOrd="1" destOrd="0" presId="urn:microsoft.com/office/officeart/2005/8/layout/hierarchy6"/>
    <dgm:cxn modelId="{E0C677A5-9742-49F2-A3BE-22F0C255FAC7}" type="presParOf" srcId="{755C6C4A-C013-4F4F-B763-F0C83CC5A3DB}" destId="{93868109-C16B-49AD-8BE1-0223FC44A474}" srcOrd="2" destOrd="0" presId="urn:microsoft.com/office/officeart/2005/8/layout/hierarchy6"/>
    <dgm:cxn modelId="{9BCA61E4-0C0C-4464-8CBC-A8761CBBD310}" type="presParOf" srcId="{755C6C4A-C013-4F4F-B763-F0C83CC5A3DB}" destId="{008E950A-AC58-4C0C-B0F1-808D6941CACD}" srcOrd="3" destOrd="0" presId="urn:microsoft.com/office/officeart/2005/8/layout/hierarchy6"/>
    <dgm:cxn modelId="{5CA38D91-B8E8-4F72-881E-CC9B259EBCC6}" type="presParOf" srcId="{008E950A-AC58-4C0C-B0F1-808D6941CACD}" destId="{28B1A9C5-CA24-4E0F-8AD7-8D699745977D}" srcOrd="0" destOrd="0" presId="urn:microsoft.com/office/officeart/2005/8/layout/hierarchy6"/>
    <dgm:cxn modelId="{764CA7C0-0578-4FEA-84FA-EEE2E1FC8E66}" type="presParOf" srcId="{008E950A-AC58-4C0C-B0F1-808D6941CACD}" destId="{722BAB3E-5169-4301-BC59-8D01ADAA92D8}" srcOrd="1" destOrd="0" presId="urn:microsoft.com/office/officeart/2005/8/layout/hierarchy6"/>
    <dgm:cxn modelId="{F739BB27-4B72-4C16-BFB0-838FBAABB6FB}" type="presParOf" srcId="{755C6C4A-C013-4F4F-B763-F0C83CC5A3DB}" destId="{8E45D172-A16A-4213-8444-85A251E74905}" srcOrd="4" destOrd="0" presId="urn:microsoft.com/office/officeart/2005/8/layout/hierarchy6"/>
    <dgm:cxn modelId="{569252F2-B49B-4439-B70C-85E82DEF6045}" type="presParOf" srcId="{755C6C4A-C013-4F4F-B763-F0C83CC5A3DB}" destId="{A88AD2EF-1A89-41BE-A53E-1AA00C8B3C23}" srcOrd="5" destOrd="0" presId="urn:microsoft.com/office/officeart/2005/8/layout/hierarchy6"/>
    <dgm:cxn modelId="{35CB61A7-8AC5-4297-BEFF-8257D48FFCF9}" type="presParOf" srcId="{A88AD2EF-1A89-41BE-A53E-1AA00C8B3C23}" destId="{F760AC71-8D8E-43F7-94EF-078FB3BBB8A8}" srcOrd="0" destOrd="0" presId="urn:microsoft.com/office/officeart/2005/8/layout/hierarchy6"/>
    <dgm:cxn modelId="{6F661A5C-7750-4F7C-9A90-C7D4FD9AC363}" type="presParOf" srcId="{A88AD2EF-1A89-41BE-A53E-1AA00C8B3C23}" destId="{A9D2187E-EAC1-4894-8DA6-706AFDAE1F01}" srcOrd="1" destOrd="0" presId="urn:microsoft.com/office/officeart/2005/8/layout/hierarchy6"/>
    <dgm:cxn modelId="{FE531996-3004-4DB7-909B-FF9F0918ACA2}" type="presParOf" srcId="{755C6C4A-C013-4F4F-B763-F0C83CC5A3DB}" destId="{BCE54729-C23D-460A-B6D9-5B0F7AAAE094}" srcOrd="6" destOrd="0" presId="urn:microsoft.com/office/officeart/2005/8/layout/hierarchy6"/>
    <dgm:cxn modelId="{F9B7D689-208A-42BA-B2A2-4294AAD6C076}" type="presParOf" srcId="{755C6C4A-C013-4F4F-B763-F0C83CC5A3DB}" destId="{89FF5C42-770A-400D-9FCE-12E0B7CF09F0}" srcOrd="7" destOrd="0" presId="urn:microsoft.com/office/officeart/2005/8/layout/hierarchy6"/>
    <dgm:cxn modelId="{1C2FEAA3-7661-4E06-B38D-2821EA87B2FC}" type="presParOf" srcId="{89FF5C42-770A-400D-9FCE-12E0B7CF09F0}" destId="{B35A15AA-AFED-4623-8F52-BB5DB86C9DDB}" srcOrd="0" destOrd="0" presId="urn:microsoft.com/office/officeart/2005/8/layout/hierarchy6"/>
    <dgm:cxn modelId="{C440C38D-27EE-4C1A-BF49-716C7ECE7C76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225518" y="112320"/>
          <a:ext cx="7501318" cy="114011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258911" y="145713"/>
        <a:ext cx="7434532" cy="1073329"/>
      </dsp:txXfrm>
    </dsp:sp>
    <dsp:sp modelId="{33643D00-C75E-4DF5-A0F0-DFA21355EB8A}">
      <dsp:nvSpPr>
        <dsp:cNvPr id="0" name=""/>
        <dsp:cNvSpPr/>
      </dsp:nvSpPr>
      <dsp:spPr>
        <a:xfrm>
          <a:off x="1583152" y="1252436"/>
          <a:ext cx="3393025" cy="636047"/>
        </a:xfrm>
        <a:custGeom>
          <a:avLst/>
          <a:gdLst/>
          <a:ahLst/>
          <a:cxnLst/>
          <a:rect l="0" t="0" r="0" b="0"/>
          <a:pathLst>
            <a:path>
              <a:moveTo>
                <a:pt x="3393025" y="0"/>
              </a:moveTo>
              <a:lnTo>
                <a:pt x="3393025" y="318023"/>
              </a:lnTo>
              <a:lnTo>
                <a:pt x="0" y="318023"/>
              </a:lnTo>
              <a:lnTo>
                <a:pt x="0" y="636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90563" y="1888484"/>
          <a:ext cx="2385179" cy="15901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37136" y="1935057"/>
        <a:ext cx="2292033" cy="1496973"/>
      </dsp:txXfrm>
    </dsp:sp>
    <dsp:sp modelId="{67357A81-5F47-46C8-8791-23DB6B665016}">
      <dsp:nvSpPr>
        <dsp:cNvPr id="0" name=""/>
        <dsp:cNvSpPr/>
      </dsp:nvSpPr>
      <dsp:spPr>
        <a:xfrm>
          <a:off x="4683886" y="1252436"/>
          <a:ext cx="292291" cy="636047"/>
        </a:xfrm>
        <a:custGeom>
          <a:avLst/>
          <a:gdLst/>
          <a:ahLst/>
          <a:cxnLst/>
          <a:rect l="0" t="0" r="0" b="0"/>
          <a:pathLst>
            <a:path>
              <a:moveTo>
                <a:pt x="292291" y="0"/>
              </a:moveTo>
              <a:lnTo>
                <a:pt x="292291" y="318023"/>
              </a:lnTo>
              <a:lnTo>
                <a:pt x="0" y="318023"/>
              </a:lnTo>
              <a:lnTo>
                <a:pt x="0" y="636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91296" y="1888484"/>
          <a:ext cx="2385179" cy="15901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537869" y="1935057"/>
        <a:ext cx="2292033" cy="1496973"/>
      </dsp:txXfrm>
    </dsp:sp>
    <dsp:sp modelId="{F7436063-BF3D-4400-ABDF-46A0C91AC2E1}">
      <dsp:nvSpPr>
        <dsp:cNvPr id="0" name=""/>
        <dsp:cNvSpPr/>
      </dsp:nvSpPr>
      <dsp:spPr>
        <a:xfrm>
          <a:off x="4976178" y="1252436"/>
          <a:ext cx="3100733" cy="636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8023"/>
              </a:lnTo>
              <a:lnTo>
                <a:pt x="3100733" y="318023"/>
              </a:lnTo>
              <a:lnTo>
                <a:pt x="3100733" y="636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592029" y="1888484"/>
          <a:ext cx="2969763" cy="15901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638602" y="1935057"/>
        <a:ext cx="2876617" cy="149697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4661234" y="414650"/>
          <a:ext cx="1364581" cy="9097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687879" y="441295"/>
        <a:ext cx="1311291" cy="856431"/>
      </dsp:txXfrm>
    </dsp:sp>
    <dsp:sp modelId="{86F95A29-5235-422D-96EE-BAFAABAD6257}">
      <dsp:nvSpPr>
        <dsp:cNvPr id="0" name=""/>
        <dsp:cNvSpPr/>
      </dsp:nvSpPr>
      <dsp:spPr>
        <a:xfrm>
          <a:off x="1147156" y="1324371"/>
          <a:ext cx="4196368" cy="363888"/>
        </a:xfrm>
        <a:custGeom>
          <a:avLst/>
          <a:gdLst/>
          <a:ahLst/>
          <a:cxnLst/>
          <a:rect l="0" t="0" r="0" b="0"/>
          <a:pathLst>
            <a:path>
              <a:moveTo>
                <a:pt x="4196368" y="0"/>
              </a:moveTo>
              <a:lnTo>
                <a:pt x="4196368" y="181944"/>
              </a:lnTo>
              <a:lnTo>
                <a:pt x="0" y="181944"/>
              </a:lnTo>
              <a:lnTo>
                <a:pt x="0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860" y="1688259"/>
          <a:ext cx="2282590" cy="13832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6374" y="1728773"/>
        <a:ext cx="2201562" cy="1302212"/>
      </dsp:txXfrm>
    </dsp:sp>
    <dsp:sp modelId="{93868109-C16B-49AD-8BE1-0223FC44A474}">
      <dsp:nvSpPr>
        <dsp:cNvPr id="0" name=""/>
        <dsp:cNvSpPr/>
      </dsp:nvSpPr>
      <dsp:spPr>
        <a:xfrm>
          <a:off x="3774187" y="1324371"/>
          <a:ext cx="1569337" cy="363888"/>
        </a:xfrm>
        <a:custGeom>
          <a:avLst/>
          <a:gdLst/>
          <a:ahLst/>
          <a:cxnLst/>
          <a:rect l="0" t="0" r="0" b="0"/>
          <a:pathLst>
            <a:path>
              <a:moveTo>
                <a:pt x="1569337" y="0"/>
              </a:moveTo>
              <a:lnTo>
                <a:pt x="1569337" y="181944"/>
              </a:lnTo>
              <a:lnTo>
                <a:pt x="0" y="181944"/>
              </a:lnTo>
              <a:lnTo>
                <a:pt x="0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697825" y="1688259"/>
          <a:ext cx="2152723" cy="13576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737590" y="1728024"/>
        <a:ext cx="2073193" cy="1278147"/>
      </dsp:txXfrm>
    </dsp:sp>
    <dsp:sp modelId="{8E45D172-A16A-4213-8444-85A251E74905}">
      <dsp:nvSpPr>
        <dsp:cNvPr id="0" name=""/>
        <dsp:cNvSpPr/>
      </dsp:nvSpPr>
      <dsp:spPr>
        <a:xfrm>
          <a:off x="5343525" y="1324371"/>
          <a:ext cx="925964" cy="363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944"/>
              </a:lnTo>
              <a:lnTo>
                <a:pt x="925964" y="181944"/>
              </a:lnTo>
              <a:lnTo>
                <a:pt x="925964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5259923" y="1688259"/>
          <a:ext cx="2019130" cy="127939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5297395" y="1725731"/>
        <a:ext cx="1944186" cy="1204451"/>
      </dsp:txXfrm>
    </dsp:sp>
    <dsp:sp modelId="{BCE54729-C23D-460A-B6D9-5B0F7AAAE094}">
      <dsp:nvSpPr>
        <dsp:cNvPr id="0" name=""/>
        <dsp:cNvSpPr/>
      </dsp:nvSpPr>
      <dsp:spPr>
        <a:xfrm>
          <a:off x="5343525" y="1324371"/>
          <a:ext cx="3841284" cy="363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944"/>
              </a:lnTo>
              <a:lnTo>
                <a:pt x="3841284" y="181944"/>
              </a:lnTo>
              <a:lnTo>
                <a:pt x="3841284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688429" y="1688259"/>
          <a:ext cx="2992759" cy="11872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7723203" y="1723033"/>
        <a:ext cx="2923211" cy="111772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4378453" y="746"/>
          <a:ext cx="1195449" cy="7969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401795" y="24088"/>
        <a:ext cx="1148765" cy="750282"/>
      </dsp:txXfrm>
    </dsp:sp>
    <dsp:sp modelId="{86F95A29-5235-422D-96EE-BAFAABAD6257}">
      <dsp:nvSpPr>
        <dsp:cNvPr id="0" name=""/>
        <dsp:cNvSpPr/>
      </dsp:nvSpPr>
      <dsp:spPr>
        <a:xfrm>
          <a:off x="1299927" y="797712"/>
          <a:ext cx="3676250" cy="318786"/>
        </a:xfrm>
        <a:custGeom>
          <a:avLst/>
          <a:gdLst/>
          <a:ahLst/>
          <a:cxnLst/>
          <a:rect l="0" t="0" r="0" b="0"/>
          <a:pathLst>
            <a:path>
              <a:moveTo>
                <a:pt x="3676250" y="0"/>
              </a:moveTo>
              <a:lnTo>
                <a:pt x="3676250" y="159393"/>
              </a:lnTo>
              <a:lnTo>
                <a:pt x="0" y="159393"/>
              </a:lnTo>
              <a:lnTo>
                <a:pt x="0" y="3187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00089" y="1116498"/>
          <a:ext cx="1999675" cy="12117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335581" y="1151990"/>
        <a:ext cx="1928691" cy="1140810"/>
      </dsp:txXfrm>
    </dsp:sp>
    <dsp:sp modelId="{93868109-C16B-49AD-8BE1-0223FC44A474}">
      <dsp:nvSpPr>
        <dsp:cNvPr id="0" name=""/>
        <dsp:cNvSpPr/>
      </dsp:nvSpPr>
      <dsp:spPr>
        <a:xfrm>
          <a:off x="3601351" y="797712"/>
          <a:ext cx="1374826" cy="318786"/>
        </a:xfrm>
        <a:custGeom>
          <a:avLst/>
          <a:gdLst/>
          <a:ahLst/>
          <a:cxnLst/>
          <a:rect l="0" t="0" r="0" b="0"/>
          <a:pathLst>
            <a:path>
              <a:moveTo>
                <a:pt x="1374826" y="0"/>
              </a:moveTo>
              <a:lnTo>
                <a:pt x="1374826" y="159393"/>
              </a:lnTo>
              <a:lnTo>
                <a:pt x="0" y="159393"/>
              </a:lnTo>
              <a:lnTo>
                <a:pt x="0" y="3187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658399" y="1116498"/>
          <a:ext cx="1885904" cy="11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693235" y="1151334"/>
        <a:ext cx="1816232" cy="1119728"/>
      </dsp:txXfrm>
    </dsp:sp>
    <dsp:sp modelId="{8E45D172-A16A-4213-8444-85A251E74905}">
      <dsp:nvSpPr>
        <dsp:cNvPr id="0" name=""/>
        <dsp:cNvSpPr/>
      </dsp:nvSpPr>
      <dsp:spPr>
        <a:xfrm>
          <a:off x="4976178" y="797712"/>
          <a:ext cx="811195" cy="3187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393"/>
              </a:lnTo>
              <a:lnTo>
                <a:pt x="811195" y="159393"/>
              </a:lnTo>
              <a:lnTo>
                <a:pt x="811195" y="3187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902938" y="1116498"/>
          <a:ext cx="1768870" cy="112082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935766" y="1149326"/>
        <a:ext cx="1703214" cy="1055165"/>
      </dsp:txXfrm>
    </dsp:sp>
    <dsp:sp modelId="{BCE54729-C23D-460A-B6D9-5B0F7AAAE094}">
      <dsp:nvSpPr>
        <dsp:cNvPr id="0" name=""/>
        <dsp:cNvSpPr/>
      </dsp:nvSpPr>
      <dsp:spPr>
        <a:xfrm>
          <a:off x="4976178" y="797712"/>
          <a:ext cx="3365177" cy="3187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393"/>
              </a:lnTo>
              <a:lnTo>
                <a:pt x="3365177" y="159393"/>
              </a:lnTo>
              <a:lnTo>
                <a:pt x="3365177" y="3187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030443" y="1116498"/>
          <a:ext cx="2621822" cy="104012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7060907" y="1146962"/>
        <a:ext cx="2560894" cy="979192"/>
      </dsp:txXfrm>
    </dsp:sp>
    <dsp:sp modelId="{CD54CBEC-087C-4D8E-81D3-16C1E956BB3C}">
      <dsp:nvSpPr>
        <dsp:cNvPr id="0" name=""/>
        <dsp:cNvSpPr/>
      </dsp:nvSpPr>
      <dsp:spPr>
        <a:xfrm>
          <a:off x="8295635" y="2156619"/>
          <a:ext cx="91440" cy="31878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878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4776C-9A10-4EBD-AB40-46BE436CB2C9}">
      <dsp:nvSpPr>
        <dsp:cNvPr id="0" name=""/>
        <dsp:cNvSpPr/>
      </dsp:nvSpPr>
      <dsp:spPr>
        <a:xfrm>
          <a:off x="7743630" y="2475405"/>
          <a:ext cx="1195449" cy="7969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pronouns</a:t>
          </a:r>
        </a:p>
      </dsp:txBody>
      <dsp:txXfrm>
        <a:off x="7766972" y="2498747"/>
        <a:ext cx="1148765" cy="7502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210990"/>
          <a:ext cx="8130627" cy="88082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36662" y="236788"/>
        <a:ext cx="8079031" cy="829226"/>
      </dsp:txXfrm>
    </dsp:sp>
    <dsp:sp modelId="{33643D00-C75E-4DF5-A0F0-DFA21355EB8A}">
      <dsp:nvSpPr>
        <dsp:cNvPr id="0" name=""/>
        <dsp:cNvSpPr/>
      </dsp:nvSpPr>
      <dsp:spPr>
        <a:xfrm>
          <a:off x="1298500" y="1091813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781221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56340" y="1831701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091813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781221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417204" y="1831701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091813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781221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31701"/>
        <a:ext cx="3117946" cy="16225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88205"/>
          <a:ext cx="8130627" cy="107876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42460" y="119801"/>
        <a:ext cx="8067435" cy="1015576"/>
      </dsp:txXfrm>
    </dsp:sp>
    <dsp:sp modelId="{33643D00-C75E-4DF5-A0F0-DFA21355EB8A}">
      <dsp:nvSpPr>
        <dsp:cNvPr id="0" name=""/>
        <dsp:cNvSpPr/>
      </dsp:nvSpPr>
      <dsp:spPr>
        <a:xfrm>
          <a:off x="1298500" y="1166974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56382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56340" y="1906862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66974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56382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417204" y="1906862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66974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56382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906862"/>
        <a:ext cx="3117946" cy="16225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69563"/>
          <a:ext cx="8130627" cy="97320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39368" y="198067"/>
        <a:ext cx="8073619" cy="916194"/>
      </dsp:txXfrm>
    </dsp:sp>
    <dsp:sp modelId="{33643D00-C75E-4DF5-A0F0-DFA21355EB8A}">
      <dsp:nvSpPr>
        <dsp:cNvPr id="0" name=""/>
        <dsp:cNvSpPr/>
      </dsp:nvSpPr>
      <dsp:spPr>
        <a:xfrm>
          <a:off x="1298500" y="1142766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32174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56340" y="1882654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42766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32174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417204" y="1882654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42766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32174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82654"/>
        <a:ext cx="3117946" cy="162255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67384"/>
          <a:ext cx="8130627" cy="92041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37822" y="194342"/>
        <a:ext cx="8076711" cy="866495"/>
      </dsp:txXfrm>
    </dsp:sp>
    <dsp:sp modelId="{33643D00-C75E-4DF5-A0F0-DFA21355EB8A}">
      <dsp:nvSpPr>
        <dsp:cNvPr id="0" name=""/>
        <dsp:cNvSpPr/>
      </dsp:nvSpPr>
      <dsp:spPr>
        <a:xfrm>
          <a:off x="1298500" y="1087795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777203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56340" y="1827683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087795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777203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417204" y="1827683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087795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777203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778068" y="1827683"/>
        <a:ext cx="3117946" cy="162255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12AC4A-D868-4C66-B2F0-3A5A5C615266}">
      <dsp:nvSpPr>
        <dsp:cNvPr id="0" name=""/>
        <dsp:cNvSpPr/>
      </dsp:nvSpPr>
      <dsp:spPr>
        <a:xfrm>
          <a:off x="3961747" y="115223"/>
          <a:ext cx="2028861" cy="13525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001363" y="154839"/>
        <a:ext cx="1949629" cy="1273342"/>
      </dsp:txXfrm>
    </dsp:sp>
    <dsp:sp modelId="{86F95A29-5235-422D-96EE-BAFAABAD6257}">
      <dsp:nvSpPr>
        <dsp:cNvPr id="0" name=""/>
        <dsp:cNvSpPr/>
      </dsp:nvSpPr>
      <dsp:spPr>
        <a:xfrm>
          <a:off x="1019897" y="1467798"/>
          <a:ext cx="3956280" cy="541029"/>
        </a:xfrm>
        <a:custGeom>
          <a:avLst/>
          <a:gdLst/>
          <a:ahLst/>
          <a:cxnLst/>
          <a:rect l="0" t="0" r="0" b="0"/>
          <a:pathLst>
            <a:path>
              <a:moveTo>
                <a:pt x="3956280" y="0"/>
              </a:moveTo>
              <a:lnTo>
                <a:pt x="3956280" y="270514"/>
              </a:lnTo>
              <a:lnTo>
                <a:pt x="0" y="270514"/>
              </a:lnTo>
              <a:lnTo>
                <a:pt x="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466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5082" y="2048443"/>
        <a:ext cx="1949629" cy="1273342"/>
      </dsp:txXfrm>
    </dsp:sp>
    <dsp:sp modelId="{868DCF3E-F3D1-4782-92F1-EAD24D78ACE2}">
      <dsp:nvSpPr>
        <dsp:cNvPr id="0" name=""/>
        <dsp:cNvSpPr/>
      </dsp:nvSpPr>
      <dsp:spPr>
        <a:xfrm>
          <a:off x="3657417" y="1467798"/>
          <a:ext cx="1318760" cy="541029"/>
        </a:xfrm>
        <a:custGeom>
          <a:avLst/>
          <a:gdLst/>
          <a:ahLst/>
          <a:cxnLst/>
          <a:rect l="0" t="0" r="0" b="0"/>
          <a:pathLst>
            <a:path>
              <a:moveTo>
                <a:pt x="1318760" y="0"/>
              </a:moveTo>
              <a:lnTo>
                <a:pt x="1318760" y="270514"/>
              </a:lnTo>
              <a:lnTo>
                <a:pt x="0" y="270514"/>
              </a:lnTo>
              <a:lnTo>
                <a:pt x="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264298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682603" y="2048443"/>
        <a:ext cx="1949629" cy="1273342"/>
      </dsp:txXfrm>
    </dsp:sp>
    <dsp:sp modelId="{BC2BF8E2-BC85-4328-9737-E1AD10646C6F}">
      <dsp:nvSpPr>
        <dsp:cNvPr id="0" name=""/>
        <dsp:cNvSpPr/>
      </dsp:nvSpPr>
      <dsp:spPr>
        <a:xfrm>
          <a:off x="4976178" y="1467798"/>
          <a:ext cx="1318760" cy="541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14"/>
              </a:lnTo>
              <a:lnTo>
                <a:pt x="1318760" y="270514"/>
              </a:lnTo>
              <a:lnTo>
                <a:pt x="131876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528050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320123" y="2048443"/>
        <a:ext cx="1949629" cy="1273342"/>
      </dsp:txXfrm>
    </dsp:sp>
    <dsp:sp modelId="{BCE54729-C23D-460A-B6D9-5B0F7AAAE094}">
      <dsp:nvSpPr>
        <dsp:cNvPr id="0" name=""/>
        <dsp:cNvSpPr/>
      </dsp:nvSpPr>
      <dsp:spPr>
        <a:xfrm>
          <a:off x="4976178" y="1467798"/>
          <a:ext cx="3956280" cy="541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14"/>
              </a:lnTo>
              <a:lnTo>
                <a:pt x="3956280" y="270514"/>
              </a:lnTo>
              <a:lnTo>
                <a:pt x="395628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91802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7957643" y="2048443"/>
        <a:ext cx="1949629" cy="127334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5EF029-B966-43B7-A481-31C92F42CC36}">
      <dsp:nvSpPr>
        <dsp:cNvPr id="0" name=""/>
        <dsp:cNvSpPr/>
      </dsp:nvSpPr>
      <dsp:spPr>
        <a:xfrm>
          <a:off x="4168278" y="976141"/>
          <a:ext cx="1615799" cy="107719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199828" y="1007691"/>
        <a:ext cx="1552699" cy="1014099"/>
      </dsp:txXfrm>
    </dsp:sp>
    <dsp:sp modelId="{86F95A29-5235-422D-96EE-BAFAABAD6257}">
      <dsp:nvSpPr>
        <dsp:cNvPr id="0" name=""/>
        <dsp:cNvSpPr/>
      </dsp:nvSpPr>
      <dsp:spPr>
        <a:xfrm>
          <a:off x="1358749" y="2053341"/>
          <a:ext cx="3617428" cy="430879"/>
        </a:xfrm>
        <a:custGeom>
          <a:avLst/>
          <a:gdLst/>
          <a:ahLst/>
          <a:cxnLst/>
          <a:rect l="0" t="0" r="0" b="0"/>
          <a:pathLst>
            <a:path>
              <a:moveTo>
                <a:pt x="3617428" y="0"/>
              </a:moveTo>
              <a:lnTo>
                <a:pt x="3617428" y="215439"/>
              </a:lnTo>
              <a:lnTo>
                <a:pt x="0" y="215439"/>
              </a:lnTo>
              <a:lnTo>
                <a:pt x="0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342" y="2484221"/>
          <a:ext cx="2702813" cy="163789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5314" y="2532193"/>
        <a:ext cx="2606869" cy="1541949"/>
      </dsp:txXfrm>
    </dsp:sp>
    <dsp:sp modelId="{93868109-C16B-49AD-8BE1-0223FC44A474}">
      <dsp:nvSpPr>
        <dsp:cNvPr id="0" name=""/>
        <dsp:cNvSpPr/>
      </dsp:nvSpPr>
      <dsp:spPr>
        <a:xfrm>
          <a:off x="4469414" y="2053341"/>
          <a:ext cx="506763" cy="430879"/>
        </a:xfrm>
        <a:custGeom>
          <a:avLst/>
          <a:gdLst/>
          <a:ahLst/>
          <a:cxnLst/>
          <a:rect l="0" t="0" r="0" b="0"/>
          <a:pathLst>
            <a:path>
              <a:moveTo>
                <a:pt x="506763" y="0"/>
              </a:moveTo>
              <a:lnTo>
                <a:pt x="506763" y="215439"/>
              </a:lnTo>
              <a:lnTo>
                <a:pt x="0" y="215439"/>
              </a:lnTo>
              <a:lnTo>
                <a:pt x="0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3194895" y="2484221"/>
          <a:ext cx="2549037" cy="160762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241981" y="2531307"/>
        <a:ext cx="2454865" cy="1513452"/>
      </dsp:txXfrm>
    </dsp:sp>
    <dsp:sp modelId="{18227340-7A7B-4B51-928A-95F70E889FF8}">
      <dsp:nvSpPr>
        <dsp:cNvPr id="0" name=""/>
        <dsp:cNvSpPr/>
      </dsp:nvSpPr>
      <dsp:spPr>
        <a:xfrm>
          <a:off x="4976178" y="2053341"/>
          <a:ext cx="2060395" cy="430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439"/>
              </a:lnTo>
              <a:lnTo>
                <a:pt x="2060395" y="215439"/>
              </a:lnTo>
              <a:lnTo>
                <a:pt x="2060395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6228673" y="2484221"/>
          <a:ext cx="1615799" cy="10771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6260223" y="2515771"/>
        <a:ext cx="1552699" cy="1014099"/>
      </dsp:txXfrm>
    </dsp:sp>
    <dsp:sp modelId="{8CB824FE-D167-488C-A518-C4AB77E23F86}">
      <dsp:nvSpPr>
        <dsp:cNvPr id="0" name=""/>
        <dsp:cNvSpPr/>
      </dsp:nvSpPr>
      <dsp:spPr>
        <a:xfrm>
          <a:off x="4976178" y="2053341"/>
          <a:ext cx="4160935" cy="430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439"/>
              </a:lnTo>
              <a:lnTo>
                <a:pt x="4160935" y="215439"/>
              </a:lnTo>
              <a:lnTo>
                <a:pt x="4160935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8329213" y="2484221"/>
          <a:ext cx="1615799" cy="10771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8360763" y="2515771"/>
        <a:ext cx="1552699" cy="101409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23C44E-E3C6-4FFF-9A45-E914CFF42431}">
      <dsp:nvSpPr>
        <dsp:cNvPr id="0" name=""/>
        <dsp:cNvSpPr/>
      </dsp:nvSpPr>
      <dsp:spPr>
        <a:xfrm>
          <a:off x="4226592" y="1127780"/>
          <a:ext cx="1499170" cy="9994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55865" y="1157053"/>
        <a:ext cx="1440624" cy="940901"/>
      </dsp:txXfrm>
    </dsp:sp>
    <dsp:sp modelId="{86F95A29-5235-422D-96EE-BAFAABAD6257}">
      <dsp:nvSpPr>
        <dsp:cNvPr id="0" name=""/>
        <dsp:cNvSpPr/>
      </dsp:nvSpPr>
      <dsp:spPr>
        <a:xfrm>
          <a:off x="1260303" y="2127227"/>
          <a:ext cx="3715874" cy="399778"/>
        </a:xfrm>
        <a:custGeom>
          <a:avLst/>
          <a:gdLst/>
          <a:ahLst/>
          <a:cxnLst/>
          <a:rect l="0" t="0" r="0" b="0"/>
          <a:pathLst>
            <a:path>
              <a:moveTo>
                <a:pt x="3715874" y="0"/>
              </a:moveTo>
              <a:lnTo>
                <a:pt x="3715874" y="199889"/>
              </a:lnTo>
              <a:lnTo>
                <a:pt x="0" y="199889"/>
              </a:lnTo>
              <a:lnTo>
                <a:pt x="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6441" y="2527006"/>
          <a:ext cx="2507722" cy="151966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0951" y="2571516"/>
        <a:ext cx="2418702" cy="1430649"/>
      </dsp:txXfrm>
    </dsp:sp>
    <dsp:sp modelId="{93868109-C16B-49AD-8BE1-0223FC44A474}">
      <dsp:nvSpPr>
        <dsp:cNvPr id="0" name=""/>
        <dsp:cNvSpPr/>
      </dsp:nvSpPr>
      <dsp:spPr>
        <a:xfrm>
          <a:off x="4146439" y="2127227"/>
          <a:ext cx="829738" cy="399778"/>
        </a:xfrm>
        <a:custGeom>
          <a:avLst/>
          <a:gdLst/>
          <a:ahLst/>
          <a:cxnLst/>
          <a:rect l="0" t="0" r="0" b="0"/>
          <a:pathLst>
            <a:path>
              <a:moveTo>
                <a:pt x="829738" y="0"/>
              </a:moveTo>
              <a:lnTo>
                <a:pt x="829738" y="199889"/>
              </a:lnTo>
              <a:lnTo>
                <a:pt x="0" y="199889"/>
              </a:lnTo>
              <a:lnTo>
                <a:pt x="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63915" y="2527006"/>
          <a:ext cx="2365046" cy="1491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describes a noun</a:t>
          </a:r>
        </a:p>
      </dsp:txBody>
      <dsp:txXfrm>
        <a:off x="3007602" y="2570693"/>
        <a:ext cx="2277672" cy="1404211"/>
      </dsp:txXfrm>
    </dsp:sp>
    <dsp:sp modelId="{8E45D172-A16A-4213-8444-85A251E74905}">
      <dsp:nvSpPr>
        <dsp:cNvPr id="0" name=""/>
        <dsp:cNvSpPr/>
      </dsp:nvSpPr>
      <dsp:spPr>
        <a:xfrm>
          <a:off x="4976178" y="2127227"/>
          <a:ext cx="1911675" cy="39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89"/>
              </a:lnTo>
              <a:lnTo>
                <a:pt x="1911675" y="199889"/>
              </a:lnTo>
              <a:lnTo>
                <a:pt x="1911675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5778714" y="2527006"/>
          <a:ext cx="2218278" cy="14055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819882" y="2568174"/>
        <a:ext cx="2135942" cy="1323246"/>
      </dsp:txXfrm>
    </dsp:sp>
    <dsp:sp modelId="{37EBDB31-E84F-4BC6-9D10-63E0363E4F67}">
      <dsp:nvSpPr>
        <dsp:cNvPr id="0" name=""/>
        <dsp:cNvSpPr/>
      </dsp:nvSpPr>
      <dsp:spPr>
        <a:xfrm>
          <a:off x="4976178" y="2127227"/>
          <a:ext cx="4220150" cy="39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89"/>
              </a:lnTo>
              <a:lnTo>
                <a:pt x="4220150" y="199889"/>
              </a:lnTo>
              <a:lnTo>
                <a:pt x="422015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8446743" y="2527006"/>
          <a:ext cx="1499170" cy="9994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8476016" y="2556279"/>
        <a:ext cx="1440624" cy="94090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13D0F5-B9FF-4403-BAC6-B15849BA25E2}">
      <dsp:nvSpPr>
        <dsp:cNvPr id="0" name=""/>
        <dsp:cNvSpPr/>
      </dsp:nvSpPr>
      <dsp:spPr>
        <a:xfrm>
          <a:off x="4340791" y="496449"/>
          <a:ext cx="1270772" cy="8471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365604" y="521262"/>
        <a:ext cx="1221146" cy="797555"/>
      </dsp:txXfrm>
    </dsp:sp>
    <dsp:sp modelId="{86F95A29-5235-422D-96EE-BAFAABAD6257}">
      <dsp:nvSpPr>
        <dsp:cNvPr id="0" name=""/>
        <dsp:cNvSpPr/>
      </dsp:nvSpPr>
      <dsp:spPr>
        <a:xfrm>
          <a:off x="1068293" y="1343630"/>
          <a:ext cx="3907884" cy="338872"/>
        </a:xfrm>
        <a:custGeom>
          <a:avLst/>
          <a:gdLst/>
          <a:ahLst/>
          <a:cxnLst/>
          <a:rect l="0" t="0" r="0" b="0"/>
          <a:pathLst>
            <a:path>
              <a:moveTo>
                <a:pt x="3907884" y="0"/>
              </a:moveTo>
              <a:lnTo>
                <a:pt x="3907884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457" y="1682503"/>
          <a:ext cx="2125671" cy="12881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3186" y="1720232"/>
        <a:ext cx="2050213" cy="1212689"/>
      </dsp:txXfrm>
    </dsp:sp>
    <dsp:sp modelId="{93868109-C16B-49AD-8BE1-0223FC44A474}">
      <dsp:nvSpPr>
        <dsp:cNvPr id="0" name=""/>
        <dsp:cNvSpPr/>
      </dsp:nvSpPr>
      <dsp:spPr>
        <a:xfrm>
          <a:off x="3514726" y="1343630"/>
          <a:ext cx="1461451" cy="338872"/>
        </a:xfrm>
        <a:custGeom>
          <a:avLst/>
          <a:gdLst/>
          <a:ahLst/>
          <a:cxnLst/>
          <a:rect l="0" t="0" r="0" b="0"/>
          <a:pathLst>
            <a:path>
              <a:moveTo>
                <a:pt x="1461451" y="0"/>
              </a:moveTo>
              <a:lnTo>
                <a:pt x="1461451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512360" y="1682503"/>
          <a:ext cx="2004731" cy="12643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549391" y="1719534"/>
        <a:ext cx="1930669" cy="1190279"/>
      </dsp:txXfrm>
    </dsp:sp>
    <dsp:sp modelId="{8E45D172-A16A-4213-8444-85A251E74905}">
      <dsp:nvSpPr>
        <dsp:cNvPr id="0" name=""/>
        <dsp:cNvSpPr/>
      </dsp:nvSpPr>
      <dsp:spPr>
        <a:xfrm>
          <a:off x="4976178" y="1343630"/>
          <a:ext cx="862307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862307" y="169436"/>
              </a:lnTo>
              <a:lnTo>
                <a:pt x="862307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898324" y="1682503"/>
          <a:ext cx="1880323" cy="11914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933220" y="1717399"/>
        <a:ext cx="1810531" cy="1121649"/>
      </dsp:txXfrm>
    </dsp:sp>
    <dsp:sp modelId="{BCE54729-C23D-460A-B6D9-5B0F7AAAE094}">
      <dsp:nvSpPr>
        <dsp:cNvPr id="0" name=""/>
        <dsp:cNvSpPr/>
      </dsp:nvSpPr>
      <dsp:spPr>
        <a:xfrm>
          <a:off x="4976178" y="1343630"/>
          <a:ext cx="3577210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3577210" y="169436"/>
              </a:lnTo>
              <a:lnTo>
                <a:pt x="357721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159878" y="1682503"/>
          <a:ext cx="2787019" cy="11056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7192262" y="1714887"/>
        <a:ext cx="2722251" cy="10408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/>
        </p:nvGraphicFramePr>
        <p:xfrm>
          <a:off x="1601469" y="809625"/>
          <a:ext cx="9952356" cy="346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/>
        </p:nvGraphicFramePr>
        <p:xfrm>
          <a:off x="866775" y="771526"/>
          <a:ext cx="10687050" cy="3486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ABDECD-9024-07FB-46BC-4CA279EB49FC}"/>
              </a:ext>
            </a:extLst>
          </p:cNvPr>
          <p:cNvSpPr txBox="1"/>
          <p:nvPr/>
        </p:nvSpPr>
        <p:spPr>
          <a:xfrm>
            <a:off x="3067684" y="4376083"/>
            <a:ext cx="7962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type of pronouns we have already met?</a:t>
            </a:r>
          </a:p>
        </p:txBody>
      </p:sp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7504F-C3BA-C0F1-470C-E4C599D490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B78EB1A-625D-EDE9-A809-B6F8B9748C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7768E8C-9C56-9EEE-B873-C1EBAA114A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47E72C-D3D0-6A69-B90B-4BAC18A4D9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6267450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29A531F-9F9A-848A-999B-CB18DBD35686}"/>
              </a:ext>
            </a:extLst>
          </p:cNvPr>
          <p:cNvGraphicFramePr/>
          <p:nvPr/>
        </p:nvGraphicFramePr>
        <p:xfrm>
          <a:off x="1601469" y="771526"/>
          <a:ext cx="9952356" cy="3273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39896C1-70E8-C5FF-D417-CBEA3CCB139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0671D17-0F31-7162-4AA4-C5A4F35E16FF}"/>
              </a:ext>
            </a:extLst>
          </p:cNvPr>
          <p:cNvSpPr txBox="1"/>
          <p:nvPr/>
        </p:nvSpPr>
        <p:spPr>
          <a:xfrm>
            <a:off x="3239134" y="5797630"/>
            <a:ext cx="7962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meet a new type of pronoun – </a:t>
            </a:r>
            <a:r>
              <a:rPr lang="en-GB" sz="2400" i="1" u="sng" dirty="0"/>
              <a:t>possessive pronouns</a:t>
            </a:r>
            <a:r>
              <a:rPr lang="en-GB" sz="2400" dirty="0"/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D43F8C3-701D-B179-F693-2DADD70F34C4}"/>
              </a:ext>
            </a:extLst>
          </p:cNvPr>
          <p:cNvSpPr txBox="1"/>
          <p:nvPr/>
        </p:nvSpPr>
        <p:spPr>
          <a:xfrm>
            <a:off x="3067684" y="4376083"/>
            <a:ext cx="7962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type of pronouns we have already met?</a:t>
            </a:r>
          </a:p>
        </p:txBody>
      </p:sp>
    </p:spTree>
    <p:extLst>
      <p:ext uri="{BB962C8B-B14F-4D97-AF65-F5344CB8AC3E}">
        <p14:creationId xmlns:p14="http://schemas.microsoft.com/office/powerpoint/2010/main" val="3194703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“girls” is a plural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322618" y="2690357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598183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“football” is a singular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313714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“boys” is </a:t>
            </a:r>
            <a:r>
              <a:rPr lang="en-GB" sz="2400">
                <a:solidFill>
                  <a:schemeClr val="bg1"/>
                </a:solidFill>
              </a:rPr>
              <a:t>a plural noun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322618" y="5127833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“stories” is a plural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6456218" y="5127833"/>
            <a:ext cx="1242783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pronouns include: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she, he, it, we, they….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6608155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321928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000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432000" y="169171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431999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431999" y="333400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431999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431999" y="4976293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321928" y="25144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321928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321928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315074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F15DEF-8CEF-D709-367C-59D9631607DE}"/>
              </a:ext>
            </a:extLst>
          </p:cNvPr>
          <p:cNvSpPr txBox="1">
            <a:spLocks/>
          </p:cNvSpPr>
          <p:nvPr/>
        </p:nvSpPr>
        <p:spPr>
          <a:xfrm>
            <a:off x="6328782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5FA191-3DB1-BAEA-82C4-26DA0817A966}"/>
              </a:ext>
            </a:extLst>
          </p:cNvPr>
          <p:cNvSpPr txBox="1"/>
          <p:nvPr/>
        </p:nvSpPr>
        <p:spPr>
          <a:xfrm>
            <a:off x="3438854" y="1691711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7887DD-BDF2-2942-A53A-15B5EBDD6A5B}"/>
              </a:ext>
            </a:extLst>
          </p:cNvPr>
          <p:cNvSpPr txBox="1"/>
          <p:nvPr/>
        </p:nvSpPr>
        <p:spPr>
          <a:xfrm>
            <a:off x="3438853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0E6C6F-1A2B-5926-14FA-78EA8C28A764}"/>
              </a:ext>
            </a:extLst>
          </p:cNvPr>
          <p:cNvSpPr txBox="1"/>
          <p:nvPr/>
        </p:nvSpPr>
        <p:spPr>
          <a:xfrm>
            <a:off x="3438853" y="3334001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04282A-8C45-AF52-EB28-3C416858C201}"/>
              </a:ext>
            </a:extLst>
          </p:cNvPr>
          <p:cNvSpPr txBox="1"/>
          <p:nvPr/>
        </p:nvSpPr>
        <p:spPr>
          <a:xfrm>
            <a:off x="3438853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0D75C9-4993-C67B-141D-0CEFB60B973E}"/>
              </a:ext>
            </a:extLst>
          </p:cNvPr>
          <p:cNvSpPr txBox="1"/>
          <p:nvPr/>
        </p:nvSpPr>
        <p:spPr>
          <a:xfrm>
            <a:off x="3438853" y="4976293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0C10383-3D75-F2F9-AC5A-C3B0712F1731}"/>
              </a:ext>
            </a:extLst>
          </p:cNvPr>
          <p:cNvSpPr txBox="1">
            <a:spLocks/>
          </p:cNvSpPr>
          <p:nvPr/>
        </p:nvSpPr>
        <p:spPr>
          <a:xfrm>
            <a:off x="6328782" y="25144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E2FC539-4ECB-74EB-FCD6-AAF50926F1C0}"/>
              </a:ext>
            </a:extLst>
          </p:cNvPr>
          <p:cNvSpPr txBox="1">
            <a:spLocks/>
          </p:cNvSpPr>
          <p:nvPr/>
        </p:nvSpPr>
        <p:spPr>
          <a:xfrm>
            <a:off x="6328782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9D13E9A-C662-2EBD-9B52-0B8D58B410CA}"/>
              </a:ext>
            </a:extLst>
          </p:cNvPr>
          <p:cNvSpPr txBox="1">
            <a:spLocks/>
          </p:cNvSpPr>
          <p:nvPr/>
        </p:nvSpPr>
        <p:spPr>
          <a:xfrm>
            <a:off x="6328782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9E813B6-C720-FD0D-6686-954F470DC84D}"/>
              </a:ext>
            </a:extLst>
          </p:cNvPr>
          <p:cNvSpPr txBox="1">
            <a:spLocks/>
          </p:cNvSpPr>
          <p:nvPr/>
        </p:nvSpPr>
        <p:spPr>
          <a:xfrm>
            <a:off x="6321928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45F99DC-574C-8886-0476-43F23A055943}"/>
              </a:ext>
            </a:extLst>
          </p:cNvPr>
          <p:cNvSpPr txBox="1">
            <a:spLocks/>
          </p:cNvSpPr>
          <p:nvPr/>
        </p:nvSpPr>
        <p:spPr>
          <a:xfrm>
            <a:off x="384000" y="1691710"/>
            <a:ext cx="2664000" cy="122293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pronouns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C967DF0F-98BD-C6BA-A601-2B599C28EC69}"/>
              </a:ext>
            </a:extLst>
          </p:cNvPr>
          <p:cNvSpPr txBox="1">
            <a:spLocks/>
          </p:cNvSpPr>
          <p:nvPr/>
        </p:nvSpPr>
        <p:spPr>
          <a:xfrm>
            <a:off x="384000" y="3083665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purple blocks?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545F9A-40A4-6328-5BD8-FE850E700BE7}"/>
              </a:ext>
            </a:extLst>
          </p:cNvPr>
          <p:cNvSpPr txBox="1"/>
          <p:nvPr/>
        </p:nvSpPr>
        <p:spPr>
          <a:xfrm>
            <a:off x="3445104" y="250333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A1568E-DA4B-9044-4CA9-7DBD28723FBA}"/>
              </a:ext>
            </a:extLst>
          </p:cNvPr>
          <p:cNvSpPr txBox="1"/>
          <p:nvPr/>
        </p:nvSpPr>
        <p:spPr>
          <a:xfrm>
            <a:off x="3445104" y="414562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2E751B6-F9AC-116F-40BB-EE336C307848}"/>
              </a:ext>
            </a:extLst>
          </p:cNvPr>
          <p:cNvSpPr txBox="1">
            <a:spLocks/>
          </p:cNvSpPr>
          <p:nvPr/>
        </p:nvSpPr>
        <p:spPr>
          <a:xfrm>
            <a:off x="6335033" y="332447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5018B8F6-A985-93BC-1B7B-9609459CB290}"/>
              </a:ext>
            </a:extLst>
          </p:cNvPr>
          <p:cNvSpPr txBox="1">
            <a:spLocks/>
          </p:cNvSpPr>
          <p:nvPr/>
        </p:nvSpPr>
        <p:spPr>
          <a:xfrm>
            <a:off x="384000" y="5285321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(singular) nouns.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49396D33-9718-3981-9522-3CC951A7198D}"/>
              </a:ext>
            </a:extLst>
          </p:cNvPr>
          <p:cNvSpPr txBox="1">
            <a:spLocks/>
          </p:cNvSpPr>
          <p:nvPr/>
        </p:nvSpPr>
        <p:spPr>
          <a:xfrm>
            <a:off x="9144000" y="1682687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red blocks?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7197E6-70B9-E601-7A6E-E59ECCA397FE}"/>
              </a:ext>
            </a:extLst>
          </p:cNvPr>
          <p:cNvSpPr txBox="1">
            <a:spLocks/>
          </p:cNvSpPr>
          <p:nvPr/>
        </p:nvSpPr>
        <p:spPr>
          <a:xfrm>
            <a:off x="9144000" y="3884343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adjectives.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742EEB46-50A8-140F-364A-B74BAEF1A04F}"/>
              </a:ext>
            </a:extLst>
          </p:cNvPr>
          <p:cNvSpPr txBox="1">
            <a:spLocks/>
          </p:cNvSpPr>
          <p:nvPr/>
        </p:nvSpPr>
        <p:spPr>
          <a:xfrm>
            <a:off x="6321928" y="17049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0EF89680-4E95-8E7B-3D70-5CC965A65ED9}"/>
              </a:ext>
            </a:extLst>
          </p:cNvPr>
          <p:cNvSpPr txBox="1">
            <a:spLocks/>
          </p:cNvSpPr>
          <p:nvPr/>
        </p:nvSpPr>
        <p:spPr>
          <a:xfrm>
            <a:off x="6315074" y="498955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</p:spTree>
    <p:extLst>
      <p:ext uri="{BB962C8B-B14F-4D97-AF65-F5344CB8AC3E}">
        <p14:creationId xmlns:p14="http://schemas.microsoft.com/office/powerpoint/2010/main" val="26254272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7" grpId="0" animBg="1"/>
      <p:bldP spid="8" grpId="0" animBg="1"/>
      <p:bldP spid="10" grpId="0" animBg="1"/>
      <p:bldP spid="11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“they” is a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personal pronouns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 They have fun every single day!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783239" y="2761752"/>
            <a:ext cx="1174551" cy="28235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5086920" y="2700528"/>
            <a:ext cx="9737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“they” is there to replace the noun “students”.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“she” 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liked cars. She would like to drive a fast car.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745372" y="5117584"/>
            <a:ext cx="1417178" cy="55865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5278520" y="5117584"/>
            <a:ext cx="45225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“she” is there to replace the noun “teacher”.</a:t>
            </a:r>
          </a:p>
        </p:txBody>
      </p:sp>
    </p:spTree>
    <p:extLst>
      <p:ext uri="{BB962C8B-B14F-4D97-AF65-F5344CB8AC3E}">
        <p14:creationId xmlns:p14="http://schemas.microsoft.com/office/powerpoint/2010/main" val="14060390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5602795" cy="2141875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Dave liked to take risks, but sometimes Dave got into trouble because what Dave did was dangerous.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6179633" y="1697670"/>
            <a:ext cx="5688517" cy="2181761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Dave liked to take risks, but sometimes he got into trouble because what he did was dangerous.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use pronouns in your writing?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422504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one sounds best and why?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265725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1630382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anyone guess an example of a </a:t>
            </a:r>
            <a:r>
              <a:rPr lang="en-GB" sz="3200" b="1" u="sng" dirty="0">
                <a:solidFill>
                  <a:schemeClr val="bg1"/>
                </a:solidFill>
              </a:rPr>
              <a:t>possessive pronoun</a:t>
            </a:r>
            <a:r>
              <a:rPr lang="en-GB" sz="3200" dirty="0">
                <a:solidFill>
                  <a:schemeClr val="bg1"/>
                </a:solidFill>
              </a:rPr>
              <a:t>?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Remember a pronoun replaces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2" y="4219314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What do you think </a:t>
            </a:r>
            <a:r>
              <a:rPr lang="en-GB" sz="3200" b="1" u="sng" dirty="0">
                <a:solidFill>
                  <a:schemeClr val="bg1"/>
                </a:solidFill>
              </a:rPr>
              <a:t>possessive </a:t>
            </a:r>
            <a:r>
              <a:rPr lang="en-GB" sz="3200" dirty="0">
                <a:solidFill>
                  <a:schemeClr val="bg1"/>
                </a:solidFill>
              </a:rPr>
              <a:t>means?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407480" y="5058458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It means the noun is </a:t>
            </a:r>
            <a:r>
              <a:rPr lang="en-GB" sz="3200" b="1" u="sng" dirty="0">
                <a:solidFill>
                  <a:srgbClr val="FFFF00"/>
                </a:solidFill>
              </a:rPr>
              <a:t>owned</a:t>
            </a:r>
            <a:r>
              <a:rPr lang="en-GB" sz="3200" dirty="0">
                <a:solidFill>
                  <a:schemeClr val="bg1"/>
                </a:solidFill>
              </a:rPr>
              <a:t> by someone.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91431" y="215134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We’re looking at </a:t>
            </a:r>
            <a:r>
              <a:rPr lang="en-GB" b="1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possessive pronouns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today.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125331"/>
            <a:ext cx="11377035" cy="607397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Mine, yours, ours, his, hers, theirs and its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407480" y="1828000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What’s good about possessive pronouns?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91431" y="215134"/>
            <a:ext cx="11377035" cy="76862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is a list of </a:t>
            </a:r>
            <a:r>
              <a:rPr lang="en-GB" b="1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possessive pronouns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814B3C-B07F-E886-1237-489FDA8773C5}"/>
              </a:ext>
            </a:extLst>
          </p:cNvPr>
          <p:cNvSpPr txBox="1"/>
          <p:nvPr/>
        </p:nvSpPr>
        <p:spPr>
          <a:xfrm>
            <a:off x="391430" y="5472115"/>
            <a:ext cx="11377035" cy="119181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What’s good about possessive pronouns?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- They improve our writing!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48BBF3-7E9B-A930-ECDD-6A5B499168CB}"/>
              </a:ext>
            </a:extLst>
          </p:cNvPr>
          <p:cNvSpPr txBox="1"/>
          <p:nvPr/>
        </p:nvSpPr>
        <p:spPr>
          <a:xfrm>
            <a:off x="415811" y="2635707"/>
            <a:ext cx="11377035" cy="1118890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Sarah picked up Sarah’s book, but Tom thought the book was Tom’s.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71D639-9068-F8EF-2324-B0738CB045D9}"/>
              </a:ext>
            </a:extLst>
          </p:cNvPr>
          <p:cNvSpPr txBox="1"/>
          <p:nvPr/>
        </p:nvSpPr>
        <p:spPr>
          <a:xfrm>
            <a:off x="391431" y="4145267"/>
            <a:ext cx="11377035" cy="1118890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Sarah picked up Sarah’s book, but Tom thought the book was </a:t>
            </a:r>
            <a:r>
              <a:rPr lang="en-GB" sz="3200" b="1" u="sng" dirty="0">
                <a:solidFill>
                  <a:schemeClr val="bg1"/>
                </a:solidFill>
              </a:rPr>
              <a:t>his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43729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33866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 apostrophes!!!!!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33866" y="1429084"/>
            <a:ext cx="11491274" cy="93887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really tempting to use apostrophes to show possession.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333866" y="4553312"/>
            <a:ext cx="11491274" cy="93888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“it’s” always means “it is”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33866" y="2722391"/>
            <a:ext cx="11491274" cy="1476493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never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 apostrophes.</a:t>
            </a:r>
            <a:endParaRPr lang="en-GB" sz="40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3EF88F2-28E5-DF7D-42F1-27A51847DABB}"/>
              </a:ext>
            </a:extLst>
          </p:cNvPr>
          <p:cNvSpPr txBox="1">
            <a:spLocks/>
          </p:cNvSpPr>
          <p:nvPr/>
        </p:nvSpPr>
        <p:spPr>
          <a:xfrm>
            <a:off x="333866" y="5846618"/>
            <a:ext cx="11491274" cy="80942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its’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correct!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FC38C91F-C9B9-0948-E116-2FCC7C9B88D0}"/>
              </a:ext>
            </a:extLst>
          </p:cNvPr>
          <p:cNvSpPr/>
          <p:nvPr/>
        </p:nvSpPr>
        <p:spPr>
          <a:xfrm>
            <a:off x="9550826" y="5964553"/>
            <a:ext cx="2517704" cy="792467"/>
          </a:xfrm>
          <a:prstGeom prst="roundRect">
            <a:avLst/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5896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8" grpId="0" animBg="1"/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723900"/>
          <a:ext cx="9952356" cy="3715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714375"/>
          <a:ext cx="9952356" cy="3725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8" y="714375"/>
          <a:ext cx="9952356" cy="34766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705099" y="4376083"/>
            <a:ext cx="89820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/>
        </p:nvGraphicFramePr>
        <p:xfrm>
          <a:off x="1601469" y="-59531"/>
          <a:ext cx="9952356" cy="509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/>
        </p:nvGraphicFramePr>
        <p:xfrm>
          <a:off x="1601469" y="-59531"/>
          <a:ext cx="9952356" cy="517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995</Words>
  <Application>Microsoft Office PowerPoint</Application>
  <PresentationFormat>Widescreen</PresentationFormat>
  <Paragraphs>166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2025-12-22T10:13:27Z</dcterms:modified>
</cp:coreProperties>
</file>