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6"/>
  </p:notesMasterIdLst>
  <p:sldIdLst>
    <p:sldId id="498" r:id="rId2"/>
    <p:sldId id="40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68" r:id="rId16"/>
    <p:sldId id="492" r:id="rId17"/>
    <p:sldId id="493" r:id="rId18"/>
    <p:sldId id="494" r:id="rId19"/>
    <p:sldId id="469" r:id="rId20"/>
    <p:sldId id="495" r:id="rId21"/>
    <p:sldId id="496" r:id="rId22"/>
    <p:sldId id="470" r:id="rId23"/>
    <p:sldId id="409" r:id="rId24"/>
    <p:sldId id="413" r:id="rId25"/>
    <p:sldId id="416" r:id="rId26"/>
    <p:sldId id="419" r:id="rId27"/>
    <p:sldId id="418" r:id="rId28"/>
    <p:sldId id="411" r:id="rId29"/>
    <p:sldId id="424" r:id="rId30"/>
    <p:sldId id="425" r:id="rId31"/>
    <p:sldId id="426" r:id="rId32"/>
    <p:sldId id="427" r:id="rId33"/>
    <p:sldId id="440" r:id="rId34"/>
    <p:sldId id="379" r:id="rId35"/>
    <p:sldId id="381" r:id="rId36"/>
    <p:sldId id="389" r:id="rId37"/>
    <p:sldId id="392" r:id="rId38"/>
    <p:sldId id="390" r:id="rId39"/>
    <p:sldId id="393" r:id="rId40"/>
    <p:sldId id="383" r:id="rId41"/>
    <p:sldId id="483" r:id="rId42"/>
    <p:sldId id="384" r:id="rId43"/>
    <p:sldId id="497" r:id="rId44"/>
    <p:sldId id="385" r:id="rId45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F42AF7-F07A-44AE-9775-8BBCCC8D60EC}" v="12" dt="2025-12-11T14:36:00.5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0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1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1"/>
      <dgm:spPr/>
    </dgm:pt>
    <dgm:pt modelId="{6D426384-63F2-4B63-83C2-79E1A4E81C13}" type="pres">
      <dgm:prSet presAssocID="{4A88053E-246C-4CC6-86DA-E5E05D8C7D1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110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259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34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225518" y="112320"/>
          <a:ext cx="7501318" cy="11401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258911" y="145713"/>
        <a:ext cx="7434532" cy="1073329"/>
      </dsp:txXfrm>
    </dsp:sp>
    <dsp:sp modelId="{33643D00-C75E-4DF5-A0F0-DFA21355EB8A}">
      <dsp:nvSpPr>
        <dsp:cNvPr id="0" name=""/>
        <dsp:cNvSpPr/>
      </dsp:nvSpPr>
      <dsp:spPr>
        <a:xfrm>
          <a:off x="1583152" y="1252436"/>
          <a:ext cx="3393025" cy="636047"/>
        </a:xfrm>
        <a:custGeom>
          <a:avLst/>
          <a:gdLst/>
          <a:ahLst/>
          <a:cxnLst/>
          <a:rect l="0" t="0" r="0" b="0"/>
          <a:pathLst>
            <a:path>
              <a:moveTo>
                <a:pt x="3393025" y="0"/>
              </a:moveTo>
              <a:lnTo>
                <a:pt x="3393025" y="318023"/>
              </a:lnTo>
              <a:lnTo>
                <a:pt x="0" y="318023"/>
              </a:lnTo>
              <a:lnTo>
                <a:pt x="0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90563" y="1888484"/>
          <a:ext cx="2385179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7136" y="1935057"/>
        <a:ext cx="2292033" cy="1496973"/>
      </dsp:txXfrm>
    </dsp:sp>
    <dsp:sp modelId="{67357A81-5F47-46C8-8791-23DB6B665016}">
      <dsp:nvSpPr>
        <dsp:cNvPr id="0" name=""/>
        <dsp:cNvSpPr/>
      </dsp:nvSpPr>
      <dsp:spPr>
        <a:xfrm>
          <a:off x="4683886" y="1252436"/>
          <a:ext cx="292291" cy="636047"/>
        </a:xfrm>
        <a:custGeom>
          <a:avLst/>
          <a:gdLst/>
          <a:ahLst/>
          <a:cxnLst/>
          <a:rect l="0" t="0" r="0" b="0"/>
          <a:pathLst>
            <a:path>
              <a:moveTo>
                <a:pt x="292291" y="0"/>
              </a:moveTo>
              <a:lnTo>
                <a:pt x="292291" y="318023"/>
              </a:lnTo>
              <a:lnTo>
                <a:pt x="0" y="318023"/>
              </a:lnTo>
              <a:lnTo>
                <a:pt x="0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91296" y="1888484"/>
          <a:ext cx="2385179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537869" y="1935057"/>
        <a:ext cx="2292033" cy="1496973"/>
      </dsp:txXfrm>
    </dsp:sp>
    <dsp:sp modelId="{F7436063-BF3D-4400-ABDF-46A0C91AC2E1}">
      <dsp:nvSpPr>
        <dsp:cNvPr id="0" name=""/>
        <dsp:cNvSpPr/>
      </dsp:nvSpPr>
      <dsp:spPr>
        <a:xfrm>
          <a:off x="4976178" y="1252436"/>
          <a:ext cx="3100733" cy="636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23"/>
              </a:lnTo>
              <a:lnTo>
                <a:pt x="3100733" y="318023"/>
              </a:lnTo>
              <a:lnTo>
                <a:pt x="3100733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592029" y="1888484"/>
          <a:ext cx="2969763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638602" y="1935057"/>
        <a:ext cx="2876617" cy="149697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378453" y="746"/>
          <a:ext cx="1195449" cy="7969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401795" y="24088"/>
        <a:ext cx="1148765" cy="750282"/>
      </dsp:txXfrm>
    </dsp:sp>
    <dsp:sp modelId="{86F95A29-5235-422D-96EE-BAFAABAD6257}">
      <dsp:nvSpPr>
        <dsp:cNvPr id="0" name=""/>
        <dsp:cNvSpPr/>
      </dsp:nvSpPr>
      <dsp:spPr>
        <a:xfrm>
          <a:off x="1299927" y="797712"/>
          <a:ext cx="3676250" cy="318786"/>
        </a:xfrm>
        <a:custGeom>
          <a:avLst/>
          <a:gdLst/>
          <a:ahLst/>
          <a:cxnLst/>
          <a:rect l="0" t="0" r="0" b="0"/>
          <a:pathLst>
            <a:path>
              <a:moveTo>
                <a:pt x="3676250" y="0"/>
              </a:moveTo>
              <a:lnTo>
                <a:pt x="3676250" y="159393"/>
              </a:lnTo>
              <a:lnTo>
                <a:pt x="0" y="159393"/>
              </a:lnTo>
              <a:lnTo>
                <a:pt x="0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00089" y="1116498"/>
          <a:ext cx="1999675" cy="12117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35581" y="1151990"/>
        <a:ext cx="1928691" cy="1140810"/>
      </dsp:txXfrm>
    </dsp:sp>
    <dsp:sp modelId="{93868109-C16B-49AD-8BE1-0223FC44A474}">
      <dsp:nvSpPr>
        <dsp:cNvPr id="0" name=""/>
        <dsp:cNvSpPr/>
      </dsp:nvSpPr>
      <dsp:spPr>
        <a:xfrm>
          <a:off x="3601351" y="797712"/>
          <a:ext cx="1374826" cy="318786"/>
        </a:xfrm>
        <a:custGeom>
          <a:avLst/>
          <a:gdLst/>
          <a:ahLst/>
          <a:cxnLst/>
          <a:rect l="0" t="0" r="0" b="0"/>
          <a:pathLst>
            <a:path>
              <a:moveTo>
                <a:pt x="1374826" y="0"/>
              </a:moveTo>
              <a:lnTo>
                <a:pt x="1374826" y="159393"/>
              </a:lnTo>
              <a:lnTo>
                <a:pt x="0" y="159393"/>
              </a:lnTo>
              <a:lnTo>
                <a:pt x="0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58399" y="1116498"/>
          <a:ext cx="1885904" cy="11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93235" y="1151334"/>
        <a:ext cx="1816232" cy="1119728"/>
      </dsp:txXfrm>
    </dsp:sp>
    <dsp:sp modelId="{8E45D172-A16A-4213-8444-85A251E74905}">
      <dsp:nvSpPr>
        <dsp:cNvPr id="0" name=""/>
        <dsp:cNvSpPr/>
      </dsp:nvSpPr>
      <dsp:spPr>
        <a:xfrm>
          <a:off x="4976178" y="797712"/>
          <a:ext cx="811195" cy="318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93"/>
              </a:lnTo>
              <a:lnTo>
                <a:pt x="811195" y="159393"/>
              </a:lnTo>
              <a:lnTo>
                <a:pt x="811195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902938" y="1116498"/>
          <a:ext cx="1768870" cy="11208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5766" y="1149326"/>
        <a:ext cx="1703214" cy="1055165"/>
      </dsp:txXfrm>
    </dsp:sp>
    <dsp:sp modelId="{BCE54729-C23D-460A-B6D9-5B0F7AAAE094}">
      <dsp:nvSpPr>
        <dsp:cNvPr id="0" name=""/>
        <dsp:cNvSpPr/>
      </dsp:nvSpPr>
      <dsp:spPr>
        <a:xfrm>
          <a:off x="4976178" y="797712"/>
          <a:ext cx="3365177" cy="318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93"/>
              </a:lnTo>
              <a:lnTo>
                <a:pt x="3365177" y="159393"/>
              </a:lnTo>
              <a:lnTo>
                <a:pt x="3365177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030443" y="1116498"/>
          <a:ext cx="2621822" cy="10401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060907" y="1146962"/>
        <a:ext cx="2560894" cy="979192"/>
      </dsp:txXfrm>
    </dsp:sp>
    <dsp:sp modelId="{CD54CBEC-087C-4D8E-81D3-16C1E956BB3C}">
      <dsp:nvSpPr>
        <dsp:cNvPr id="0" name=""/>
        <dsp:cNvSpPr/>
      </dsp:nvSpPr>
      <dsp:spPr>
        <a:xfrm>
          <a:off x="8295635" y="2156619"/>
          <a:ext cx="91440" cy="3187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7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7743630" y="2475405"/>
          <a:ext cx="1195449" cy="7969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</a:t>
          </a:r>
        </a:p>
      </dsp:txBody>
      <dsp:txXfrm>
        <a:off x="7766972" y="2498747"/>
        <a:ext cx="1148765" cy="750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210990"/>
          <a:ext cx="8130627" cy="88082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6662" y="236788"/>
        <a:ext cx="8079031" cy="829226"/>
      </dsp:txXfrm>
    </dsp:sp>
    <dsp:sp modelId="{33643D00-C75E-4DF5-A0F0-DFA21355EB8A}">
      <dsp:nvSpPr>
        <dsp:cNvPr id="0" name=""/>
        <dsp:cNvSpPr/>
      </dsp:nvSpPr>
      <dsp:spPr>
        <a:xfrm>
          <a:off x="1298500" y="1091813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781221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31701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091813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781221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31701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091813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781221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31701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88205"/>
          <a:ext cx="8130627" cy="10787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2460" y="119801"/>
        <a:ext cx="8067435" cy="1015576"/>
      </dsp:txXfrm>
    </dsp:sp>
    <dsp:sp modelId="{33643D00-C75E-4DF5-A0F0-DFA21355EB8A}">
      <dsp:nvSpPr>
        <dsp:cNvPr id="0" name=""/>
        <dsp:cNvSpPr/>
      </dsp:nvSpPr>
      <dsp:spPr>
        <a:xfrm>
          <a:off x="1298500" y="1166974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56382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906862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66974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56382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906862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66974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56382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906862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69563"/>
          <a:ext cx="8130627" cy="9732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9368" y="198067"/>
        <a:ext cx="8073619" cy="916194"/>
      </dsp:txXfrm>
    </dsp:sp>
    <dsp:sp modelId="{33643D00-C75E-4DF5-A0F0-DFA21355EB8A}">
      <dsp:nvSpPr>
        <dsp:cNvPr id="0" name=""/>
        <dsp:cNvSpPr/>
      </dsp:nvSpPr>
      <dsp:spPr>
        <a:xfrm>
          <a:off x="1298500" y="1142766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32174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82654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42766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32174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882654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42766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32174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82654"/>
        <a:ext cx="3117946" cy="16225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67384"/>
          <a:ext cx="8130627" cy="92041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7822" y="194342"/>
        <a:ext cx="8076711" cy="866495"/>
      </dsp:txXfrm>
    </dsp:sp>
    <dsp:sp modelId="{33643D00-C75E-4DF5-A0F0-DFA21355EB8A}">
      <dsp:nvSpPr>
        <dsp:cNvPr id="0" name=""/>
        <dsp:cNvSpPr/>
      </dsp:nvSpPr>
      <dsp:spPr>
        <a:xfrm>
          <a:off x="1298500" y="1087795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777203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27683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087795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777203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827683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087795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777203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778068" y="1827683"/>
        <a:ext cx="3117946" cy="16225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01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0F550-3BA5-F6EA-6F75-780FA487E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8F4ECE-A0B4-53B5-631F-9095CD798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019184-A087-AC09-D919-F54C58BA94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hats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A5D578-1438-9222-DF6D-BDF2DB319C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358AE5-CE42-80E3-0610-657C0185C8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D7E38F-A76D-91D9-629B-5FD8C565DBE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1283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35A7A-CFF0-CE58-B896-590C32104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000DE2-877D-0774-BD48-11D3F589E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0AD73D-DCCD-4B05-4C0B-6975DBFCEF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9BADC6-6B21-8F5C-6878-B363C6B5B8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3253-77CD-C247-09BD-EE24425D108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E7BDC3-DAB5-B008-8261-6707C978DBB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2870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FB039-4F41-9856-209B-778339A26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2F1DBD-C768-3A8C-BADF-4F9322BCA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04FCB-9F3C-061C-3597-AB8E48E6261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DD7797-5BF5-C09C-948F-2D87DC9E03E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B22E8A-7820-CC8B-E62A-068EBB9B45E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33A72E-FD48-D34E-B60B-F088C52EF8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0749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2F522-FDDE-C0FA-E739-62CC9E3CE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04B6CB-40F1-2FDE-58F9-B6DDDB665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F0FD2-46E8-D1FA-09E8-99AECB9768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sort of apostrophes are being used?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265B76-5A95-9684-50DD-65864FB556F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8CBB2D-ADD2-B205-1AF3-A081E56A6E8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9B702A-8267-AE93-A20A-163AEE4DD2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3462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5F99B-A5A1-59D4-31C3-CFC0288D2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D7C563-3789-40E3-AAD4-28743288E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6B1AEF-629D-C7DD-18D6-8C39BACB905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sort of apostrophes are being used?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Omission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possession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Lisa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book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79E325-8A06-013B-DE22-9F0A8191D45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283D0A-6B4F-6E0E-9FEA-443A66DF871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E53C27-AAAF-1723-4EC1-D628523B79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6894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26935" y="4837895"/>
            <a:ext cx="894584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82408" y="3753933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27344" y="428874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97312" y="42157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323975" y="3689469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442594" y="3919013"/>
            <a:ext cx="139105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57301" y="3805375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839501" y="498982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574179" y="444107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91925" y="428877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004276" y="506090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516154" y="38316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396966" y="3893719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161786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408328" y="44337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594252" y="435753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38425" y="505725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“carefully”?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592132" y="536825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64371" y="445509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“faulty”?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576915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849154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531265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803504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adjusted the faulty panel.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447296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8382013" y="4243118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41465" y="159727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322681" y="273881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604770" y="2738810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2699223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160309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671856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BB429-20C6-75C1-72DE-D8692AA48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E0475A-9E5C-0F0A-3334-0070AA2B3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E7138C-BB73-FE83-CDD4-5ACABB2D445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C6B8D2-2D1F-8EF4-CBFD-9A36D3B185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3941AD-D948-17B2-5220-54F4625584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48C1C1-A031-0A0E-2680-A242E2B06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common, proper,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1576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type of pronouns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267450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/>
        </p:nvGraphicFramePr>
        <p:xfrm>
          <a:off x="1601469" y="771526"/>
          <a:ext cx="9952356" cy="3273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671D17-0F31-7162-4AA4-C5A4F35E16FF}"/>
              </a:ext>
            </a:extLst>
          </p:cNvPr>
          <p:cNvSpPr txBox="1"/>
          <p:nvPr/>
        </p:nvSpPr>
        <p:spPr>
          <a:xfrm>
            <a:off x="3239134" y="5797630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 new type of pronoun – </a:t>
            </a:r>
            <a:r>
              <a:rPr lang="en-GB" sz="2400" i="1" u="sng" dirty="0"/>
              <a:t>possessive pronouns</a:t>
            </a:r>
            <a:r>
              <a:rPr lang="en-GB" sz="2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43F8C3-701D-B179-F693-2DADD70F34C4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type of pronouns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</a:t>
            </a:r>
            <a:r>
              <a:rPr lang="en-GB" sz="2400">
                <a:solidFill>
                  <a:schemeClr val="bg1"/>
                </a:solidFill>
              </a:rPr>
              <a:t>a plural noun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pronouns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it, we, they….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400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28782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 They have fun every single day!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761752"/>
            <a:ext cx="1174551" cy="2823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5086920" y="2700528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to replace the noun “students”.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liked cars. She would like to drive a fast car.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41717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278520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to replace the noun “teacher”.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26572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A2A7C-3E72-4800-D94C-C0AFA6A66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970C3C-19EE-00B1-1527-EAC78D6B9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97EB7-3A99-41A1-E65E-627FD5F475D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E7F551-B04D-91E9-1F25-02B3ADFCED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37DE87-F304-D9B2-EDBA-0BCF9567E57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1C3F56-FFA3-5218-5142-6258CD2DBA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What types of nouns are they –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1680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1630382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anyone guess an example of a </a:t>
            </a:r>
            <a:r>
              <a:rPr lang="en-GB" sz="3200" b="1" u="sng" dirty="0">
                <a:solidFill>
                  <a:schemeClr val="bg1"/>
                </a:solidFill>
              </a:rPr>
              <a:t>possessive pronoun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Remember a pronoun replaces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21931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 you think </a:t>
            </a:r>
            <a:r>
              <a:rPr lang="en-GB" sz="3200" b="1" u="sng" dirty="0">
                <a:solidFill>
                  <a:schemeClr val="bg1"/>
                </a:solidFill>
              </a:rPr>
              <a:t>possessive </a:t>
            </a:r>
            <a:r>
              <a:rPr lang="en-GB" sz="3200" dirty="0">
                <a:solidFill>
                  <a:schemeClr val="bg1"/>
                </a:solidFill>
              </a:rPr>
              <a:t>means?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05845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means the noun is </a:t>
            </a:r>
            <a:r>
              <a:rPr lang="en-GB" sz="3200" b="1" u="sng" dirty="0">
                <a:solidFill>
                  <a:srgbClr val="FFFF00"/>
                </a:solidFill>
              </a:rPr>
              <a:t>owned</a:t>
            </a:r>
            <a:r>
              <a:rPr lang="en-GB" sz="3200" dirty="0">
                <a:solidFill>
                  <a:schemeClr val="bg1"/>
                </a:solidFill>
              </a:rPr>
              <a:t> by someone.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1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today.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12533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Mine, yours, ours, his, hers, theirs and its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407480" y="1828000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What’s good about possessive pronouns?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1" y="215134"/>
            <a:ext cx="11377035" cy="76862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list of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814B3C-B07F-E886-1237-489FDA8773C5}"/>
              </a:ext>
            </a:extLst>
          </p:cNvPr>
          <p:cNvSpPr txBox="1"/>
          <p:nvPr/>
        </p:nvSpPr>
        <p:spPr>
          <a:xfrm>
            <a:off x="391430" y="5472115"/>
            <a:ext cx="11377035" cy="119181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What’s good about possessive pronouns?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- They improve our writing!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8BBF3-7E9B-A930-ECDD-6A5B499168CB}"/>
              </a:ext>
            </a:extLst>
          </p:cNvPr>
          <p:cNvSpPr txBox="1"/>
          <p:nvPr/>
        </p:nvSpPr>
        <p:spPr>
          <a:xfrm>
            <a:off x="415811" y="2635707"/>
            <a:ext cx="11377035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Sarah picked up Sarah’s book, but Tom thought the book was Tom’s.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71D639-9068-F8EF-2324-B0738CB045D9}"/>
              </a:ext>
            </a:extLst>
          </p:cNvPr>
          <p:cNvSpPr txBox="1"/>
          <p:nvPr/>
        </p:nvSpPr>
        <p:spPr>
          <a:xfrm>
            <a:off x="391431" y="4145267"/>
            <a:ext cx="11377035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Sarah picked up Sarah’s book, but Tom thought the book was </a:t>
            </a:r>
            <a:r>
              <a:rPr lang="en-GB" sz="3200" b="1" u="sng" dirty="0">
                <a:solidFill>
                  <a:schemeClr val="bg1"/>
                </a:solidFill>
              </a:rPr>
              <a:t>his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372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33866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apostrophes!!!!!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33866" y="1429084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really tempting to use apostrophes to show possession.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33866" y="4553312"/>
            <a:ext cx="11491274" cy="93888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“it’s” always means “it is”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33866" y="2722391"/>
            <a:ext cx="11491274" cy="147649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apostrophes.</a:t>
            </a:r>
            <a:endParaRPr lang="en-GB" sz="40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3EF88F2-28E5-DF7D-42F1-27A51847DABB}"/>
              </a:ext>
            </a:extLst>
          </p:cNvPr>
          <p:cNvSpPr txBox="1">
            <a:spLocks/>
          </p:cNvSpPr>
          <p:nvPr/>
        </p:nvSpPr>
        <p:spPr>
          <a:xfrm>
            <a:off x="333866" y="5846618"/>
            <a:ext cx="11491274" cy="80942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correct!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047999"/>
            <a:ext cx="11308304" cy="363193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15" y="3429000"/>
            <a:ext cx="10981473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 sentences about Emile: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Emile was flying Emile’s rocket. Emile avoided comets easily. Emile was very good at piloting. Emile landed the rocket. Emile left the rocket.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62261" y="1282074"/>
            <a:ext cx="10591800" cy="211994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5 short sentences about one of Emile, Aimee or Scrambler.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Use their name in each of the 5 sentences.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 do a second version of the 5 sentences,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using their name only once!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071" y="1670588"/>
            <a:ext cx="1291289" cy="16010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5C92A44-E5C8-3DC4-3E25-6EBCEE56D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14" y="5331465"/>
            <a:ext cx="10981473" cy="1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Emile was flying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his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rocket. </a:t>
            </a:r>
            <a:r>
              <a:rPr lang="en-GB" altLang="en-US" sz="2400" i="1" u="sng" dirty="0">
                <a:solidFill>
                  <a:schemeClr val="tx1"/>
                </a:solidFill>
              </a:rPr>
              <a:t>He</a:t>
            </a:r>
            <a:r>
              <a:rPr lang="en-GB" altLang="en-US" sz="2400" dirty="0">
                <a:solidFill>
                  <a:schemeClr val="tx1"/>
                </a:solidFill>
              </a:rPr>
              <a:t> avoided comets easily.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was very good at piloting.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landed and left the rocket.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2.5E-6 4.8148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697693"/>
              </p:ext>
            </p:extLst>
          </p:nvPr>
        </p:nvGraphicFramePr>
        <p:xfrm>
          <a:off x="252410" y="285751"/>
          <a:ext cx="11687176" cy="5772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6336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6268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4584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438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8057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Adverb | Verb | Pronoun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dog loudly hears her.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8057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 - Sentences with possessive pronouns as well.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like my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86322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487560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D30B6-F948-510E-4D4D-C6C92147A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4E0A0E-BD34-4126-C268-2238BDD5E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255D85-9767-24AB-F792-D508B26D52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26CE34-CBA7-6FC8-B48C-DE099A05FA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9DDA7F-042C-31F4-3635-AAD4E707201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A5F7A6-F3FF-524C-82EA-8024676A11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plural and which noun is singular?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6017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EED6D-30A3-CCEB-2E74-BCBFD3213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DB0178-11EF-5D7B-C957-8547DBC4E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35A70-9E9C-62DD-91D8-818B28912D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D8EAD4-DC62-F957-7BAE-87CB121C66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5A794-FCFA-7DAA-B08A-65FE0E1DB6B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adjective?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green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35ED9A-3621-A4B1-E466-10C8552C5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9625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2086D-B765-C21B-8E1E-2CFC1AC81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CD6D91-C779-E345-F95F-4A48D47D0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A4BB5F-2405-0479-9C9D-A0580BE65AF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3078D2-F3FD-8CCE-A58B-56257B394F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513074-067A-9257-DB9A-FC4A1E9EF9E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94856-A80B-A2AA-9F5F-E8CE52296E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482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1CE61-B8FC-C78A-1E08-2CCEC191A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BE0E5B-865B-AC6C-F001-888193A82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A9EF19-2729-6139-8F3A-A80E47B8A7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E35F61-7D05-F89A-999A-B8DD59A59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C7EB38-90D8-BB3B-440D-63F334CF4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A4F7D4-92F6-E5D4-FF35-6040BBDA2E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6530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F3BC1-3015-8AEC-9AF1-417024719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3E079-A161-2751-1CCA-4B36391B8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E4A4E7-D062-F636-4772-4A02B950FB3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Lisas book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4B90F6-98EE-DE90-40C8-26A541ABD3A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What tense is the verb –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358299-9B3D-0FD2-ADBA-C013772958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trees swayed in the wind.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E66458-E099-48F3-D091-0EE755E2D0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Which noun is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noun is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stole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5425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2506</Words>
  <Application>Microsoft Office PowerPoint</Application>
  <PresentationFormat>Widescreen</PresentationFormat>
  <Paragraphs>402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2025-12-22T10:13:09Z</dcterms:modified>
</cp:coreProperties>
</file>