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97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ED2D87-CA56-424C-8C61-018C9BCC5F1E}" v="4" dt="2025-12-11T14:37:12.5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017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3047999"/>
            <a:ext cx="11308304" cy="363193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3EA750-071C-5391-3FC6-44FE53EB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215" y="3429000"/>
            <a:ext cx="10981473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 sentences about Emile: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Emile was flying Emile’s rocket. Emile avoided comets easily. Emile was very good at piloting. Emile landed the rocket. Emile left the rocket.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62261" y="1282074"/>
            <a:ext cx="10591800" cy="211994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5 short sentences about one of Emile, Aimee or Scrambler.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Use their name in each of the 5 sentences.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 do a second version of the 5 sentences,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using their name only once!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071" y="1670588"/>
            <a:ext cx="1291289" cy="160105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5C92A44-E5C8-3DC4-3E25-6EBCEE56D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214" y="5331465"/>
            <a:ext cx="10981473" cy="120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Emile was flying </a:t>
            </a: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his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rocket. </a:t>
            </a:r>
            <a:r>
              <a:rPr lang="en-GB" altLang="en-US" sz="2400" i="1" u="sng" dirty="0">
                <a:solidFill>
                  <a:schemeClr val="tx1"/>
                </a:solidFill>
              </a:rPr>
              <a:t>He</a:t>
            </a:r>
            <a:r>
              <a:rPr lang="en-GB" altLang="en-US" sz="2400" dirty="0">
                <a:solidFill>
                  <a:schemeClr val="tx1"/>
                </a:solidFill>
              </a:rPr>
              <a:t> avoided comets easily. </a:t>
            </a: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was very good at piloting. </a:t>
            </a: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landed and left the rocket.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2.5E-6 4.8148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1"/>
          <a:ext cx="11687176" cy="5772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6336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6268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45848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438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8057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Adverb | Verb | Pronoun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dog loudly hears her.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8057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5709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709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 - Sentences with possessive pronouns as well.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like my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709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dog is yours.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86322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487560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</Words>
  <Application>Microsoft Office PowerPoint</Application>
  <PresentationFormat>Widescreen</PresentationFormat>
  <Paragraphs>48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2025-12-22T10:13:18Z</dcterms:modified>
</cp:coreProperties>
</file>