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498" r:id="rId2"/>
    <p:sldId id="274" r:id="rId3"/>
    <p:sldId id="409" r:id="rId4"/>
    <p:sldId id="413" r:id="rId5"/>
    <p:sldId id="416" r:id="rId6"/>
    <p:sldId id="418" r:id="rId7"/>
    <p:sldId id="411" r:id="rId8"/>
    <p:sldId id="424" r:id="rId9"/>
    <p:sldId id="425" r:id="rId10"/>
    <p:sldId id="426" r:id="rId11"/>
    <p:sldId id="427" r:id="rId12"/>
    <p:sldId id="440" r:id="rId13"/>
    <p:sldId id="441" r:id="rId14"/>
    <p:sldId id="497" r:id="rId15"/>
    <p:sldId id="379" r:id="rId16"/>
    <p:sldId id="381" r:id="rId17"/>
    <p:sldId id="389" r:id="rId18"/>
    <p:sldId id="392" r:id="rId19"/>
    <p:sldId id="383" r:id="rId20"/>
    <p:sldId id="390" r:id="rId21"/>
    <p:sldId id="442" r:id="rId22"/>
    <p:sldId id="443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50CD69-46B0-4E8A-BF60-BDA1F23667AA}" v="2" dt="2025-12-09T12:02:16.2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2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2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2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2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it,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hers, his, ours, theirs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2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2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2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2" custScaleX="203311" custScaleY="248987"/>
      <dgm:spPr/>
    </dgm:pt>
    <dgm:pt modelId="{CEDB3548-22DE-4BE8-B0C4-349CE578B8BA}" type="pres">
      <dgm:prSet presAssocID="{8962AF18-88A6-4FB6-AB00-417855B8256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it, we, they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hers, his, ours, theirs</a:t>
          </a:r>
        </a:p>
      </dgm:t>
    </dgm:pt>
    <dgm:pt modelId="{F01D3249-8354-48BB-B1FA-F2196DEFAFB5}" type="parTrans" cxnId="{BB1F4C30-A478-474F-8AEF-4624E47BB079}">
      <dgm:prSet/>
      <dgm:spPr/>
      <dgm:t>
        <a:bodyPr/>
        <a:lstStyle/>
        <a:p>
          <a:endParaRPr lang="en-GB"/>
        </a:p>
      </dgm:t>
    </dgm:pt>
    <dgm:pt modelId="{552B7EA6-E23E-48FA-B9EF-52B3D1999DD2}" type="sibTrans" cxnId="{BB1F4C30-A478-474F-8AEF-4624E47BB079}">
      <dgm:prSet/>
      <dgm:spPr/>
      <dgm:t>
        <a:bodyPr/>
        <a:lstStyle/>
        <a:p>
          <a:endParaRPr lang="en-GB"/>
        </a:p>
      </dgm:t>
    </dgm:pt>
    <dgm:pt modelId="{1A137B89-6F2E-4B62-B055-D1F0FAB03B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Demonstrative pronouns</a:t>
          </a:r>
        </a:p>
      </dgm:t>
    </dgm:pt>
    <dgm:pt modelId="{489529C3-38A5-483F-9EF6-8C6C3D21F270}" type="parTrans" cxnId="{DD98D9B4-D748-4F95-884C-923E8DED48E0}">
      <dgm:prSet/>
      <dgm:spPr/>
    </dgm:pt>
    <dgm:pt modelId="{DA67E601-80B1-41B7-9E54-80022D682934}" type="sibTrans" cxnId="{DD98D9B4-D748-4F95-884C-923E8DED48E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8987"/>
      <dgm:spPr/>
    </dgm:pt>
    <dgm:pt modelId="{CEDB3548-22DE-4BE8-B0C4-349CE578B8BA}" type="pres">
      <dgm:prSet presAssocID="{8962AF18-88A6-4FB6-AB00-417855B82562}" presName="hierChild3" presStyleCnt="0"/>
      <dgm:spPr/>
    </dgm:pt>
    <dgm:pt modelId="{48EE2E66-67F2-4E69-BB32-432C338473C0}" type="pres">
      <dgm:prSet presAssocID="{489529C3-38A5-483F-9EF6-8C6C3D21F270}" presName="Name19" presStyleLbl="parChTrans1D3" presStyleIdx="2" presStyleCnt="3"/>
      <dgm:spPr/>
    </dgm:pt>
    <dgm:pt modelId="{83351936-FAA6-40CE-8C10-124B28AC4EC2}" type="pres">
      <dgm:prSet presAssocID="{1A137B89-6F2E-4B62-B055-D1F0FAB03B16}" presName="Name21" presStyleCnt="0"/>
      <dgm:spPr/>
    </dgm:pt>
    <dgm:pt modelId="{0F61E39F-EC6F-4740-ABAB-96CA1BCC619E}" type="pres">
      <dgm:prSet presAssocID="{1A137B89-6F2E-4B62-B055-D1F0FAB03B16}" presName="level2Shape" presStyleLbl="node3" presStyleIdx="2" presStyleCnt="3" custScaleX="260667" custScaleY="242946"/>
      <dgm:spPr/>
    </dgm:pt>
    <dgm:pt modelId="{05D60B9F-F32A-4171-A7D0-9A4C922956FF}" type="pres">
      <dgm:prSet presAssocID="{1A137B89-6F2E-4B62-B055-D1F0FAB03B1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15F21AB2-60D5-4BB8-9906-D5732CD102D6}" type="presOf" srcId="{1A137B89-6F2E-4B62-B055-D1F0FAB03B16}" destId="{0F61E39F-EC6F-4740-ABAB-96CA1BCC619E}" srcOrd="0" destOrd="0" presId="urn:microsoft.com/office/officeart/2005/8/layout/hierarchy6"/>
    <dgm:cxn modelId="{DD98D9B4-D748-4F95-884C-923E8DED48E0}" srcId="{31AF8B68-B15A-4E4B-BDF6-198E0CF56D5A}" destId="{1A137B89-6F2E-4B62-B055-D1F0FAB03B16}" srcOrd="2" destOrd="0" parTransId="{489529C3-38A5-483F-9EF6-8C6C3D21F270}" sibTransId="{DA67E601-80B1-41B7-9E54-80022D682934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9389EEC-5D7C-4AAD-8554-F91F1A8B1C87}" type="presOf" srcId="{489529C3-38A5-483F-9EF6-8C6C3D21F270}" destId="{48EE2E66-67F2-4E69-BB32-432C338473C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6AFA32CB-E6FD-4372-B15A-D03D2C3EF78F}" type="presParOf" srcId="{76F2631A-4280-481D-B7AD-BB5EABC77E4E}" destId="{48EE2E66-67F2-4E69-BB32-432C338473C0}" srcOrd="4" destOrd="0" presId="urn:microsoft.com/office/officeart/2005/8/layout/hierarchy6"/>
    <dgm:cxn modelId="{770547A9-35BE-4D33-9C92-29B9206EF55A}" type="presParOf" srcId="{76F2631A-4280-481D-B7AD-BB5EABC77E4E}" destId="{83351936-FAA6-40CE-8C10-124B28AC4EC2}" srcOrd="5" destOrd="0" presId="urn:microsoft.com/office/officeart/2005/8/layout/hierarchy6"/>
    <dgm:cxn modelId="{15DD0060-2C1D-4CAC-BADD-C059753BDF19}" type="presParOf" srcId="{83351936-FAA6-40CE-8C10-124B28AC4EC2}" destId="{0F61E39F-EC6F-4740-ABAB-96CA1BCC619E}" srcOrd="0" destOrd="0" presId="urn:microsoft.com/office/officeart/2005/8/layout/hierarchy6"/>
    <dgm:cxn modelId="{C745A334-B354-49C7-BF5C-7139B55732ED}" type="presParOf" srcId="{83351936-FAA6-40CE-8C10-124B28AC4EC2}" destId="{05D60B9F-F32A-4171-A7D0-9A4C922956F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14278" custScaleY="112264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943492" y="341"/>
          <a:ext cx="940322" cy="6268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61853" y="18702"/>
        <a:ext cx="903600" cy="590159"/>
      </dsp:txXfrm>
    </dsp:sp>
    <dsp:sp modelId="{86F95A29-5235-422D-96EE-BAFAABAD6257}">
      <dsp:nvSpPr>
        <dsp:cNvPr id="0" name=""/>
        <dsp:cNvSpPr/>
      </dsp:nvSpPr>
      <dsp:spPr>
        <a:xfrm>
          <a:off x="1521968" y="627223"/>
          <a:ext cx="2891685" cy="250752"/>
        </a:xfrm>
        <a:custGeom>
          <a:avLst/>
          <a:gdLst/>
          <a:ahLst/>
          <a:cxnLst/>
          <a:rect l="0" t="0" r="0" b="0"/>
          <a:pathLst>
            <a:path>
              <a:moveTo>
                <a:pt x="2891685" y="0"/>
              </a:moveTo>
              <a:lnTo>
                <a:pt x="2891685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5510" y="877976"/>
          <a:ext cx="1572915" cy="9531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763428" y="905894"/>
        <a:ext cx="1517079" cy="897344"/>
      </dsp:txXfrm>
    </dsp:sp>
    <dsp:sp modelId="{93868109-C16B-49AD-8BE1-0223FC44A474}">
      <dsp:nvSpPr>
        <dsp:cNvPr id="0" name=""/>
        <dsp:cNvSpPr/>
      </dsp:nvSpPr>
      <dsp:spPr>
        <a:xfrm>
          <a:off x="3332235" y="627223"/>
          <a:ext cx="1081418" cy="250752"/>
        </a:xfrm>
        <a:custGeom>
          <a:avLst/>
          <a:gdLst/>
          <a:ahLst/>
          <a:cxnLst/>
          <a:rect l="0" t="0" r="0" b="0"/>
          <a:pathLst>
            <a:path>
              <a:moveTo>
                <a:pt x="1081418" y="0"/>
              </a:moveTo>
              <a:lnTo>
                <a:pt x="1081418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90522" y="877976"/>
          <a:ext cx="1483424" cy="9355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617924" y="905378"/>
        <a:ext cx="1428620" cy="880760"/>
      </dsp:txXfrm>
    </dsp:sp>
    <dsp:sp modelId="{8E45D172-A16A-4213-8444-85A251E74905}">
      <dsp:nvSpPr>
        <dsp:cNvPr id="0" name=""/>
        <dsp:cNvSpPr/>
      </dsp:nvSpPr>
      <dsp:spPr>
        <a:xfrm>
          <a:off x="4413653" y="627223"/>
          <a:ext cx="638074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638074" y="125376"/>
              </a:lnTo>
              <a:lnTo>
                <a:pt x="638074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56044" y="877976"/>
          <a:ext cx="1391367" cy="8816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381866" y="903798"/>
        <a:ext cx="1339723" cy="829977"/>
      </dsp:txXfrm>
    </dsp:sp>
    <dsp:sp modelId="{BCE54729-C23D-460A-B6D9-5B0F7AAAE094}">
      <dsp:nvSpPr>
        <dsp:cNvPr id="0" name=""/>
        <dsp:cNvSpPr/>
      </dsp:nvSpPr>
      <dsp:spPr>
        <a:xfrm>
          <a:off x="4413653" y="627223"/>
          <a:ext cx="2646998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2646998" y="125376"/>
              </a:lnTo>
              <a:lnTo>
                <a:pt x="2646998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029508" y="877976"/>
          <a:ext cx="2062287" cy="8181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053471" y="901939"/>
        <a:ext cx="2014361" cy="770217"/>
      </dsp:txXfrm>
    </dsp:sp>
    <dsp:sp modelId="{CD54CBEC-087C-4D8E-81D3-16C1E956BB3C}">
      <dsp:nvSpPr>
        <dsp:cNvPr id="0" name=""/>
        <dsp:cNvSpPr/>
      </dsp:nvSpPr>
      <dsp:spPr>
        <a:xfrm>
          <a:off x="5963714" y="1696119"/>
          <a:ext cx="1096938" cy="250752"/>
        </a:xfrm>
        <a:custGeom>
          <a:avLst/>
          <a:gdLst/>
          <a:ahLst/>
          <a:cxnLst/>
          <a:rect l="0" t="0" r="0" b="0"/>
          <a:pathLst>
            <a:path>
              <a:moveTo>
                <a:pt x="1096938" y="0"/>
              </a:moveTo>
              <a:lnTo>
                <a:pt x="1096938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4904459" y="1946872"/>
          <a:ext cx="2118509" cy="15469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</a:t>
          </a:r>
        </a:p>
      </dsp:txBody>
      <dsp:txXfrm>
        <a:off x="4949767" y="1992180"/>
        <a:ext cx="2027893" cy="1456321"/>
      </dsp:txXfrm>
    </dsp:sp>
    <dsp:sp modelId="{3A7D1C39-FC2F-4203-B549-C6C8F15861C6}">
      <dsp:nvSpPr>
        <dsp:cNvPr id="0" name=""/>
        <dsp:cNvSpPr/>
      </dsp:nvSpPr>
      <dsp:spPr>
        <a:xfrm>
          <a:off x="7060652" y="1696119"/>
          <a:ext cx="1200303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1200303" y="125376"/>
              </a:lnTo>
              <a:lnTo>
                <a:pt x="1200303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7305065" y="1946872"/>
          <a:ext cx="1911779" cy="1548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</a:t>
          </a:r>
        </a:p>
      </dsp:txBody>
      <dsp:txXfrm>
        <a:off x="7350418" y="1992225"/>
        <a:ext cx="1821073" cy="145775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947494" y="942"/>
          <a:ext cx="936678" cy="6244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65784" y="19232"/>
        <a:ext cx="900098" cy="587872"/>
      </dsp:txXfrm>
    </dsp:sp>
    <dsp:sp modelId="{86F95A29-5235-422D-96EE-BAFAABAD6257}">
      <dsp:nvSpPr>
        <dsp:cNvPr id="0" name=""/>
        <dsp:cNvSpPr/>
      </dsp:nvSpPr>
      <dsp:spPr>
        <a:xfrm>
          <a:off x="1535356" y="625394"/>
          <a:ext cx="2880476" cy="249780"/>
        </a:xfrm>
        <a:custGeom>
          <a:avLst/>
          <a:gdLst/>
          <a:ahLst/>
          <a:cxnLst/>
          <a:rect l="0" t="0" r="0" b="0"/>
          <a:pathLst>
            <a:path>
              <a:moveTo>
                <a:pt x="2880476" y="0"/>
              </a:moveTo>
              <a:lnTo>
                <a:pt x="288047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51947" y="875175"/>
          <a:ext cx="1566818" cy="9494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779756" y="902984"/>
        <a:ext cx="1511200" cy="893867"/>
      </dsp:txXfrm>
    </dsp:sp>
    <dsp:sp modelId="{93868109-C16B-49AD-8BE1-0223FC44A474}">
      <dsp:nvSpPr>
        <dsp:cNvPr id="0" name=""/>
        <dsp:cNvSpPr/>
      </dsp:nvSpPr>
      <dsp:spPr>
        <a:xfrm>
          <a:off x="3338607" y="625394"/>
          <a:ext cx="1077226" cy="249780"/>
        </a:xfrm>
        <a:custGeom>
          <a:avLst/>
          <a:gdLst/>
          <a:ahLst/>
          <a:cxnLst/>
          <a:rect l="0" t="0" r="0" b="0"/>
          <a:pathLst>
            <a:path>
              <a:moveTo>
                <a:pt x="1077226" y="0"/>
              </a:moveTo>
              <a:lnTo>
                <a:pt x="107722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99769" y="875175"/>
          <a:ext cx="1477675" cy="9319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627065" y="902471"/>
        <a:ext cx="1423083" cy="877346"/>
      </dsp:txXfrm>
    </dsp:sp>
    <dsp:sp modelId="{8E45D172-A16A-4213-8444-85A251E74905}">
      <dsp:nvSpPr>
        <dsp:cNvPr id="0" name=""/>
        <dsp:cNvSpPr/>
      </dsp:nvSpPr>
      <dsp:spPr>
        <a:xfrm>
          <a:off x="4415833" y="625394"/>
          <a:ext cx="635601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635601" y="124890"/>
              </a:lnTo>
              <a:lnTo>
                <a:pt x="635601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58448" y="875175"/>
          <a:ext cx="1385974" cy="8782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384170" y="900897"/>
        <a:ext cx="1334530" cy="826760"/>
      </dsp:txXfrm>
    </dsp:sp>
    <dsp:sp modelId="{BCE54729-C23D-460A-B6D9-5B0F7AAAE094}">
      <dsp:nvSpPr>
        <dsp:cNvPr id="0" name=""/>
        <dsp:cNvSpPr/>
      </dsp:nvSpPr>
      <dsp:spPr>
        <a:xfrm>
          <a:off x="4415833" y="625394"/>
          <a:ext cx="2636739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2636739" y="124890"/>
              </a:lnTo>
              <a:lnTo>
                <a:pt x="2636739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025426" y="875175"/>
          <a:ext cx="2054294" cy="8149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6049296" y="899045"/>
        <a:ext cx="2006554" cy="767232"/>
      </dsp:txXfrm>
    </dsp:sp>
    <dsp:sp modelId="{CD54CBEC-087C-4D8E-81D3-16C1E956BB3C}">
      <dsp:nvSpPr>
        <dsp:cNvPr id="0" name=""/>
        <dsp:cNvSpPr/>
      </dsp:nvSpPr>
      <dsp:spPr>
        <a:xfrm>
          <a:off x="5959886" y="1690147"/>
          <a:ext cx="1092686" cy="249780"/>
        </a:xfrm>
        <a:custGeom>
          <a:avLst/>
          <a:gdLst/>
          <a:ahLst/>
          <a:cxnLst/>
          <a:rect l="0" t="0" r="0" b="0"/>
          <a:pathLst>
            <a:path>
              <a:moveTo>
                <a:pt x="1092686" y="0"/>
              </a:moveTo>
              <a:lnTo>
                <a:pt x="109268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4904737" y="1939928"/>
          <a:ext cx="2110298" cy="15409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it, we, they</a:t>
          </a:r>
        </a:p>
      </dsp:txBody>
      <dsp:txXfrm>
        <a:off x="4949870" y="1985061"/>
        <a:ext cx="2020032" cy="1450675"/>
      </dsp:txXfrm>
    </dsp:sp>
    <dsp:sp modelId="{3A7D1C39-FC2F-4203-B549-C6C8F15861C6}">
      <dsp:nvSpPr>
        <dsp:cNvPr id="0" name=""/>
        <dsp:cNvSpPr/>
      </dsp:nvSpPr>
      <dsp:spPr>
        <a:xfrm>
          <a:off x="7052573" y="1690147"/>
          <a:ext cx="1195650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1195650" y="124890"/>
              </a:lnTo>
              <a:lnTo>
                <a:pt x="119565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7296039" y="1939928"/>
          <a:ext cx="1904369" cy="15548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hers, his, ours, theirs</a:t>
          </a:r>
        </a:p>
      </dsp:txBody>
      <dsp:txXfrm>
        <a:off x="7341578" y="1985467"/>
        <a:ext cx="1813291" cy="146372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266841" y="942"/>
          <a:ext cx="936678" cy="6244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85131" y="19232"/>
        <a:ext cx="900098" cy="587872"/>
      </dsp:txXfrm>
    </dsp:sp>
    <dsp:sp modelId="{86F95A29-5235-422D-96EE-BAFAABAD6257}">
      <dsp:nvSpPr>
        <dsp:cNvPr id="0" name=""/>
        <dsp:cNvSpPr/>
      </dsp:nvSpPr>
      <dsp:spPr>
        <a:xfrm>
          <a:off x="854703" y="625394"/>
          <a:ext cx="2880476" cy="249780"/>
        </a:xfrm>
        <a:custGeom>
          <a:avLst/>
          <a:gdLst/>
          <a:ahLst/>
          <a:cxnLst/>
          <a:rect l="0" t="0" r="0" b="0"/>
          <a:pathLst>
            <a:path>
              <a:moveTo>
                <a:pt x="2880476" y="0"/>
              </a:moveTo>
              <a:lnTo>
                <a:pt x="288047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1293" y="875175"/>
          <a:ext cx="1566818" cy="9494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99102" y="902984"/>
        <a:ext cx="1511200" cy="893867"/>
      </dsp:txXfrm>
    </dsp:sp>
    <dsp:sp modelId="{93868109-C16B-49AD-8BE1-0223FC44A474}">
      <dsp:nvSpPr>
        <dsp:cNvPr id="0" name=""/>
        <dsp:cNvSpPr/>
      </dsp:nvSpPr>
      <dsp:spPr>
        <a:xfrm>
          <a:off x="2657953" y="625394"/>
          <a:ext cx="1077226" cy="249780"/>
        </a:xfrm>
        <a:custGeom>
          <a:avLst/>
          <a:gdLst/>
          <a:ahLst/>
          <a:cxnLst/>
          <a:rect l="0" t="0" r="0" b="0"/>
          <a:pathLst>
            <a:path>
              <a:moveTo>
                <a:pt x="1077226" y="0"/>
              </a:moveTo>
              <a:lnTo>
                <a:pt x="107722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19116" y="875175"/>
          <a:ext cx="1477675" cy="9319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46412" y="902471"/>
        <a:ext cx="1423083" cy="877346"/>
      </dsp:txXfrm>
    </dsp:sp>
    <dsp:sp modelId="{8E45D172-A16A-4213-8444-85A251E74905}">
      <dsp:nvSpPr>
        <dsp:cNvPr id="0" name=""/>
        <dsp:cNvSpPr/>
      </dsp:nvSpPr>
      <dsp:spPr>
        <a:xfrm>
          <a:off x="3735180" y="625394"/>
          <a:ext cx="635601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635601" y="124890"/>
              </a:lnTo>
              <a:lnTo>
                <a:pt x="635601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677794" y="875175"/>
          <a:ext cx="1385974" cy="8782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03516" y="900897"/>
        <a:ext cx="1334530" cy="826760"/>
      </dsp:txXfrm>
    </dsp:sp>
    <dsp:sp modelId="{BCE54729-C23D-460A-B6D9-5B0F7AAAE094}">
      <dsp:nvSpPr>
        <dsp:cNvPr id="0" name=""/>
        <dsp:cNvSpPr/>
      </dsp:nvSpPr>
      <dsp:spPr>
        <a:xfrm>
          <a:off x="3735180" y="625394"/>
          <a:ext cx="2636739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2636739" y="124890"/>
              </a:lnTo>
              <a:lnTo>
                <a:pt x="2636739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44772" y="875175"/>
          <a:ext cx="2054294" cy="8149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5368642" y="899045"/>
        <a:ext cx="2006554" cy="767232"/>
      </dsp:txXfrm>
    </dsp:sp>
    <dsp:sp modelId="{CD54CBEC-087C-4D8E-81D3-16C1E956BB3C}">
      <dsp:nvSpPr>
        <dsp:cNvPr id="0" name=""/>
        <dsp:cNvSpPr/>
      </dsp:nvSpPr>
      <dsp:spPr>
        <a:xfrm>
          <a:off x="3917926" y="1690147"/>
          <a:ext cx="2453993" cy="249780"/>
        </a:xfrm>
        <a:custGeom>
          <a:avLst/>
          <a:gdLst/>
          <a:ahLst/>
          <a:cxnLst/>
          <a:rect l="0" t="0" r="0" b="0"/>
          <a:pathLst>
            <a:path>
              <a:moveTo>
                <a:pt x="2453993" y="0"/>
              </a:moveTo>
              <a:lnTo>
                <a:pt x="2453993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862777" y="1939928"/>
          <a:ext cx="2110298" cy="15409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it, we, they</a:t>
          </a:r>
        </a:p>
      </dsp:txBody>
      <dsp:txXfrm>
        <a:off x="2907910" y="1985061"/>
        <a:ext cx="2020032" cy="1450675"/>
      </dsp:txXfrm>
    </dsp:sp>
    <dsp:sp modelId="{3A7D1C39-FC2F-4203-B549-C6C8F15861C6}">
      <dsp:nvSpPr>
        <dsp:cNvPr id="0" name=""/>
        <dsp:cNvSpPr/>
      </dsp:nvSpPr>
      <dsp:spPr>
        <a:xfrm>
          <a:off x="6206263" y="1690147"/>
          <a:ext cx="165656" cy="249780"/>
        </a:xfrm>
        <a:custGeom>
          <a:avLst/>
          <a:gdLst/>
          <a:ahLst/>
          <a:cxnLst/>
          <a:rect l="0" t="0" r="0" b="0"/>
          <a:pathLst>
            <a:path>
              <a:moveTo>
                <a:pt x="165656" y="0"/>
              </a:moveTo>
              <a:lnTo>
                <a:pt x="16565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254078" y="1939928"/>
          <a:ext cx="1904369" cy="15548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hers, his, ours, theirs</a:t>
          </a:r>
        </a:p>
      </dsp:txBody>
      <dsp:txXfrm>
        <a:off x="5299617" y="1985467"/>
        <a:ext cx="1813291" cy="1463726"/>
      </dsp:txXfrm>
    </dsp:sp>
    <dsp:sp modelId="{48EE2E66-67F2-4E69-BB32-432C338473C0}">
      <dsp:nvSpPr>
        <dsp:cNvPr id="0" name=""/>
        <dsp:cNvSpPr/>
      </dsp:nvSpPr>
      <dsp:spPr>
        <a:xfrm>
          <a:off x="6371919" y="1690147"/>
          <a:ext cx="2288337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2288337" y="124890"/>
              </a:lnTo>
              <a:lnTo>
                <a:pt x="2288337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61E39F-EC6F-4740-ABAB-96CA1BCC619E}">
      <dsp:nvSpPr>
        <dsp:cNvPr id="0" name=""/>
        <dsp:cNvSpPr/>
      </dsp:nvSpPr>
      <dsp:spPr>
        <a:xfrm>
          <a:off x="7439451" y="1939928"/>
          <a:ext cx="2441610" cy="151708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7483885" y="1984362"/>
        <a:ext cx="2352742" cy="1428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47835" y="2301560"/>
        <a:ext cx="2546517" cy="13251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6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7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3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6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7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3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6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7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3077" y="2325453"/>
        <a:ext cx="2572890" cy="13389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06318" y="127707"/>
          <a:ext cx="1739718" cy="1159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40288" y="161677"/>
        <a:ext cx="1671778" cy="1091872"/>
      </dsp:txXfrm>
    </dsp:sp>
    <dsp:sp modelId="{86F95A29-5235-422D-96EE-BAFAABAD6257}">
      <dsp:nvSpPr>
        <dsp:cNvPr id="0" name=""/>
        <dsp:cNvSpPr/>
      </dsp:nvSpPr>
      <dsp:spPr>
        <a:xfrm>
          <a:off x="1459528" y="1287519"/>
          <a:ext cx="3516649" cy="463924"/>
        </a:xfrm>
        <a:custGeom>
          <a:avLst/>
          <a:gdLst/>
          <a:ahLst/>
          <a:cxnLst/>
          <a:rect l="0" t="0" r="0" b="0"/>
          <a:pathLst>
            <a:path>
              <a:moveTo>
                <a:pt x="3516649" y="0"/>
              </a:moveTo>
              <a:lnTo>
                <a:pt x="3516649" y="231962"/>
              </a:lnTo>
              <a:lnTo>
                <a:pt x="0" y="231962"/>
              </a:lnTo>
              <a:lnTo>
                <a:pt x="0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480" y="1751444"/>
          <a:ext cx="2910096" cy="17635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6131" y="1803095"/>
        <a:ext cx="2806794" cy="1660204"/>
      </dsp:txXfrm>
    </dsp:sp>
    <dsp:sp modelId="{93868109-C16B-49AD-8BE1-0223FC44A474}">
      <dsp:nvSpPr>
        <dsp:cNvPr id="0" name=""/>
        <dsp:cNvSpPr/>
      </dsp:nvSpPr>
      <dsp:spPr>
        <a:xfrm>
          <a:off x="4430550" y="1287519"/>
          <a:ext cx="545627" cy="463924"/>
        </a:xfrm>
        <a:custGeom>
          <a:avLst/>
          <a:gdLst/>
          <a:ahLst/>
          <a:cxnLst/>
          <a:rect l="0" t="0" r="0" b="0"/>
          <a:pathLst>
            <a:path>
              <a:moveTo>
                <a:pt x="545627" y="0"/>
              </a:moveTo>
              <a:lnTo>
                <a:pt x="545627" y="231962"/>
              </a:lnTo>
              <a:lnTo>
                <a:pt x="0" y="231962"/>
              </a:lnTo>
              <a:lnTo>
                <a:pt x="0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436492" y="1751444"/>
          <a:ext cx="1988115" cy="130205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74628" y="1789580"/>
        <a:ext cx="1911843" cy="1225779"/>
      </dsp:txXfrm>
    </dsp:sp>
    <dsp:sp modelId="{18227340-7A7B-4B51-928A-95F70E889FF8}">
      <dsp:nvSpPr>
        <dsp:cNvPr id="0" name=""/>
        <dsp:cNvSpPr/>
      </dsp:nvSpPr>
      <dsp:spPr>
        <a:xfrm>
          <a:off x="4976178" y="1287519"/>
          <a:ext cx="1840204" cy="463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62"/>
              </a:lnTo>
              <a:lnTo>
                <a:pt x="1840204" y="231962"/>
              </a:lnTo>
              <a:lnTo>
                <a:pt x="1840204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5946523" y="1751444"/>
          <a:ext cx="1739718" cy="11598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980493" y="1785414"/>
        <a:ext cx="1671778" cy="1091872"/>
      </dsp:txXfrm>
    </dsp:sp>
    <dsp:sp modelId="{8CB824FE-D167-488C-A518-C4AB77E23F86}">
      <dsp:nvSpPr>
        <dsp:cNvPr id="0" name=""/>
        <dsp:cNvSpPr/>
      </dsp:nvSpPr>
      <dsp:spPr>
        <a:xfrm>
          <a:off x="4976178" y="1287519"/>
          <a:ext cx="4101838" cy="463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62"/>
              </a:lnTo>
              <a:lnTo>
                <a:pt x="4101838" y="231962"/>
              </a:lnTo>
              <a:lnTo>
                <a:pt x="4101838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208157" y="1751444"/>
          <a:ext cx="1739718" cy="11598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242127" y="1785414"/>
        <a:ext cx="1671778" cy="10918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 replaces a noun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4097239"/>
              </p:ext>
            </p:extLst>
          </p:nvPr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8814718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types of pronouns</a:t>
            </a:r>
            <a:r>
              <a:rPr lang="en-GB" sz="2400" dirty="0"/>
              <a:t>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7504F-C3BA-C0F1-470C-E4C599D4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B78EB1A-625D-EDE9-A809-B6F8B97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768E8C-9C56-9EEE-B873-C1EBAA11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47E72C-D3D0-6A69-B90B-4BAC18A4D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9A531F-9F9A-848A-999B-CB18DBD35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4294531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9896C1-70E8-C5FF-D417-CBEA3CCB13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EDE037-9564-69E5-2551-0D9B608D5E70}"/>
              </a:ext>
            </a:extLst>
          </p:cNvPr>
          <p:cNvSpPr txBox="1"/>
          <p:nvPr/>
        </p:nvSpPr>
        <p:spPr>
          <a:xfrm>
            <a:off x="3067684" y="4376083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31947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63D8B-4BFD-FF1C-29BA-CB7A407F2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84B843D-2786-7D55-3615-26C5ACAD1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6F7591-4D37-3158-C418-A080245F2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CC7270-2016-B944-23B2-E22DCB9AE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3354149-C977-1B7F-7C42-0357B84483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701053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79F7CC-0FEA-08D0-4E26-D5284C71C77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581C12-C80A-B06B-1B7F-DE6FE36A0DA4}"/>
              </a:ext>
            </a:extLst>
          </p:cNvPr>
          <p:cNvSpPr txBox="1"/>
          <p:nvPr/>
        </p:nvSpPr>
        <p:spPr>
          <a:xfrm>
            <a:off x="3067684" y="47189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another type of pronoun – </a:t>
            </a:r>
            <a:r>
              <a:rPr lang="en-GB" sz="2400" i="1" u="sng" dirty="0"/>
              <a:t>demonstrative pronouns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7537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9B202-F454-815C-B80A-7129633A6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6478634-61D5-B026-BC22-A100EF81C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C20D1AA-BCAC-AF4A-632C-D66DBD0CF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F0BCF9-FC45-FA75-0940-FCD09ED0B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5A9BBE5-F27E-FFF1-AD6B-0F9084D61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903803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B1669B3-C95A-F6A7-0CB5-41722D47CC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3BD667-7207-DDDE-D9C6-695E7A7EBFCD}"/>
              </a:ext>
            </a:extLst>
          </p:cNvPr>
          <p:cNvSpPr txBox="1"/>
          <p:nvPr/>
        </p:nvSpPr>
        <p:spPr>
          <a:xfrm>
            <a:off x="3067684" y="47189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another type of pronoun – </a:t>
            </a:r>
            <a:r>
              <a:rPr lang="en-GB" sz="2400" i="1" u="sng" dirty="0"/>
              <a:t>demonstrative pronouns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8167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25642" y="543503"/>
            <a:ext cx="10953549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19225" y="1480675"/>
            <a:ext cx="10953549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25640" y="3572018"/>
            <a:ext cx="10947133" cy="12887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619225" y="5056040"/>
            <a:ext cx="10947133" cy="12887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25145" y="333400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28782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990725" y="1908112"/>
            <a:ext cx="8220076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does </a:t>
            </a:r>
            <a:r>
              <a:rPr lang="en-GB" sz="3200" i="1" u="sng" dirty="0">
                <a:solidFill>
                  <a:schemeClr val="bg1"/>
                </a:solidFill>
              </a:rPr>
              <a:t>demonstrative</a:t>
            </a:r>
            <a:r>
              <a:rPr lang="en-GB" sz="3200" dirty="0">
                <a:solidFill>
                  <a:schemeClr val="bg1"/>
                </a:solidFill>
              </a:rPr>
              <a:t> mean?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831937" y="2935544"/>
            <a:ext cx="10541174" cy="119181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term “demonstrative" relates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pointing at something!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831937" y="4547394"/>
            <a:ext cx="10541174" cy="173664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Here is a list of all the demonstrative pronouns:</a:t>
            </a:r>
          </a:p>
          <a:p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This, these, that and those.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19075" y="215134"/>
            <a:ext cx="1173480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looking at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1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“this”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This is in the wrong place.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45372" y="2767911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731707" y="2662428"/>
            <a:ext cx="67217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“this”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whatever is being pointed at!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“those”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Those look angry.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649917" y="5224872"/>
            <a:ext cx="753962" cy="53017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507372" y="5108059"/>
            <a:ext cx="105522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“those”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whoever/whatever is being pointed at!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820C5-CADC-77DD-D3CE-366F1DD94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B3EA0B1-2E56-9E6C-E174-41BC170C0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08F59B0-4280-C35D-8544-299639F85EC6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9FB606-BE99-AC11-349D-C7A2285E5A1E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0A00664-A01E-C8DF-767F-31BFAC62530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2E10C3-4859-BEDB-85A9-F91F59FF617C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These need tidying up at once!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704A225-99AD-B03F-770A-1C756CCA0667}"/>
              </a:ext>
            </a:extLst>
          </p:cNvPr>
          <p:cNvCxnSpPr>
            <a:cxnSpLocks/>
          </p:cNvCxnSpPr>
          <p:nvPr/>
        </p:nvCxnSpPr>
        <p:spPr>
          <a:xfrm flipV="1">
            <a:off x="3649917" y="2767317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9F4B32-6508-3AE8-3E26-649232782E80}"/>
              </a:ext>
            </a:extLst>
          </p:cNvPr>
          <p:cNvCxnSpPr>
            <a:cxnSpLocks/>
          </p:cNvCxnSpPr>
          <p:nvPr/>
        </p:nvCxnSpPr>
        <p:spPr>
          <a:xfrm>
            <a:off x="3409286" y="2691003"/>
            <a:ext cx="67217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856F58-070E-CDCA-8EF5-1B8D3A843CC1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“these”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whatever is being pointed at!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FAEB98-0D9A-ADEB-6C17-344061375D58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“that”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764918-E2C1-9B9C-3A57-B6A7E4B7399E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 is a problem.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4A56D70-65C4-5357-695D-A58BA18D0F49}"/>
              </a:ext>
            </a:extLst>
          </p:cNvPr>
          <p:cNvCxnSpPr>
            <a:cxnSpLocks/>
          </p:cNvCxnSpPr>
          <p:nvPr/>
        </p:nvCxnSpPr>
        <p:spPr>
          <a:xfrm flipV="1">
            <a:off x="3649917" y="5182260"/>
            <a:ext cx="476455" cy="57278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B69DEFA-3CB9-D722-416E-5451C0A814BA}"/>
              </a:ext>
            </a:extLst>
          </p:cNvPr>
          <p:cNvCxnSpPr>
            <a:cxnSpLocks/>
          </p:cNvCxnSpPr>
          <p:nvPr/>
        </p:nvCxnSpPr>
        <p:spPr>
          <a:xfrm>
            <a:off x="4403879" y="5098534"/>
            <a:ext cx="8872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9FA381F-02A3-0CB4-3C4C-0D6D6C1D59C7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“that”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whatever is being pointed at!</a:t>
            </a:r>
          </a:p>
        </p:txBody>
      </p:sp>
    </p:spTree>
    <p:extLst>
      <p:ext uri="{BB962C8B-B14F-4D97-AF65-F5344CB8AC3E}">
        <p14:creationId xmlns:p14="http://schemas.microsoft.com/office/powerpoint/2010/main" val="179033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D0DC6-4156-E402-8539-A90EA9A3C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0628F5B-9918-1349-B014-83BC68694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C10B891-7172-9907-2959-18BBC32F4715}"/>
              </a:ext>
            </a:extLst>
          </p:cNvPr>
          <p:cNvSpPr txBox="1">
            <a:spLocks/>
          </p:cNvSpPr>
          <p:nvPr/>
        </p:nvSpPr>
        <p:spPr>
          <a:xfrm>
            <a:off x="340805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19DFAF-FBD6-A20F-7C5B-CA8C5FFF253B}"/>
              </a:ext>
            </a:extLst>
          </p:cNvPr>
          <p:cNvSpPr txBox="1"/>
          <p:nvPr/>
        </p:nvSpPr>
        <p:spPr>
          <a:xfrm>
            <a:off x="324760" y="2682524"/>
            <a:ext cx="424724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NOT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500324C-B44E-E425-589E-38D2E729502F}"/>
              </a:ext>
            </a:extLst>
          </p:cNvPr>
          <p:cNvSpPr txBox="1">
            <a:spLocks/>
          </p:cNvSpPr>
          <p:nvPr/>
        </p:nvSpPr>
        <p:spPr>
          <a:xfrm>
            <a:off x="324761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527679-E647-8A55-03DB-93EE546175BA}"/>
              </a:ext>
            </a:extLst>
          </p:cNvPr>
          <p:cNvSpPr txBox="1"/>
          <p:nvPr/>
        </p:nvSpPr>
        <p:spPr>
          <a:xfrm>
            <a:off x="324760" y="18869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These books need tidying up at once!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50F9B11-58E1-FCAB-DA2C-B38254330999}"/>
              </a:ext>
            </a:extLst>
          </p:cNvPr>
          <p:cNvCxnSpPr>
            <a:cxnSpLocks/>
          </p:cNvCxnSpPr>
          <p:nvPr/>
        </p:nvCxnSpPr>
        <p:spPr>
          <a:xfrm flipV="1">
            <a:off x="2992897" y="2500067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4DC8C0-94F7-26CD-7DBC-B879B6EDFF76}"/>
              </a:ext>
            </a:extLst>
          </p:cNvPr>
          <p:cNvCxnSpPr>
            <a:cxnSpLocks/>
          </p:cNvCxnSpPr>
          <p:nvPr/>
        </p:nvCxnSpPr>
        <p:spPr>
          <a:xfrm>
            <a:off x="2656811" y="2424303"/>
            <a:ext cx="9264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EAE198-7F5B-116A-D20C-F5A790C86233}"/>
              </a:ext>
            </a:extLst>
          </p:cNvPr>
          <p:cNvSpPr txBox="1"/>
          <p:nvPr/>
        </p:nvSpPr>
        <p:spPr>
          <a:xfrm>
            <a:off x="4891115" y="2686834"/>
            <a:ext cx="681068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NOT there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to </a:t>
            </a:r>
            <a:r>
              <a:rPr lang="en-GB" sz="2400" i="1" u="sng">
                <a:solidFill>
                  <a:schemeClr val="bg1"/>
                </a:solidFill>
              </a:rPr>
              <a:t>replace</a:t>
            </a:r>
            <a:r>
              <a:rPr lang="en-GB" sz="2400">
                <a:solidFill>
                  <a:schemeClr val="bg1"/>
                </a:solidFill>
              </a:rPr>
              <a:t> a noun!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0183F-89C6-06F7-DA70-18DC6ADBA276}"/>
              </a:ext>
            </a:extLst>
          </p:cNvPr>
          <p:cNvSpPr txBox="1"/>
          <p:nvPr/>
        </p:nvSpPr>
        <p:spPr>
          <a:xfrm>
            <a:off x="340805" y="3751785"/>
            <a:ext cx="1137703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being used as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determiner!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00DBAB-E80D-1C99-DE3B-2049E3877F66}"/>
              </a:ext>
            </a:extLst>
          </p:cNvPr>
          <p:cNvSpPr txBox="1"/>
          <p:nvPr/>
        </p:nvSpPr>
        <p:spPr>
          <a:xfrm>
            <a:off x="324759" y="481975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These need tidying up at once!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F23C61-E312-A189-D339-50432E41758E}"/>
              </a:ext>
            </a:extLst>
          </p:cNvPr>
          <p:cNvCxnSpPr>
            <a:cxnSpLocks/>
          </p:cNvCxnSpPr>
          <p:nvPr/>
        </p:nvCxnSpPr>
        <p:spPr>
          <a:xfrm>
            <a:off x="3240906" y="5358051"/>
            <a:ext cx="9264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587F1CB9-8B9F-2027-CB9F-6A5E6AA37B7B}"/>
              </a:ext>
            </a:extLst>
          </p:cNvPr>
          <p:cNvSpPr txBox="1">
            <a:spLocks/>
          </p:cNvSpPr>
          <p:nvPr/>
        </p:nvSpPr>
        <p:spPr>
          <a:xfrm>
            <a:off x="324758" y="5700670"/>
            <a:ext cx="11377035" cy="70062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D594023E-9A36-3BCD-39CA-CECA3DEA6918}"/>
              </a:ext>
            </a:extLst>
          </p:cNvPr>
          <p:cNvSpPr/>
          <p:nvPr/>
        </p:nvSpPr>
        <p:spPr>
          <a:xfrm>
            <a:off x="8534486" y="6303424"/>
            <a:ext cx="3492065" cy="447693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7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7" grpId="0" animBg="1"/>
      <p:bldP spid="3" grpId="0" animBg="1"/>
      <p:bldP spid="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0402434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815616"/>
              </p:ext>
            </p:extLst>
          </p:nvPr>
        </p:nvGraphicFramePr>
        <p:xfrm>
          <a:off x="1544318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20790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9467033"/>
              </p:ext>
            </p:extLst>
          </p:nvPr>
        </p:nvGraphicFramePr>
        <p:xfrm>
          <a:off x="1544319" y="733425"/>
          <a:ext cx="9952356" cy="3706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550768"/>
              </p:ext>
            </p:extLst>
          </p:nvPr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439742"/>
              </p:ext>
            </p:extLst>
          </p:nvPr>
        </p:nvGraphicFramePr>
        <p:xfrm>
          <a:off x="1601469" y="733425"/>
          <a:ext cx="9952356" cy="3642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80372"/>
              </p:ext>
            </p:extLst>
          </p:nvPr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Microsoft Office PowerPoint</Application>
  <PresentationFormat>Widescreen</PresentationFormat>
  <Paragraphs>180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Demonstrative 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2025-12-22T10:12:50Z</dcterms:modified>
</cp:coreProperties>
</file>