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6"/>
  </p:notesMasterIdLst>
  <p:sldIdLst>
    <p:sldId id="499" r:id="rId2"/>
    <p:sldId id="444" r:id="rId3"/>
    <p:sldId id="445" r:id="rId4"/>
    <p:sldId id="446" r:id="rId5"/>
    <p:sldId id="447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68" r:id="rId16"/>
    <p:sldId id="492" r:id="rId17"/>
    <p:sldId id="493" r:id="rId18"/>
    <p:sldId id="494" r:id="rId19"/>
    <p:sldId id="469" r:id="rId20"/>
    <p:sldId id="495" r:id="rId21"/>
    <p:sldId id="470" r:id="rId22"/>
    <p:sldId id="274" r:id="rId23"/>
    <p:sldId id="409" r:id="rId24"/>
    <p:sldId id="413" r:id="rId25"/>
    <p:sldId id="416" r:id="rId26"/>
    <p:sldId id="418" r:id="rId27"/>
    <p:sldId id="411" r:id="rId28"/>
    <p:sldId id="424" r:id="rId29"/>
    <p:sldId id="425" r:id="rId30"/>
    <p:sldId id="426" r:id="rId31"/>
    <p:sldId id="427" r:id="rId32"/>
    <p:sldId id="440" r:id="rId33"/>
    <p:sldId id="441" r:id="rId34"/>
    <p:sldId id="497" r:id="rId35"/>
    <p:sldId id="379" r:id="rId36"/>
    <p:sldId id="381" r:id="rId37"/>
    <p:sldId id="389" r:id="rId38"/>
    <p:sldId id="392" r:id="rId39"/>
    <p:sldId id="383" r:id="rId40"/>
    <p:sldId id="390" r:id="rId41"/>
    <p:sldId id="442" r:id="rId42"/>
    <p:sldId id="443" r:id="rId43"/>
    <p:sldId id="498" r:id="rId44"/>
    <p:sldId id="385" r:id="rId45"/>
  </p:sldIdLst>
  <p:sldSz cx="12192000" cy="6858000"/>
  <p:notesSz cx="6858000" cy="9144000"/>
  <p:embeddedFontLst>
    <p:embeddedFont>
      <p:font typeface="Andika" panose="02000000000000000000" pitchFamily="2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B45CB9-D842-425E-B228-6F210DAAA930}" v="9" dt="2025-12-11T14:51:07.8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66675">
              <a:solidFill>
                <a:schemeClr val="bg1">
                  <a:alpha val="99000"/>
                </a:schemeClr>
              </a:solidFill>
            </a:ln>
          </c:spPr>
          <c:dPt>
            <c:idx val="0"/>
            <c:bubble3D val="0"/>
            <c:spPr>
              <a:solidFill>
                <a:schemeClr val="accent6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04F-432F-B8CE-5B1028CE1680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04F-432F-B8CE-5B1028CE1680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04F-432F-B8CE-5B1028CE1680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66675">
                <a:solidFill>
                  <a:schemeClr val="bg1">
                    <a:alpha val="99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04F-432F-B8CE-5B1028CE1680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This</c:v>
                </c:pt>
                <c:pt idx="1">
                  <c:v>That</c:v>
                </c:pt>
                <c:pt idx="2">
                  <c:v>Those</c:v>
                </c:pt>
                <c:pt idx="3">
                  <c:v>These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2.5</c:v>
                </c:pt>
                <c:pt idx="2">
                  <c:v>2.5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04F-432F-B8CE-5B1028CE1680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2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2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2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2" custScaleX="203311" custScaleY="247010"/>
      <dgm:spPr/>
    </dgm:pt>
    <dgm:pt modelId="{CEDB3548-22DE-4BE8-B0C4-349CE578B8BA}" type="pres">
      <dgm:prSet presAssocID="{8962AF18-88A6-4FB6-AB00-417855B8256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it, we, they</a:t>
          </a:r>
        </a:p>
      </dgm:t>
    </dgm:pt>
    <dgm:pt modelId="{0457C988-903D-461C-A8DF-DC100FD8E5A6}" type="parTrans" cxnId="{1AB8B59B-248A-4EA3-B2FB-2038AA173E91}">
      <dgm:prSet/>
      <dgm:spPr/>
    </dgm:pt>
    <dgm:pt modelId="{11402DD9-8E4D-408F-8454-B51EF304A126}" type="sibTrans" cxnId="{1AB8B59B-248A-4EA3-B2FB-2038AA173E91}">
      <dgm:prSet/>
      <dgm:spPr/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hers, his, ours, theirs</a:t>
          </a:r>
        </a:p>
      </dgm:t>
    </dgm:pt>
    <dgm:pt modelId="{F01D3249-8354-48BB-B1FA-F2196DEFAFB5}" type="parTrans" cxnId="{BB1F4C30-A478-474F-8AEF-4624E47BB079}">
      <dgm:prSet/>
      <dgm:spPr/>
    </dgm:pt>
    <dgm:pt modelId="{552B7EA6-E23E-48FA-B9EF-52B3D1999DD2}" type="sibTrans" cxnId="{BB1F4C30-A478-474F-8AEF-4624E47BB07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2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2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2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2" custScaleX="203311" custScaleY="248987"/>
      <dgm:spPr/>
    </dgm:pt>
    <dgm:pt modelId="{CEDB3548-22DE-4BE8-B0C4-349CE578B8BA}" type="pres">
      <dgm:prSet presAssocID="{8962AF18-88A6-4FB6-AB00-417855B8256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 – </a:t>
          </a:r>
          <a:br>
            <a:rPr lang="en-GB" sz="1400" dirty="0"/>
          </a:br>
          <a:r>
            <a:rPr lang="en-GB" sz="1400" dirty="0"/>
            <a:t>I, you, he, she, it, we, they</a:t>
          </a:r>
        </a:p>
      </dgm:t>
    </dgm:pt>
    <dgm:pt modelId="{0457C988-903D-461C-A8DF-DC100FD8E5A6}" type="parTrans" cxnId="{1AB8B59B-248A-4EA3-B2FB-2038AA173E91}">
      <dgm:prSet/>
      <dgm:spPr/>
      <dgm:t>
        <a:bodyPr/>
        <a:lstStyle/>
        <a:p>
          <a:endParaRPr lang="en-GB"/>
        </a:p>
      </dgm:t>
    </dgm:pt>
    <dgm:pt modelId="{11402DD9-8E4D-408F-8454-B51EF304A126}" type="sibTrans" cxnId="{1AB8B59B-248A-4EA3-B2FB-2038AA173E91}">
      <dgm:prSet/>
      <dgm:spPr/>
      <dgm:t>
        <a:bodyPr/>
        <a:lstStyle/>
        <a:p>
          <a:endParaRPr lang="en-GB"/>
        </a:p>
      </dgm:t>
    </dgm:pt>
    <dgm:pt modelId="{8962AF18-88A6-4FB6-AB00-417855B82562}">
      <dgm:prSet phldrT="[Text]" custT="1"/>
      <dgm:spPr/>
      <dgm:t>
        <a:bodyPr/>
        <a:lstStyle/>
        <a:p>
          <a:r>
            <a:rPr lang="en-GB" sz="1400" dirty="0"/>
            <a:t>Possessive pronouns – mine, yours, hers, his, ours, theirs</a:t>
          </a:r>
        </a:p>
      </dgm:t>
    </dgm:pt>
    <dgm:pt modelId="{F01D3249-8354-48BB-B1FA-F2196DEFAFB5}" type="parTrans" cxnId="{BB1F4C30-A478-474F-8AEF-4624E47BB079}">
      <dgm:prSet/>
      <dgm:spPr/>
      <dgm:t>
        <a:bodyPr/>
        <a:lstStyle/>
        <a:p>
          <a:endParaRPr lang="en-GB"/>
        </a:p>
      </dgm:t>
    </dgm:pt>
    <dgm:pt modelId="{552B7EA6-E23E-48FA-B9EF-52B3D1999DD2}" type="sibTrans" cxnId="{BB1F4C30-A478-474F-8AEF-4624E47BB079}">
      <dgm:prSet/>
      <dgm:spPr/>
      <dgm:t>
        <a:bodyPr/>
        <a:lstStyle/>
        <a:p>
          <a:endParaRPr lang="en-GB"/>
        </a:p>
      </dgm:t>
    </dgm:pt>
    <dgm:pt modelId="{1A137B89-6F2E-4B62-B055-D1F0FAB03B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Demonstrative pronouns</a:t>
          </a:r>
        </a:p>
      </dgm:t>
    </dgm:pt>
    <dgm:pt modelId="{489529C3-38A5-483F-9EF6-8C6C3D21F270}" type="parTrans" cxnId="{DD98D9B4-D748-4F95-884C-923E8DED48E0}">
      <dgm:prSet/>
      <dgm:spPr/>
    </dgm:pt>
    <dgm:pt modelId="{DA67E601-80B1-41B7-9E54-80022D682934}" type="sibTrans" cxnId="{DD98D9B4-D748-4F95-884C-923E8DED48E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3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3" custScaleX="225296" custScaleY="246767"/>
      <dgm:spPr/>
    </dgm:pt>
    <dgm:pt modelId="{6D426384-63F2-4B63-83C2-79E1A4E81C13}" type="pres">
      <dgm:prSet presAssocID="{4A88053E-246C-4CC6-86DA-E5E05D8C7D1F}" presName="hierChild3" presStyleCnt="0"/>
      <dgm:spPr/>
    </dgm:pt>
    <dgm:pt modelId="{3A7D1C39-FC2F-4203-B549-C6C8F15861C6}" type="pres">
      <dgm:prSet presAssocID="{F01D3249-8354-48BB-B1FA-F2196DEFAFB5}" presName="Name19" presStyleLbl="parChTrans1D3" presStyleIdx="1" presStyleCnt="3"/>
      <dgm:spPr/>
    </dgm:pt>
    <dgm:pt modelId="{0EF15DAD-B3D7-49B8-9AD2-A12072E75ACE}" type="pres">
      <dgm:prSet presAssocID="{8962AF18-88A6-4FB6-AB00-417855B82562}" presName="Name21" presStyleCnt="0"/>
      <dgm:spPr/>
    </dgm:pt>
    <dgm:pt modelId="{5C46E89B-E13D-40F0-B666-6E2FF6F68CA8}" type="pres">
      <dgm:prSet presAssocID="{8962AF18-88A6-4FB6-AB00-417855B82562}" presName="level2Shape" presStyleLbl="node3" presStyleIdx="1" presStyleCnt="3" custScaleX="203311" custScaleY="248987"/>
      <dgm:spPr/>
    </dgm:pt>
    <dgm:pt modelId="{CEDB3548-22DE-4BE8-B0C4-349CE578B8BA}" type="pres">
      <dgm:prSet presAssocID="{8962AF18-88A6-4FB6-AB00-417855B82562}" presName="hierChild3" presStyleCnt="0"/>
      <dgm:spPr/>
    </dgm:pt>
    <dgm:pt modelId="{48EE2E66-67F2-4E69-BB32-432C338473C0}" type="pres">
      <dgm:prSet presAssocID="{489529C3-38A5-483F-9EF6-8C6C3D21F270}" presName="Name19" presStyleLbl="parChTrans1D3" presStyleIdx="2" presStyleCnt="3"/>
      <dgm:spPr/>
    </dgm:pt>
    <dgm:pt modelId="{83351936-FAA6-40CE-8C10-124B28AC4EC2}" type="pres">
      <dgm:prSet presAssocID="{1A137B89-6F2E-4B62-B055-D1F0FAB03B16}" presName="Name21" presStyleCnt="0"/>
      <dgm:spPr/>
    </dgm:pt>
    <dgm:pt modelId="{0F61E39F-EC6F-4740-ABAB-96CA1BCC619E}" type="pres">
      <dgm:prSet presAssocID="{1A137B89-6F2E-4B62-B055-D1F0FAB03B16}" presName="level2Shape" presStyleLbl="node3" presStyleIdx="2" presStyleCnt="3" custScaleX="260667" custScaleY="242946"/>
      <dgm:spPr/>
    </dgm:pt>
    <dgm:pt modelId="{05D60B9F-F32A-4171-A7D0-9A4C922956FF}" type="pres">
      <dgm:prSet presAssocID="{1A137B89-6F2E-4B62-B055-D1F0FAB03B1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B1F4C30-A478-474F-8AEF-4624E47BB079}" srcId="{31AF8B68-B15A-4E4B-BDF6-198E0CF56D5A}" destId="{8962AF18-88A6-4FB6-AB00-417855B82562}" srcOrd="1" destOrd="0" parTransId="{F01D3249-8354-48BB-B1FA-F2196DEFAFB5}" sibTransId="{552B7EA6-E23E-48FA-B9EF-52B3D1999DD2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E35A0453-A919-4A4A-B272-31F7EA746E2D}" type="presOf" srcId="{8962AF18-88A6-4FB6-AB00-417855B82562}" destId="{5C46E89B-E13D-40F0-B666-6E2FF6F68CA8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15F21AB2-60D5-4BB8-9906-D5732CD102D6}" type="presOf" srcId="{1A137B89-6F2E-4B62-B055-D1F0FAB03B16}" destId="{0F61E39F-EC6F-4740-ABAB-96CA1BCC619E}" srcOrd="0" destOrd="0" presId="urn:microsoft.com/office/officeart/2005/8/layout/hierarchy6"/>
    <dgm:cxn modelId="{DD98D9B4-D748-4F95-884C-923E8DED48E0}" srcId="{31AF8B68-B15A-4E4B-BDF6-198E0CF56D5A}" destId="{1A137B89-6F2E-4B62-B055-D1F0FAB03B16}" srcOrd="2" destOrd="0" parTransId="{489529C3-38A5-483F-9EF6-8C6C3D21F270}" sibTransId="{DA67E601-80B1-41B7-9E54-80022D682934}"/>
    <dgm:cxn modelId="{B0214FC0-C494-4F51-BFEF-C5E7E053D17F}" type="presOf" srcId="{F01D3249-8354-48BB-B1FA-F2196DEFAFB5}" destId="{3A7D1C39-FC2F-4203-B549-C6C8F15861C6}" srcOrd="0" destOrd="0" presId="urn:microsoft.com/office/officeart/2005/8/layout/hierarchy6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9389EEC-5D7C-4AAD-8554-F91F1A8B1C87}" type="presOf" srcId="{489529C3-38A5-483F-9EF6-8C6C3D21F270}" destId="{48EE2E66-67F2-4E69-BB32-432C338473C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BB944FE4-15EC-4217-B6C1-5CFE693AC99C}" type="presParOf" srcId="{76F2631A-4280-481D-B7AD-BB5EABC77E4E}" destId="{3A7D1C39-FC2F-4203-B549-C6C8F15861C6}" srcOrd="2" destOrd="0" presId="urn:microsoft.com/office/officeart/2005/8/layout/hierarchy6"/>
    <dgm:cxn modelId="{85D5E70E-6F8D-495F-89E5-D3A5BB64D653}" type="presParOf" srcId="{76F2631A-4280-481D-B7AD-BB5EABC77E4E}" destId="{0EF15DAD-B3D7-49B8-9AD2-A12072E75ACE}" srcOrd="3" destOrd="0" presId="urn:microsoft.com/office/officeart/2005/8/layout/hierarchy6"/>
    <dgm:cxn modelId="{75C71C8E-96EE-4036-888E-848DF6571111}" type="presParOf" srcId="{0EF15DAD-B3D7-49B8-9AD2-A12072E75ACE}" destId="{5C46E89B-E13D-40F0-B666-6E2FF6F68CA8}" srcOrd="0" destOrd="0" presId="urn:microsoft.com/office/officeart/2005/8/layout/hierarchy6"/>
    <dgm:cxn modelId="{C58E487F-E154-4C8D-8E1A-51E7C57C2AC0}" type="presParOf" srcId="{0EF15DAD-B3D7-49B8-9AD2-A12072E75ACE}" destId="{CEDB3548-22DE-4BE8-B0C4-349CE578B8BA}" srcOrd="1" destOrd="0" presId="urn:microsoft.com/office/officeart/2005/8/layout/hierarchy6"/>
    <dgm:cxn modelId="{6AFA32CB-E6FD-4372-B15A-D03D2C3EF78F}" type="presParOf" srcId="{76F2631A-4280-481D-B7AD-BB5EABC77E4E}" destId="{48EE2E66-67F2-4E69-BB32-432C338473C0}" srcOrd="4" destOrd="0" presId="urn:microsoft.com/office/officeart/2005/8/layout/hierarchy6"/>
    <dgm:cxn modelId="{770547A9-35BE-4D33-9C92-29B9206EF55A}" type="presParOf" srcId="{76F2631A-4280-481D-B7AD-BB5EABC77E4E}" destId="{83351936-FAA6-40CE-8C10-124B28AC4EC2}" srcOrd="5" destOrd="0" presId="urn:microsoft.com/office/officeart/2005/8/layout/hierarchy6"/>
    <dgm:cxn modelId="{15DD0060-2C1D-4CAC-BADD-C059753BDF19}" type="presParOf" srcId="{83351936-FAA6-40CE-8C10-124B28AC4EC2}" destId="{0F61E39F-EC6F-4740-ABAB-96CA1BCC619E}" srcOrd="0" destOrd="0" presId="urn:microsoft.com/office/officeart/2005/8/layout/hierarchy6"/>
    <dgm:cxn modelId="{C745A334-B354-49C7-BF5C-7139B55732ED}" type="presParOf" srcId="{83351936-FAA6-40CE-8C10-124B28AC4EC2}" destId="{05D60B9F-F32A-4171-A7D0-9A4C922956F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2F274E58-D001-419A-ABFF-3F28FC7C8856}" type="presOf" srcId="{04FF5126-8F85-4DD3-8878-2ED344EF0AC8}" destId="{86F95A29-5235-422D-96EE-BAFAABAD6257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C457708B-7E15-47CE-9F58-E6FC4182EEA8}" type="presOf" srcId="{E25186BC-08B3-4851-B4B7-96248D7C8D8F}" destId="{8AA4D341-142C-42FE-98DE-66A6F20AECB5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B31C9DD8-3E07-461D-B479-D4853BF1E353}" type="presParOf" srcId="{327931A4-FF38-4947-9859-3C1C55BA3DE5}" destId="{86F95A29-5235-422D-96EE-BAFAABAD6257}" srcOrd="0" destOrd="0" presId="urn:microsoft.com/office/officeart/2005/8/layout/hierarchy6"/>
    <dgm:cxn modelId="{A83E676F-B102-4EB7-84CA-B04F7D229190}" type="presParOf" srcId="{327931A4-FF38-4947-9859-3C1C55BA3DE5}" destId="{2F297B09-7C1C-4424-9901-E82569B998A9}" srcOrd="1" destOrd="0" presId="urn:microsoft.com/office/officeart/2005/8/layout/hierarchy6"/>
    <dgm:cxn modelId="{C11DA904-7AA6-4BB8-91F7-203E40B3F2DC}" type="presParOf" srcId="{2F297B09-7C1C-4424-9901-E82569B998A9}" destId="{8AA4D341-142C-42FE-98DE-66A6F20AECB5}" srcOrd="0" destOrd="0" presId="urn:microsoft.com/office/officeart/2005/8/layout/hierarchy6"/>
    <dgm:cxn modelId="{5FDDEC35-96B6-44D8-84DE-5BD9F3AB214B}" type="presParOf" srcId="{2F297B09-7C1C-4424-9901-E82569B998A9}" destId="{2940E683-8768-49C0-8319-79D0963B5A3F}" srcOrd="1" destOrd="0" presId="urn:microsoft.com/office/officeart/2005/8/layout/hierarchy6"/>
    <dgm:cxn modelId="{A84E1E90-35D8-4AD8-A4D6-DE584FF24746}" type="presParOf" srcId="{327931A4-FF38-4947-9859-3C1C55BA3DE5}" destId="{868DCF3E-F3D1-4782-92F1-EAD24D78ACE2}" srcOrd="2" destOrd="0" presId="urn:microsoft.com/office/officeart/2005/8/layout/hierarchy6"/>
    <dgm:cxn modelId="{9E52D0D7-3346-4FAE-A172-493D6ED36F2B}" type="presParOf" srcId="{327931A4-FF38-4947-9859-3C1C55BA3DE5}" destId="{E346AA36-8D6E-436D-B8EC-8026FC13E552}" srcOrd="3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4" destOrd="0" presId="urn:microsoft.com/office/officeart/2005/8/layout/hierarchy6"/>
    <dgm:cxn modelId="{7713EDAD-D5BB-4BC3-A268-47DFEF9835D0}" type="presParOf" srcId="{327931A4-FF38-4947-9859-3C1C55BA3DE5}" destId="{341F70AE-EE16-41A8-BFAA-1FE39BFEAB10}" srcOrd="5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6" destOrd="0" presId="urn:microsoft.com/office/officeart/2005/8/layout/hierarchy6"/>
    <dgm:cxn modelId="{AB725E72-D651-4AB1-A173-35F191E3DC5C}" type="presParOf" srcId="{327931A4-FF38-4947-9859-3C1C55BA3DE5}" destId="{89FF5C42-770A-400D-9FCE-12E0B7CF09F0}" srcOrd="7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B3A45D-C98F-46EC-84D7-9E52F2265BD9}" type="pres">
      <dgm:prSet presAssocID="{CA4CC870-5F8C-4950-9C3F-CDDD8D47B8FE}" presName="Name14" presStyleCnt="0"/>
      <dgm:spPr/>
    </dgm:pt>
    <dgm:pt modelId="{A75EF029-B966-43B7-A481-31C92F42CC3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4B32D944-0F90-42B2-8EAA-3BF3CF997DA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14278" custScaleY="112264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AD6EF6E-427F-424F-A067-821760D9BC0D}" type="presOf" srcId="{04FF5126-8F85-4DD3-8878-2ED344EF0AC8}" destId="{86F95A29-5235-422D-96EE-BAFAABAD6257}" srcOrd="0" destOrd="0" presId="urn:microsoft.com/office/officeart/2005/8/layout/hierarchy6"/>
    <dgm:cxn modelId="{0FDBE587-ECDD-47C3-91A1-61395C7955EE}" type="presOf" srcId="{EB6C08F3-51EB-44A0-BAE3-DCED85DCBDC1}" destId="{18227340-7A7B-4B51-928A-95F70E889FF8}" srcOrd="0" destOrd="0" presId="urn:microsoft.com/office/officeart/2005/8/layout/hierarchy6"/>
    <dgm:cxn modelId="{773F0E92-11FB-4FB0-BA39-81828B39E22E}" type="presOf" srcId="{BE612A5A-0173-4D56-9FE2-52EF705F98C3}" destId="{28B1A9C5-CA24-4E0F-8AD7-8D699745977D}" srcOrd="0" destOrd="0" presId="urn:microsoft.com/office/officeart/2005/8/layout/hierarchy6"/>
    <dgm:cxn modelId="{D5E6369F-D634-48D1-96CF-1BF085B29344}" type="presOf" srcId="{E25186BC-08B3-4851-B4B7-96248D7C8D8F}" destId="{8AA4D341-142C-42FE-98DE-66A6F20AECB5}" srcOrd="0" destOrd="0" presId="urn:microsoft.com/office/officeart/2005/8/layout/hierarchy6"/>
    <dgm:cxn modelId="{D2061BA1-331B-40EE-94F8-4A4A01C00820}" type="presOf" srcId="{CA4CC870-5F8C-4950-9C3F-CDDD8D47B8FE}" destId="{A75EF029-B966-43B7-A481-31C92F42CC36}" srcOrd="0" destOrd="0" presId="urn:microsoft.com/office/officeart/2005/8/layout/hierarchy6"/>
    <dgm:cxn modelId="{B4DC94A8-7F6D-4FBE-B350-E8B84337917D}" type="presOf" srcId="{929E869C-58C9-4B31-A193-4F21584BCA01}" destId="{E5CBB5B9-5C58-4DC7-A99B-863267A4A40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5F1586C0-ECED-47FD-B199-738B75CB6CF2}" type="presOf" srcId="{7A03EC2F-FE57-4912-A64C-85D9AD7F3D77}" destId="{C4AB3A4F-C7A8-49A8-AF4B-169AF7E3999B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7F3EABD4-F4A7-4529-9CD7-DAB79164C7D2}" type="presOf" srcId="{E332493F-D91B-49DB-8418-06BC74A445E8}" destId="{93868109-C16B-49AD-8BE1-0223FC44A474}" srcOrd="0" destOrd="0" presId="urn:microsoft.com/office/officeart/2005/8/layout/hierarchy6"/>
    <dgm:cxn modelId="{96D130D9-5113-44EA-8B3C-5E22A2F3FE35}" type="presOf" srcId="{DD8DC080-C909-41CC-814E-CFEC1A1C6EDE}" destId="{8CB824FE-D167-488C-A518-C4AB77E23F8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59ABA5D5-CAB4-4622-918F-DA5804C96415}" type="presParOf" srcId="{9946BB4B-0D0D-4192-B468-E6FAAB5AE8F3}" destId="{C7B3A45D-C98F-46EC-84D7-9E52F2265BD9}" srcOrd="0" destOrd="0" presId="urn:microsoft.com/office/officeart/2005/8/layout/hierarchy6"/>
    <dgm:cxn modelId="{A2603B1B-BD43-487D-AA64-27567F38F2C7}" type="presParOf" srcId="{C7B3A45D-C98F-46EC-84D7-9E52F2265BD9}" destId="{A75EF029-B966-43B7-A481-31C92F42CC36}" srcOrd="0" destOrd="0" presId="urn:microsoft.com/office/officeart/2005/8/layout/hierarchy6"/>
    <dgm:cxn modelId="{7E9CA172-1CA0-43DD-9D4D-DC4C1B705199}" type="presParOf" srcId="{C7B3A45D-C98F-46EC-84D7-9E52F2265BD9}" destId="{4B32D944-0F90-42B2-8EAA-3BF3CF997DAF}" srcOrd="1" destOrd="0" presId="urn:microsoft.com/office/officeart/2005/8/layout/hierarchy6"/>
    <dgm:cxn modelId="{1245DC1E-26B7-4BF1-9C02-5EB6F9E04560}" type="presParOf" srcId="{4B32D944-0F90-42B2-8EAA-3BF3CF997DAF}" destId="{86F95A29-5235-422D-96EE-BAFAABAD6257}" srcOrd="0" destOrd="0" presId="urn:microsoft.com/office/officeart/2005/8/layout/hierarchy6"/>
    <dgm:cxn modelId="{DDE5ABDA-4840-4D19-9BB9-60C0A9DEA68E}" type="presParOf" srcId="{4B32D944-0F90-42B2-8EAA-3BF3CF997DAF}" destId="{2F297B09-7C1C-4424-9901-E82569B998A9}" srcOrd="1" destOrd="0" presId="urn:microsoft.com/office/officeart/2005/8/layout/hierarchy6"/>
    <dgm:cxn modelId="{3B1EA3F6-ECBF-4FA1-8526-DCC06CC27477}" type="presParOf" srcId="{2F297B09-7C1C-4424-9901-E82569B998A9}" destId="{8AA4D341-142C-42FE-98DE-66A6F20AECB5}" srcOrd="0" destOrd="0" presId="urn:microsoft.com/office/officeart/2005/8/layout/hierarchy6"/>
    <dgm:cxn modelId="{B42BA58A-F4AE-48AD-BC1A-6A49C1A3EE45}" type="presParOf" srcId="{2F297B09-7C1C-4424-9901-E82569B998A9}" destId="{2940E683-8768-49C0-8319-79D0963B5A3F}" srcOrd="1" destOrd="0" presId="urn:microsoft.com/office/officeart/2005/8/layout/hierarchy6"/>
    <dgm:cxn modelId="{7A6EF12E-DDD5-4EBF-B752-09E550D5F0A5}" type="presParOf" srcId="{4B32D944-0F90-42B2-8EAA-3BF3CF997DAF}" destId="{93868109-C16B-49AD-8BE1-0223FC44A474}" srcOrd="2" destOrd="0" presId="urn:microsoft.com/office/officeart/2005/8/layout/hierarchy6"/>
    <dgm:cxn modelId="{1B6DF429-0FFE-434F-9481-9D2C2EFFF3D7}" type="presParOf" srcId="{4B32D944-0F90-42B2-8EAA-3BF3CF997DAF}" destId="{008E950A-AC58-4C0C-B0F1-808D6941CACD}" srcOrd="3" destOrd="0" presId="urn:microsoft.com/office/officeart/2005/8/layout/hierarchy6"/>
    <dgm:cxn modelId="{D020EDE8-737E-471D-A935-2ADE96343E79}" type="presParOf" srcId="{008E950A-AC58-4C0C-B0F1-808D6941CACD}" destId="{28B1A9C5-CA24-4E0F-8AD7-8D699745977D}" srcOrd="0" destOrd="0" presId="urn:microsoft.com/office/officeart/2005/8/layout/hierarchy6"/>
    <dgm:cxn modelId="{6B4B4201-F394-4B08-8BF6-543F4F26AD62}" type="presParOf" srcId="{008E950A-AC58-4C0C-B0F1-808D6941CACD}" destId="{722BAB3E-5169-4301-BC59-8D01ADAA92D8}" srcOrd="1" destOrd="0" presId="urn:microsoft.com/office/officeart/2005/8/layout/hierarchy6"/>
    <dgm:cxn modelId="{0B5B46FA-6377-4A86-BDC5-D0869D86A068}" type="presParOf" srcId="{4B32D944-0F90-42B2-8EAA-3BF3CF997DAF}" destId="{18227340-7A7B-4B51-928A-95F70E889FF8}" srcOrd="4" destOrd="0" presId="urn:microsoft.com/office/officeart/2005/8/layout/hierarchy6"/>
    <dgm:cxn modelId="{44620C8E-9F77-4BBE-BB78-1D328763FEBC}" type="presParOf" srcId="{4B32D944-0F90-42B2-8EAA-3BF3CF997DAF}" destId="{32BE87D0-FE4F-446C-8B81-B8E8CAD054F7}" srcOrd="5" destOrd="0" presId="urn:microsoft.com/office/officeart/2005/8/layout/hierarchy6"/>
    <dgm:cxn modelId="{FB43F08B-99FD-4189-9801-E37F810324EB}" type="presParOf" srcId="{32BE87D0-FE4F-446C-8B81-B8E8CAD054F7}" destId="{E5CBB5B9-5C58-4DC7-A99B-863267A4A408}" srcOrd="0" destOrd="0" presId="urn:microsoft.com/office/officeart/2005/8/layout/hierarchy6"/>
    <dgm:cxn modelId="{568CC97D-B81B-4CF2-BA07-EE0B9A737ABC}" type="presParOf" srcId="{32BE87D0-FE4F-446C-8B81-B8E8CAD054F7}" destId="{597A9C1A-6FDB-4792-A6F6-EF0B1065554E}" srcOrd="1" destOrd="0" presId="urn:microsoft.com/office/officeart/2005/8/layout/hierarchy6"/>
    <dgm:cxn modelId="{BA54ABA2-1548-4D0B-B84A-A83782CE60A6}" type="presParOf" srcId="{4B32D944-0F90-42B2-8EAA-3BF3CF997DAF}" destId="{8CB824FE-D167-488C-A518-C4AB77E23F86}" srcOrd="6" destOrd="0" presId="urn:microsoft.com/office/officeart/2005/8/layout/hierarchy6"/>
    <dgm:cxn modelId="{DC465D25-358E-4B0B-AEF8-89DF3EAE5F17}" type="presParOf" srcId="{4B32D944-0F90-42B2-8EAA-3BF3CF997DAF}" destId="{7C1A53C1-8DAC-46C0-80E9-CB3509458DA8}" srcOrd="7" destOrd="0" presId="urn:microsoft.com/office/officeart/2005/8/layout/hierarchy6"/>
    <dgm:cxn modelId="{D6D2462A-B4D7-4349-91EE-D800BEA3755E}" type="presParOf" srcId="{7C1A53C1-8DAC-46C0-80E9-CB3509458DA8}" destId="{C4AB3A4F-C7A8-49A8-AF4B-169AF7E3999B}" srcOrd="0" destOrd="0" presId="urn:microsoft.com/office/officeart/2005/8/layout/hierarchy6"/>
    <dgm:cxn modelId="{F7CC8DC6-2E34-4113-9100-94EB8DB2228D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F1731266-CA14-42A8-B8B5-21B45D06F109}" type="presOf" srcId="{04FF5126-8F85-4DD3-8878-2ED344EF0AC8}" destId="{86F95A29-5235-422D-96EE-BAFAABAD6257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E62407FE-0F49-433E-B05C-A8B4C313F2F1}" type="presOf" srcId="{E25186BC-08B3-4851-B4B7-96248D7C8D8F}" destId="{8AA4D341-142C-42FE-98DE-66A6F20AECB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837F2C1E-EAB4-42BF-BF85-2620F195FEBF}" type="presParOf" srcId="{C2C00119-277A-44FA-A11C-ADEEAD5445B7}" destId="{86F95A29-5235-422D-96EE-BAFAABAD6257}" srcOrd="0" destOrd="0" presId="urn:microsoft.com/office/officeart/2005/8/layout/hierarchy6"/>
    <dgm:cxn modelId="{EECD7341-B03D-43BA-8B7E-B405C9D3CBB9}" type="presParOf" srcId="{C2C00119-277A-44FA-A11C-ADEEAD5445B7}" destId="{2F297B09-7C1C-4424-9901-E82569B998A9}" srcOrd="1" destOrd="0" presId="urn:microsoft.com/office/officeart/2005/8/layout/hierarchy6"/>
    <dgm:cxn modelId="{36F75A5E-A09D-4AF5-A4B2-A650595B42A8}" type="presParOf" srcId="{2F297B09-7C1C-4424-9901-E82569B998A9}" destId="{8AA4D341-142C-42FE-98DE-66A6F20AECB5}" srcOrd="0" destOrd="0" presId="urn:microsoft.com/office/officeart/2005/8/layout/hierarchy6"/>
    <dgm:cxn modelId="{9BEFA27F-C383-4CC6-BC22-E89A85E1F0D6}" type="presParOf" srcId="{2F297B09-7C1C-4424-9901-E82569B998A9}" destId="{2940E683-8768-49C0-8319-79D0963B5A3F}" srcOrd="1" destOrd="0" presId="urn:microsoft.com/office/officeart/2005/8/layout/hierarchy6"/>
    <dgm:cxn modelId="{7E336F01-3B2C-4C70-A171-2A4A79F6F915}" type="presParOf" srcId="{C2C00119-277A-44FA-A11C-ADEEAD5445B7}" destId="{93868109-C16B-49AD-8BE1-0223FC44A474}" srcOrd="2" destOrd="0" presId="urn:microsoft.com/office/officeart/2005/8/layout/hierarchy6"/>
    <dgm:cxn modelId="{4D8AAD9B-7C88-431A-A8CA-55D5C869223A}" type="presParOf" srcId="{C2C00119-277A-44FA-A11C-ADEEAD5445B7}" destId="{008E950A-AC58-4C0C-B0F1-808D6941CACD}" srcOrd="3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4" destOrd="0" presId="urn:microsoft.com/office/officeart/2005/8/layout/hierarchy6"/>
    <dgm:cxn modelId="{F8367358-4C2F-4EEC-926A-40A22487B40F}" type="presParOf" srcId="{C2C00119-277A-44FA-A11C-ADEEAD5445B7}" destId="{A88AD2EF-1A89-41BE-A53E-1AA00C8B3C23}" srcOrd="5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6" destOrd="0" presId="urn:microsoft.com/office/officeart/2005/8/layout/hierarchy6"/>
    <dgm:cxn modelId="{B3FB5B40-870C-4D94-8ED1-D3A2B95C145D}" type="presParOf" srcId="{C2C00119-277A-44FA-A11C-ADEEAD5445B7}" destId="{60EC3EFA-6F55-43A1-88BE-16E217B3C578}" srcOrd="7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63D35007-C818-4F80-BCC3-4BC1E1FE3AEF}" type="presOf" srcId="{04FF5126-8F85-4DD3-8878-2ED344EF0AC8}" destId="{86F95A29-5235-422D-96EE-BAFAABAD6257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A6FFAC81-AE83-4F63-9E41-DA0628269BC5}" type="presOf" srcId="{E25186BC-08B3-4851-B4B7-96248D7C8D8F}" destId="{8AA4D341-142C-42FE-98DE-66A6F20AECB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B602E1A-E48E-4D10-A0C0-6849EF1B5D3F}" type="presParOf" srcId="{755C6C4A-C013-4F4F-B763-F0C83CC5A3DB}" destId="{86F95A29-5235-422D-96EE-BAFAABAD6257}" srcOrd="0" destOrd="0" presId="urn:microsoft.com/office/officeart/2005/8/layout/hierarchy6"/>
    <dgm:cxn modelId="{F1684524-A1A2-4ED3-9D09-BEFC5B2652AB}" type="presParOf" srcId="{755C6C4A-C013-4F4F-B763-F0C83CC5A3DB}" destId="{2F297B09-7C1C-4424-9901-E82569B998A9}" srcOrd="1" destOrd="0" presId="urn:microsoft.com/office/officeart/2005/8/layout/hierarchy6"/>
    <dgm:cxn modelId="{FF57A09C-6A7E-458F-B98F-C06EE95EA65B}" type="presParOf" srcId="{2F297B09-7C1C-4424-9901-E82569B998A9}" destId="{8AA4D341-142C-42FE-98DE-66A6F20AECB5}" srcOrd="0" destOrd="0" presId="urn:microsoft.com/office/officeart/2005/8/layout/hierarchy6"/>
    <dgm:cxn modelId="{B4A8B100-4491-4BE4-B48D-736DB618B075}" type="presParOf" srcId="{2F297B09-7C1C-4424-9901-E82569B998A9}" destId="{2940E683-8768-49C0-8319-79D0963B5A3F}" srcOrd="1" destOrd="0" presId="urn:microsoft.com/office/officeart/2005/8/layout/hierarchy6"/>
    <dgm:cxn modelId="{E0C677A5-9742-49F2-A3BE-22F0C255FAC7}" type="presParOf" srcId="{755C6C4A-C013-4F4F-B763-F0C83CC5A3DB}" destId="{93868109-C16B-49AD-8BE1-0223FC44A474}" srcOrd="2" destOrd="0" presId="urn:microsoft.com/office/officeart/2005/8/layout/hierarchy6"/>
    <dgm:cxn modelId="{9BCA61E4-0C0C-4464-8CBC-A8761CBBD310}" type="presParOf" srcId="{755C6C4A-C013-4F4F-B763-F0C83CC5A3DB}" destId="{008E950A-AC58-4C0C-B0F1-808D6941CACD}" srcOrd="3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4" destOrd="0" presId="urn:microsoft.com/office/officeart/2005/8/layout/hierarchy6"/>
    <dgm:cxn modelId="{569252F2-B49B-4439-B70C-85E82DEF6045}" type="presParOf" srcId="{755C6C4A-C013-4F4F-B763-F0C83CC5A3DB}" destId="{A88AD2EF-1A89-41BE-A53E-1AA00C8B3C23}" srcOrd="5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6" destOrd="0" presId="urn:microsoft.com/office/officeart/2005/8/layout/hierarchy6"/>
    <dgm:cxn modelId="{F9B7D689-208A-42BA-B2A2-4294AAD6C076}" type="presParOf" srcId="{755C6C4A-C013-4F4F-B763-F0C83CC5A3DB}" destId="{89FF5C42-770A-400D-9FCE-12E0B7CF09F0}" srcOrd="7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943492" y="341"/>
          <a:ext cx="940322" cy="6268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61853" y="18702"/>
        <a:ext cx="903600" cy="590159"/>
      </dsp:txXfrm>
    </dsp:sp>
    <dsp:sp modelId="{86F95A29-5235-422D-96EE-BAFAABAD6257}">
      <dsp:nvSpPr>
        <dsp:cNvPr id="0" name=""/>
        <dsp:cNvSpPr/>
      </dsp:nvSpPr>
      <dsp:spPr>
        <a:xfrm>
          <a:off x="1521968" y="627223"/>
          <a:ext cx="2891685" cy="250752"/>
        </a:xfrm>
        <a:custGeom>
          <a:avLst/>
          <a:gdLst/>
          <a:ahLst/>
          <a:cxnLst/>
          <a:rect l="0" t="0" r="0" b="0"/>
          <a:pathLst>
            <a:path>
              <a:moveTo>
                <a:pt x="2891685" y="0"/>
              </a:moveTo>
              <a:lnTo>
                <a:pt x="2891685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35510" y="877976"/>
          <a:ext cx="1572915" cy="9531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763428" y="905894"/>
        <a:ext cx="1517079" cy="897344"/>
      </dsp:txXfrm>
    </dsp:sp>
    <dsp:sp modelId="{93868109-C16B-49AD-8BE1-0223FC44A474}">
      <dsp:nvSpPr>
        <dsp:cNvPr id="0" name=""/>
        <dsp:cNvSpPr/>
      </dsp:nvSpPr>
      <dsp:spPr>
        <a:xfrm>
          <a:off x="3332235" y="627223"/>
          <a:ext cx="1081418" cy="250752"/>
        </a:xfrm>
        <a:custGeom>
          <a:avLst/>
          <a:gdLst/>
          <a:ahLst/>
          <a:cxnLst/>
          <a:rect l="0" t="0" r="0" b="0"/>
          <a:pathLst>
            <a:path>
              <a:moveTo>
                <a:pt x="1081418" y="0"/>
              </a:moveTo>
              <a:lnTo>
                <a:pt x="1081418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90522" y="877976"/>
          <a:ext cx="1483424" cy="93556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617924" y="905378"/>
        <a:ext cx="1428620" cy="880760"/>
      </dsp:txXfrm>
    </dsp:sp>
    <dsp:sp modelId="{8E45D172-A16A-4213-8444-85A251E74905}">
      <dsp:nvSpPr>
        <dsp:cNvPr id="0" name=""/>
        <dsp:cNvSpPr/>
      </dsp:nvSpPr>
      <dsp:spPr>
        <a:xfrm>
          <a:off x="4413653" y="627223"/>
          <a:ext cx="638074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638074" y="125376"/>
              </a:lnTo>
              <a:lnTo>
                <a:pt x="638074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56044" y="877976"/>
          <a:ext cx="1391367" cy="88162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381866" y="903798"/>
        <a:ext cx="1339723" cy="829977"/>
      </dsp:txXfrm>
    </dsp:sp>
    <dsp:sp modelId="{BCE54729-C23D-460A-B6D9-5B0F7AAAE094}">
      <dsp:nvSpPr>
        <dsp:cNvPr id="0" name=""/>
        <dsp:cNvSpPr/>
      </dsp:nvSpPr>
      <dsp:spPr>
        <a:xfrm>
          <a:off x="4413653" y="627223"/>
          <a:ext cx="2646998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2646998" y="125376"/>
              </a:lnTo>
              <a:lnTo>
                <a:pt x="2646998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029508" y="877976"/>
          <a:ext cx="2062287" cy="8181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6053471" y="901939"/>
        <a:ext cx="2014361" cy="770217"/>
      </dsp:txXfrm>
    </dsp:sp>
    <dsp:sp modelId="{CD54CBEC-087C-4D8E-81D3-16C1E956BB3C}">
      <dsp:nvSpPr>
        <dsp:cNvPr id="0" name=""/>
        <dsp:cNvSpPr/>
      </dsp:nvSpPr>
      <dsp:spPr>
        <a:xfrm>
          <a:off x="5963714" y="1696119"/>
          <a:ext cx="1096938" cy="250752"/>
        </a:xfrm>
        <a:custGeom>
          <a:avLst/>
          <a:gdLst/>
          <a:ahLst/>
          <a:cxnLst/>
          <a:rect l="0" t="0" r="0" b="0"/>
          <a:pathLst>
            <a:path>
              <a:moveTo>
                <a:pt x="1096938" y="0"/>
              </a:moveTo>
              <a:lnTo>
                <a:pt x="1096938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4904459" y="1946872"/>
          <a:ext cx="2118509" cy="15469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</a:t>
          </a:r>
        </a:p>
      </dsp:txBody>
      <dsp:txXfrm>
        <a:off x="4949767" y="1992180"/>
        <a:ext cx="2027893" cy="1456321"/>
      </dsp:txXfrm>
    </dsp:sp>
    <dsp:sp modelId="{3A7D1C39-FC2F-4203-B549-C6C8F15861C6}">
      <dsp:nvSpPr>
        <dsp:cNvPr id="0" name=""/>
        <dsp:cNvSpPr/>
      </dsp:nvSpPr>
      <dsp:spPr>
        <a:xfrm>
          <a:off x="7060652" y="1696119"/>
          <a:ext cx="1200303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1200303" y="125376"/>
              </a:lnTo>
              <a:lnTo>
                <a:pt x="1200303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7305065" y="1946872"/>
          <a:ext cx="1911779" cy="1548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</a:t>
          </a:r>
        </a:p>
      </dsp:txBody>
      <dsp:txXfrm>
        <a:off x="7350418" y="1992225"/>
        <a:ext cx="1821073" cy="145775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947494" y="942"/>
          <a:ext cx="936678" cy="6244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65784" y="19232"/>
        <a:ext cx="900098" cy="587872"/>
      </dsp:txXfrm>
    </dsp:sp>
    <dsp:sp modelId="{86F95A29-5235-422D-96EE-BAFAABAD6257}">
      <dsp:nvSpPr>
        <dsp:cNvPr id="0" name=""/>
        <dsp:cNvSpPr/>
      </dsp:nvSpPr>
      <dsp:spPr>
        <a:xfrm>
          <a:off x="1535356" y="625394"/>
          <a:ext cx="2880476" cy="249780"/>
        </a:xfrm>
        <a:custGeom>
          <a:avLst/>
          <a:gdLst/>
          <a:ahLst/>
          <a:cxnLst/>
          <a:rect l="0" t="0" r="0" b="0"/>
          <a:pathLst>
            <a:path>
              <a:moveTo>
                <a:pt x="2880476" y="0"/>
              </a:moveTo>
              <a:lnTo>
                <a:pt x="288047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51947" y="875175"/>
          <a:ext cx="1566818" cy="9494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779756" y="902984"/>
        <a:ext cx="1511200" cy="893867"/>
      </dsp:txXfrm>
    </dsp:sp>
    <dsp:sp modelId="{93868109-C16B-49AD-8BE1-0223FC44A474}">
      <dsp:nvSpPr>
        <dsp:cNvPr id="0" name=""/>
        <dsp:cNvSpPr/>
      </dsp:nvSpPr>
      <dsp:spPr>
        <a:xfrm>
          <a:off x="3338607" y="625394"/>
          <a:ext cx="1077226" cy="249780"/>
        </a:xfrm>
        <a:custGeom>
          <a:avLst/>
          <a:gdLst/>
          <a:ahLst/>
          <a:cxnLst/>
          <a:rect l="0" t="0" r="0" b="0"/>
          <a:pathLst>
            <a:path>
              <a:moveTo>
                <a:pt x="1077226" y="0"/>
              </a:moveTo>
              <a:lnTo>
                <a:pt x="107722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99769" y="875175"/>
          <a:ext cx="1477675" cy="9319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627065" y="902471"/>
        <a:ext cx="1423083" cy="877346"/>
      </dsp:txXfrm>
    </dsp:sp>
    <dsp:sp modelId="{8E45D172-A16A-4213-8444-85A251E74905}">
      <dsp:nvSpPr>
        <dsp:cNvPr id="0" name=""/>
        <dsp:cNvSpPr/>
      </dsp:nvSpPr>
      <dsp:spPr>
        <a:xfrm>
          <a:off x="4415833" y="625394"/>
          <a:ext cx="635601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635601" y="124890"/>
              </a:lnTo>
              <a:lnTo>
                <a:pt x="635601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58448" y="875175"/>
          <a:ext cx="1385974" cy="8782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384170" y="900897"/>
        <a:ext cx="1334530" cy="826760"/>
      </dsp:txXfrm>
    </dsp:sp>
    <dsp:sp modelId="{BCE54729-C23D-460A-B6D9-5B0F7AAAE094}">
      <dsp:nvSpPr>
        <dsp:cNvPr id="0" name=""/>
        <dsp:cNvSpPr/>
      </dsp:nvSpPr>
      <dsp:spPr>
        <a:xfrm>
          <a:off x="4415833" y="625394"/>
          <a:ext cx="2636739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2636739" y="124890"/>
              </a:lnTo>
              <a:lnTo>
                <a:pt x="2636739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025426" y="875175"/>
          <a:ext cx="2054294" cy="8149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but isn’t (he/she)</a:t>
          </a:r>
        </a:p>
      </dsp:txBody>
      <dsp:txXfrm>
        <a:off x="6049296" y="899045"/>
        <a:ext cx="2006554" cy="767232"/>
      </dsp:txXfrm>
    </dsp:sp>
    <dsp:sp modelId="{CD54CBEC-087C-4D8E-81D3-16C1E956BB3C}">
      <dsp:nvSpPr>
        <dsp:cNvPr id="0" name=""/>
        <dsp:cNvSpPr/>
      </dsp:nvSpPr>
      <dsp:spPr>
        <a:xfrm>
          <a:off x="5959886" y="1690147"/>
          <a:ext cx="1092686" cy="249780"/>
        </a:xfrm>
        <a:custGeom>
          <a:avLst/>
          <a:gdLst/>
          <a:ahLst/>
          <a:cxnLst/>
          <a:rect l="0" t="0" r="0" b="0"/>
          <a:pathLst>
            <a:path>
              <a:moveTo>
                <a:pt x="1092686" y="0"/>
              </a:moveTo>
              <a:lnTo>
                <a:pt x="109268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4904737" y="1939928"/>
          <a:ext cx="2110298" cy="15409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it, we, they</a:t>
          </a:r>
        </a:p>
      </dsp:txBody>
      <dsp:txXfrm>
        <a:off x="4949870" y="1985061"/>
        <a:ext cx="2020032" cy="1450675"/>
      </dsp:txXfrm>
    </dsp:sp>
    <dsp:sp modelId="{3A7D1C39-FC2F-4203-B549-C6C8F15861C6}">
      <dsp:nvSpPr>
        <dsp:cNvPr id="0" name=""/>
        <dsp:cNvSpPr/>
      </dsp:nvSpPr>
      <dsp:spPr>
        <a:xfrm>
          <a:off x="7052573" y="1690147"/>
          <a:ext cx="1195650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1195650" y="124890"/>
              </a:lnTo>
              <a:lnTo>
                <a:pt x="1195650" y="24978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7296039" y="1939928"/>
          <a:ext cx="1904369" cy="15548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hers, his, ours, theirs</a:t>
          </a:r>
        </a:p>
      </dsp:txBody>
      <dsp:txXfrm>
        <a:off x="7341578" y="1985467"/>
        <a:ext cx="1813291" cy="146372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3266841" y="942"/>
          <a:ext cx="936678" cy="6244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85131" y="19232"/>
        <a:ext cx="900098" cy="587872"/>
      </dsp:txXfrm>
    </dsp:sp>
    <dsp:sp modelId="{86F95A29-5235-422D-96EE-BAFAABAD6257}">
      <dsp:nvSpPr>
        <dsp:cNvPr id="0" name=""/>
        <dsp:cNvSpPr/>
      </dsp:nvSpPr>
      <dsp:spPr>
        <a:xfrm>
          <a:off x="854703" y="625394"/>
          <a:ext cx="2880476" cy="249780"/>
        </a:xfrm>
        <a:custGeom>
          <a:avLst/>
          <a:gdLst/>
          <a:ahLst/>
          <a:cxnLst/>
          <a:rect l="0" t="0" r="0" b="0"/>
          <a:pathLst>
            <a:path>
              <a:moveTo>
                <a:pt x="2880476" y="0"/>
              </a:moveTo>
              <a:lnTo>
                <a:pt x="288047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1293" y="875175"/>
          <a:ext cx="1566818" cy="9494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99102" y="902984"/>
        <a:ext cx="1511200" cy="893867"/>
      </dsp:txXfrm>
    </dsp:sp>
    <dsp:sp modelId="{93868109-C16B-49AD-8BE1-0223FC44A474}">
      <dsp:nvSpPr>
        <dsp:cNvPr id="0" name=""/>
        <dsp:cNvSpPr/>
      </dsp:nvSpPr>
      <dsp:spPr>
        <a:xfrm>
          <a:off x="2657953" y="625394"/>
          <a:ext cx="1077226" cy="249780"/>
        </a:xfrm>
        <a:custGeom>
          <a:avLst/>
          <a:gdLst/>
          <a:ahLst/>
          <a:cxnLst/>
          <a:rect l="0" t="0" r="0" b="0"/>
          <a:pathLst>
            <a:path>
              <a:moveTo>
                <a:pt x="1077226" y="0"/>
              </a:moveTo>
              <a:lnTo>
                <a:pt x="107722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1919116" y="875175"/>
          <a:ext cx="1477675" cy="9319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946412" y="902471"/>
        <a:ext cx="1423083" cy="877346"/>
      </dsp:txXfrm>
    </dsp:sp>
    <dsp:sp modelId="{8E45D172-A16A-4213-8444-85A251E74905}">
      <dsp:nvSpPr>
        <dsp:cNvPr id="0" name=""/>
        <dsp:cNvSpPr/>
      </dsp:nvSpPr>
      <dsp:spPr>
        <a:xfrm>
          <a:off x="3735180" y="625394"/>
          <a:ext cx="635601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635601" y="124890"/>
              </a:lnTo>
              <a:lnTo>
                <a:pt x="635601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677794" y="875175"/>
          <a:ext cx="1385974" cy="8782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03516" y="900897"/>
        <a:ext cx="1334530" cy="826760"/>
      </dsp:txXfrm>
    </dsp:sp>
    <dsp:sp modelId="{BCE54729-C23D-460A-B6D9-5B0F7AAAE094}">
      <dsp:nvSpPr>
        <dsp:cNvPr id="0" name=""/>
        <dsp:cNvSpPr/>
      </dsp:nvSpPr>
      <dsp:spPr>
        <a:xfrm>
          <a:off x="3735180" y="625394"/>
          <a:ext cx="2636739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2636739" y="124890"/>
              </a:lnTo>
              <a:lnTo>
                <a:pt x="2636739" y="2497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344772" y="875175"/>
          <a:ext cx="2054294" cy="8149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but isn’t (he/she)</a:t>
          </a:r>
        </a:p>
      </dsp:txBody>
      <dsp:txXfrm>
        <a:off x="5368642" y="899045"/>
        <a:ext cx="2006554" cy="767232"/>
      </dsp:txXfrm>
    </dsp:sp>
    <dsp:sp modelId="{CD54CBEC-087C-4D8E-81D3-16C1E956BB3C}">
      <dsp:nvSpPr>
        <dsp:cNvPr id="0" name=""/>
        <dsp:cNvSpPr/>
      </dsp:nvSpPr>
      <dsp:spPr>
        <a:xfrm>
          <a:off x="3917926" y="1690147"/>
          <a:ext cx="2453993" cy="249780"/>
        </a:xfrm>
        <a:custGeom>
          <a:avLst/>
          <a:gdLst/>
          <a:ahLst/>
          <a:cxnLst/>
          <a:rect l="0" t="0" r="0" b="0"/>
          <a:pathLst>
            <a:path>
              <a:moveTo>
                <a:pt x="2453993" y="0"/>
              </a:moveTo>
              <a:lnTo>
                <a:pt x="2453993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2862777" y="1939928"/>
          <a:ext cx="2110298" cy="15409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 – </a:t>
          </a:r>
          <a:br>
            <a:rPr lang="en-GB" sz="1400" kern="1200" dirty="0"/>
          </a:br>
          <a:r>
            <a:rPr lang="en-GB" sz="1400" kern="1200" dirty="0"/>
            <a:t>I, you, he, she, it, we, they</a:t>
          </a:r>
        </a:p>
      </dsp:txBody>
      <dsp:txXfrm>
        <a:off x="2907910" y="1985061"/>
        <a:ext cx="2020032" cy="1450675"/>
      </dsp:txXfrm>
    </dsp:sp>
    <dsp:sp modelId="{3A7D1C39-FC2F-4203-B549-C6C8F15861C6}">
      <dsp:nvSpPr>
        <dsp:cNvPr id="0" name=""/>
        <dsp:cNvSpPr/>
      </dsp:nvSpPr>
      <dsp:spPr>
        <a:xfrm>
          <a:off x="6206263" y="1690147"/>
          <a:ext cx="165656" cy="249780"/>
        </a:xfrm>
        <a:custGeom>
          <a:avLst/>
          <a:gdLst/>
          <a:ahLst/>
          <a:cxnLst/>
          <a:rect l="0" t="0" r="0" b="0"/>
          <a:pathLst>
            <a:path>
              <a:moveTo>
                <a:pt x="165656" y="0"/>
              </a:moveTo>
              <a:lnTo>
                <a:pt x="165656" y="124890"/>
              </a:lnTo>
              <a:lnTo>
                <a:pt x="0" y="124890"/>
              </a:lnTo>
              <a:lnTo>
                <a:pt x="0" y="24978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6E89B-E13D-40F0-B666-6E2FF6F68CA8}">
      <dsp:nvSpPr>
        <dsp:cNvPr id="0" name=""/>
        <dsp:cNvSpPr/>
      </dsp:nvSpPr>
      <dsp:spPr>
        <a:xfrm>
          <a:off x="5254078" y="1939928"/>
          <a:ext cx="1904369" cy="15548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pronouns – mine, yours, hers, his, ours, theirs</a:t>
          </a:r>
        </a:p>
      </dsp:txBody>
      <dsp:txXfrm>
        <a:off x="5299617" y="1985467"/>
        <a:ext cx="1813291" cy="1463726"/>
      </dsp:txXfrm>
    </dsp:sp>
    <dsp:sp modelId="{48EE2E66-67F2-4E69-BB32-432C338473C0}">
      <dsp:nvSpPr>
        <dsp:cNvPr id="0" name=""/>
        <dsp:cNvSpPr/>
      </dsp:nvSpPr>
      <dsp:spPr>
        <a:xfrm>
          <a:off x="6371919" y="1690147"/>
          <a:ext cx="2288337" cy="2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90"/>
              </a:lnTo>
              <a:lnTo>
                <a:pt x="2288337" y="124890"/>
              </a:lnTo>
              <a:lnTo>
                <a:pt x="2288337" y="24978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61E39F-EC6F-4740-ABAB-96CA1BCC619E}">
      <dsp:nvSpPr>
        <dsp:cNvPr id="0" name=""/>
        <dsp:cNvSpPr/>
      </dsp:nvSpPr>
      <dsp:spPr>
        <a:xfrm>
          <a:off x="7439451" y="1939928"/>
          <a:ext cx="2441610" cy="151708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7483885" y="1984362"/>
        <a:ext cx="2352742" cy="1428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55916" y="125"/>
          <a:ext cx="6640522" cy="16971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05624" y="49833"/>
        <a:ext cx="6541106" cy="1597730"/>
      </dsp:txXfrm>
    </dsp:sp>
    <dsp:sp modelId="{33643D00-C75E-4DF5-A0F0-DFA21355EB8A}">
      <dsp:nvSpPr>
        <dsp:cNvPr id="0" name=""/>
        <dsp:cNvSpPr/>
      </dsp:nvSpPr>
      <dsp:spPr>
        <a:xfrm>
          <a:off x="1972511" y="1697272"/>
          <a:ext cx="3003666" cy="563059"/>
        </a:xfrm>
        <a:custGeom>
          <a:avLst/>
          <a:gdLst/>
          <a:ahLst/>
          <a:cxnLst/>
          <a:rect l="0" t="0" r="0" b="0"/>
          <a:pathLst>
            <a:path>
              <a:moveTo>
                <a:pt x="3003666" y="0"/>
              </a:moveTo>
              <a:lnTo>
                <a:pt x="3003666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16774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58003" y="2301560"/>
        <a:ext cx="2029015" cy="1325191"/>
      </dsp:txXfrm>
    </dsp:sp>
    <dsp:sp modelId="{67357A81-5F47-46C8-8791-23DB6B665016}">
      <dsp:nvSpPr>
        <dsp:cNvPr id="0" name=""/>
        <dsp:cNvSpPr/>
      </dsp:nvSpPr>
      <dsp:spPr>
        <a:xfrm>
          <a:off x="4717427" y="1697272"/>
          <a:ext cx="258750" cy="563059"/>
        </a:xfrm>
        <a:custGeom>
          <a:avLst/>
          <a:gdLst/>
          <a:ahLst/>
          <a:cxnLst/>
          <a:rect l="0" t="0" r="0" b="0"/>
          <a:pathLst>
            <a:path>
              <a:moveTo>
                <a:pt x="258750" y="0"/>
              </a:moveTo>
              <a:lnTo>
                <a:pt x="258750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1690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02919" y="2301560"/>
        <a:ext cx="2029015" cy="1325191"/>
      </dsp:txXfrm>
    </dsp:sp>
    <dsp:sp modelId="{F7436063-BF3D-4400-ABDF-46A0C91AC2E1}">
      <dsp:nvSpPr>
        <dsp:cNvPr id="0" name=""/>
        <dsp:cNvSpPr/>
      </dsp:nvSpPr>
      <dsp:spPr>
        <a:xfrm>
          <a:off x="4976178" y="1697272"/>
          <a:ext cx="2744916" cy="563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1529"/>
              </a:lnTo>
              <a:lnTo>
                <a:pt x="2744916" y="281529"/>
              </a:lnTo>
              <a:lnTo>
                <a:pt x="2744916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6606" y="2260331"/>
          <a:ext cx="2628975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47835" y="2301560"/>
        <a:ext cx="2546517" cy="13251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21529" y="182"/>
          <a:ext cx="6709296" cy="171472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71752" y="50405"/>
        <a:ext cx="6608850" cy="1614277"/>
      </dsp:txXfrm>
    </dsp:sp>
    <dsp:sp modelId="{33643D00-C75E-4DF5-A0F0-DFA21355EB8A}">
      <dsp:nvSpPr>
        <dsp:cNvPr id="0" name=""/>
        <dsp:cNvSpPr/>
      </dsp:nvSpPr>
      <dsp:spPr>
        <a:xfrm>
          <a:off x="1941403" y="1714906"/>
          <a:ext cx="3034774" cy="568891"/>
        </a:xfrm>
        <a:custGeom>
          <a:avLst/>
          <a:gdLst/>
          <a:ahLst/>
          <a:cxnLst/>
          <a:rect l="0" t="0" r="0" b="0"/>
          <a:pathLst>
            <a:path>
              <a:moveTo>
                <a:pt x="3034774" y="0"/>
              </a:moveTo>
              <a:lnTo>
                <a:pt x="3034774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74732" y="2283797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16388" y="2325453"/>
        <a:ext cx="2050029" cy="1338915"/>
      </dsp:txXfrm>
    </dsp:sp>
    <dsp:sp modelId="{67357A81-5F47-46C8-8791-23DB6B665016}">
      <dsp:nvSpPr>
        <dsp:cNvPr id="0" name=""/>
        <dsp:cNvSpPr/>
      </dsp:nvSpPr>
      <dsp:spPr>
        <a:xfrm>
          <a:off x="4714747" y="1714906"/>
          <a:ext cx="261430" cy="568891"/>
        </a:xfrm>
        <a:custGeom>
          <a:avLst/>
          <a:gdLst/>
          <a:ahLst/>
          <a:cxnLst/>
          <a:rect l="0" t="0" r="0" b="0"/>
          <a:pathLst>
            <a:path>
              <a:moveTo>
                <a:pt x="261430" y="0"/>
              </a:moveTo>
              <a:lnTo>
                <a:pt x="261430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8076" y="2283797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9732" y="2325453"/>
        <a:ext cx="2050029" cy="1338915"/>
      </dsp:txXfrm>
    </dsp:sp>
    <dsp:sp modelId="{F7436063-BF3D-4400-ABDF-46A0C91AC2E1}">
      <dsp:nvSpPr>
        <dsp:cNvPr id="0" name=""/>
        <dsp:cNvSpPr/>
      </dsp:nvSpPr>
      <dsp:spPr>
        <a:xfrm>
          <a:off x="4976178" y="1714906"/>
          <a:ext cx="2773344" cy="5688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445"/>
              </a:lnTo>
              <a:lnTo>
                <a:pt x="2773344" y="284445"/>
              </a:lnTo>
              <a:lnTo>
                <a:pt x="2773344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1421" y="2283797"/>
          <a:ext cx="2656202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63077" y="2325453"/>
        <a:ext cx="2572890" cy="13389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961747" y="115223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54839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048443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048443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320123" y="2048443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048443"/>
        <a:ext cx="1949629" cy="12733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EF029-B966-43B7-A481-31C92F42CC36}">
      <dsp:nvSpPr>
        <dsp:cNvPr id="0" name=""/>
        <dsp:cNvSpPr/>
      </dsp:nvSpPr>
      <dsp:spPr>
        <a:xfrm>
          <a:off x="4106318" y="127707"/>
          <a:ext cx="1739718" cy="11598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40288" y="161677"/>
        <a:ext cx="1671778" cy="1091872"/>
      </dsp:txXfrm>
    </dsp:sp>
    <dsp:sp modelId="{86F95A29-5235-422D-96EE-BAFAABAD6257}">
      <dsp:nvSpPr>
        <dsp:cNvPr id="0" name=""/>
        <dsp:cNvSpPr/>
      </dsp:nvSpPr>
      <dsp:spPr>
        <a:xfrm>
          <a:off x="1459528" y="1287519"/>
          <a:ext cx="3516649" cy="463924"/>
        </a:xfrm>
        <a:custGeom>
          <a:avLst/>
          <a:gdLst/>
          <a:ahLst/>
          <a:cxnLst/>
          <a:rect l="0" t="0" r="0" b="0"/>
          <a:pathLst>
            <a:path>
              <a:moveTo>
                <a:pt x="3516649" y="0"/>
              </a:moveTo>
              <a:lnTo>
                <a:pt x="3516649" y="231962"/>
              </a:lnTo>
              <a:lnTo>
                <a:pt x="0" y="231962"/>
              </a:lnTo>
              <a:lnTo>
                <a:pt x="0" y="46392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480" y="1751444"/>
          <a:ext cx="2910096" cy="17635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6131" y="1803095"/>
        <a:ext cx="2806794" cy="1660204"/>
      </dsp:txXfrm>
    </dsp:sp>
    <dsp:sp modelId="{93868109-C16B-49AD-8BE1-0223FC44A474}">
      <dsp:nvSpPr>
        <dsp:cNvPr id="0" name=""/>
        <dsp:cNvSpPr/>
      </dsp:nvSpPr>
      <dsp:spPr>
        <a:xfrm>
          <a:off x="4430550" y="1287519"/>
          <a:ext cx="545627" cy="463924"/>
        </a:xfrm>
        <a:custGeom>
          <a:avLst/>
          <a:gdLst/>
          <a:ahLst/>
          <a:cxnLst/>
          <a:rect l="0" t="0" r="0" b="0"/>
          <a:pathLst>
            <a:path>
              <a:moveTo>
                <a:pt x="545627" y="0"/>
              </a:moveTo>
              <a:lnTo>
                <a:pt x="545627" y="231962"/>
              </a:lnTo>
              <a:lnTo>
                <a:pt x="0" y="231962"/>
              </a:lnTo>
              <a:lnTo>
                <a:pt x="0" y="46392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436492" y="1751444"/>
          <a:ext cx="1988115" cy="130205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474628" y="1789580"/>
        <a:ext cx="1911843" cy="1225779"/>
      </dsp:txXfrm>
    </dsp:sp>
    <dsp:sp modelId="{18227340-7A7B-4B51-928A-95F70E889FF8}">
      <dsp:nvSpPr>
        <dsp:cNvPr id="0" name=""/>
        <dsp:cNvSpPr/>
      </dsp:nvSpPr>
      <dsp:spPr>
        <a:xfrm>
          <a:off x="4976178" y="1287519"/>
          <a:ext cx="1840204" cy="4639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62"/>
              </a:lnTo>
              <a:lnTo>
                <a:pt x="1840204" y="231962"/>
              </a:lnTo>
              <a:lnTo>
                <a:pt x="1840204" y="46392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5946523" y="1751444"/>
          <a:ext cx="1739718" cy="115981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980493" y="1785414"/>
        <a:ext cx="1671778" cy="1091872"/>
      </dsp:txXfrm>
    </dsp:sp>
    <dsp:sp modelId="{8CB824FE-D167-488C-A518-C4AB77E23F86}">
      <dsp:nvSpPr>
        <dsp:cNvPr id="0" name=""/>
        <dsp:cNvSpPr/>
      </dsp:nvSpPr>
      <dsp:spPr>
        <a:xfrm>
          <a:off x="4976178" y="1287519"/>
          <a:ext cx="4101838" cy="4639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62"/>
              </a:lnTo>
              <a:lnTo>
                <a:pt x="4101838" y="231962"/>
              </a:lnTo>
              <a:lnTo>
                <a:pt x="4101838" y="46392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208157" y="1751444"/>
          <a:ext cx="1739718" cy="115981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242127" y="1785414"/>
        <a:ext cx="1671778" cy="10918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340791" y="496449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521262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1343630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682503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720232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343630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682503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549391" y="1719534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343630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682503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717399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343630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682503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14887"/>
        <a:ext cx="2722251" cy="10408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661234" y="414650"/>
          <a:ext cx="1364581" cy="9097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687879" y="441295"/>
        <a:ext cx="1311291" cy="856431"/>
      </dsp:txXfrm>
    </dsp:sp>
    <dsp:sp modelId="{86F95A29-5235-422D-96EE-BAFAABAD6257}">
      <dsp:nvSpPr>
        <dsp:cNvPr id="0" name=""/>
        <dsp:cNvSpPr/>
      </dsp:nvSpPr>
      <dsp:spPr>
        <a:xfrm>
          <a:off x="1147156" y="1324371"/>
          <a:ext cx="4196368" cy="363888"/>
        </a:xfrm>
        <a:custGeom>
          <a:avLst/>
          <a:gdLst/>
          <a:ahLst/>
          <a:cxnLst/>
          <a:rect l="0" t="0" r="0" b="0"/>
          <a:pathLst>
            <a:path>
              <a:moveTo>
                <a:pt x="4196368" y="0"/>
              </a:moveTo>
              <a:lnTo>
                <a:pt x="4196368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860" y="1688259"/>
          <a:ext cx="2282590" cy="13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6374" y="1728773"/>
        <a:ext cx="2201562" cy="1302212"/>
      </dsp:txXfrm>
    </dsp:sp>
    <dsp:sp modelId="{93868109-C16B-49AD-8BE1-0223FC44A474}">
      <dsp:nvSpPr>
        <dsp:cNvPr id="0" name=""/>
        <dsp:cNvSpPr/>
      </dsp:nvSpPr>
      <dsp:spPr>
        <a:xfrm>
          <a:off x="3774187" y="1324371"/>
          <a:ext cx="1569337" cy="363888"/>
        </a:xfrm>
        <a:custGeom>
          <a:avLst/>
          <a:gdLst/>
          <a:ahLst/>
          <a:cxnLst/>
          <a:rect l="0" t="0" r="0" b="0"/>
          <a:pathLst>
            <a:path>
              <a:moveTo>
                <a:pt x="1569337" y="0"/>
              </a:moveTo>
              <a:lnTo>
                <a:pt x="1569337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97825" y="1688259"/>
          <a:ext cx="2152723" cy="13576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737590" y="1728024"/>
        <a:ext cx="2073193" cy="1278147"/>
      </dsp:txXfrm>
    </dsp:sp>
    <dsp:sp modelId="{8E45D172-A16A-4213-8444-85A251E74905}">
      <dsp:nvSpPr>
        <dsp:cNvPr id="0" name=""/>
        <dsp:cNvSpPr/>
      </dsp:nvSpPr>
      <dsp:spPr>
        <a:xfrm>
          <a:off x="5343525" y="1324371"/>
          <a:ext cx="92596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925964" y="181944"/>
              </a:lnTo>
              <a:lnTo>
                <a:pt x="92596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259923" y="1688259"/>
          <a:ext cx="2019130" cy="1279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5297395" y="1725731"/>
        <a:ext cx="1944186" cy="1204451"/>
      </dsp:txXfrm>
    </dsp:sp>
    <dsp:sp modelId="{BCE54729-C23D-460A-B6D9-5B0F7AAAE094}">
      <dsp:nvSpPr>
        <dsp:cNvPr id="0" name=""/>
        <dsp:cNvSpPr/>
      </dsp:nvSpPr>
      <dsp:spPr>
        <a:xfrm>
          <a:off x="5343525" y="1324371"/>
          <a:ext cx="384128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3841284" y="181944"/>
              </a:lnTo>
              <a:lnTo>
                <a:pt x="384128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688429" y="1688259"/>
          <a:ext cx="2992759" cy="11872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 replaces a noun (he/she)</a:t>
          </a:r>
        </a:p>
      </dsp:txBody>
      <dsp:txXfrm>
        <a:off x="7723203" y="1723033"/>
        <a:ext cx="2923211" cy="1117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0.35611</cdr:x>
      <cdr:y>0.10391</cdr:y>
    </cdr:from>
    <cdr:to>
      <cdr:x>0.44025</cdr:x>
      <cdr:y>0.54303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FAEF3A7B-04B1-CC57-AC09-04E356F9BE70}"/>
            </a:ext>
          </a:extLst>
        </cdr:cNvPr>
        <cdr:cNvSpPr txBox="1"/>
      </cdr:nvSpPr>
      <cdr:spPr>
        <a:xfrm xmlns:a="http://schemas.openxmlformats.org/drawingml/2006/main" rot="2764515">
          <a:off x="2046693" y="1410796"/>
          <a:ext cx="2379425" cy="6839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3600" b="1" kern="1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rPr>
            <a:t>These</a:t>
          </a:r>
          <a:endParaRPr lang="en-GB" sz="1100" b="1" kern="1200" dirty="0">
            <a:solidFill>
              <a:schemeClr val="bg1"/>
            </a:solidFill>
            <a:latin typeface="Andika" panose="02000000000000000000" pitchFamily="2" charset="0"/>
            <a:ea typeface="Andika" panose="02000000000000000000" pitchFamily="2" charset="0"/>
            <a:cs typeface="Andika" panose="02000000000000000000" pitchFamily="2" charset="0"/>
          </a:endParaRPr>
        </a:p>
      </cdr:txBody>
    </cdr:sp>
  </cdr:relSizeAnchor>
  <cdr:relSizeAnchor xmlns:cdr="http://schemas.openxmlformats.org/drawingml/2006/chartDrawing">
    <cdr:from>
      <cdr:x>0.24969</cdr:x>
      <cdr:y>0.59025</cdr:y>
    </cdr:from>
    <cdr:to>
      <cdr:x>0.54244</cdr:x>
      <cdr:y>0.71647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ABD424D-A0DE-767E-DB2B-C184A4AF9BFF}"/>
            </a:ext>
          </a:extLst>
        </cdr:cNvPr>
        <cdr:cNvSpPr txBox="1"/>
      </cdr:nvSpPr>
      <cdr:spPr>
        <a:xfrm xmlns:a="http://schemas.openxmlformats.org/drawingml/2006/main" rot="18925129">
          <a:off x="2029508" y="3198363"/>
          <a:ext cx="2379425" cy="6839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3600" b="1" kern="1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rPr>
            <a:t>Those</a:t>
          </a:r>
          <a:endParaRPr lang="en-GB" sz="1100" b="1" kern="1200" dirty="0">
            <a:solidFill>
              <a:schemeClr val="bg1"/>
            </a:solidFill>
            <a:latin typeface="Andika" panose="02000000000000000000" pitchFamily="2" charset="0"/>
            <a:ea typeface="Andika" panose="02000000000000000000" pitchFamily="2" charset="0"/>
            <a:cs typeface="Andika" panose="02000000000000000000" pitchFamily="2" charset="0"/>
          </a:endParaRPr>
        </a:p>
      </cdr:txBody>
    </cdr:sp>
  </cdr:relSizeAnchor>
  <cdr:relSizeAnchor xmlns:cdr="http://schemas.openxmlformats.org/drawingml/2006/chartDrawing">
    <cdr:from>
      <cdr:x>0.5475</cdr:x>
      <cdr:y>0.39338</cdr:y>
    </cdr:from>
    <cdr:to>
      <cdr:x>0.63165</cdr:x>
      <cdr:y>0.8325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4A330DC5-6760-3D42-4551-A58DB76DF819}"/>
            </a:ext>
          </a:extLst>
        </cdr:cNvPr>
        <cdr:cNvSpPr txBox="1"/>
      </cdr:nvSpPr>
      <cdr:spPr>
        <a:xfrm xmlns:a="http://schemas.openxmlformats.org/drawingml/2006/main" rot="13659770">
          <a:off x="3602346" y="2979341"/>
          <a:ext cx="2379425" cy="6839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3600" b="1" kern="1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rPr>
            <a:t>That</a:t>
          </a:r>
          <a:endParaRPr lang="en-GB" sz="1100" b="1" kern="1200" dirty="0">
            <a:solidFill>
              <a:schemeClr val="bg1"/>
            </a:solidFill>
            <a:latin typeface="Andika" panose="02000000000000000000" pitchFamily="2" charset="0"/>
            <a:ea typeface="Andika" panose="02000000000000000000" pitchFamily="2" charset="0"/>
            <a:cs typeface="Andika" panose="02000000000000000000" pitchFamily="2" charset="0"/>
          </a:endParaRPr>
        </a:p>
      </cdr:txBody>
    </cdr:sp>
  </cdr:relSizeAnchor>
  <cdr:relSizeAnchor xmlns:cdr="http://schemas.openxmlformats.org/drawingml/2006/chartDrawing">
    <cdr:from>
      <cdr:x>0.56104</cdr:x>
      <cdr:y>0.22259</cdr:y>
    </cdr:from>
    <cdr:to>
      <cdr:x>0.73627</cdr:x>
      <cdr:y>0.34881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317D4557-C735-5427-4995-3BC1BD712DB5}"/>
            </a:ext>
          </a:extLst>
        </cdr:cNvPr>
        <cdr:cNvSpPr txBox="1"/>
      </cdr:nvSpPr>
      <cdr:spPr>
        <a:xfrm xmlns:a="http://schemas.openxmlformats.org/drawingml/2006/main" rot="8246906">
          <a:off x="4560150" y="1206162"/>
          <a:ext cx="1424288" cy="6839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3600" b="1" kern="1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rPr>
            <a:t>This</a:t>
          </a:r>
          <a:endParaRPr lang="en-GB" sz="1100" b="1" kern="1200" dirty="0">
            <a:solidFill>
              <a:schemeClr val="bg1"/>
            </a:solidFill>
            <a:latin typeface="Andika" panose="02000000000000000000" pitchFamily="2" charset="0"/>
            <a:ea typeface="Andika" panose="02000000000000000000" pitchFamily="2" charset="0"/>
            <a:cs typeface="Andika" panose="02000000000000000000" pitchFamily="2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chart" Target="../charts/char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A6A3D-B91F-F8C9-E9A2-05F894228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FD493F-CE8C-2C37-920D-ED863E215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E4672B-8761-251C-C0AE-119DD25C2B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F41A0B-A1AD-29B0-7FA6-1B8659F8CB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 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4BAB95-706F-9561-F4D7-41A11C4E961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16A92A-92F7-D847-8D7A-E75643859AA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298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56B90-F1C5-8F3A-88D6-50DDC8636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17204C-4434-EF07-638C-5BAA1E25C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C0CC6A-7B09-191F-73C8-EA96BE92986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7386E3-D8A4-4623-C77B-CB0E7EC6A9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 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851DD0-8161-79BE-AD6F-043107AC92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38D989-E8D5-B52A-8E81-6A96EA3E169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867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E6FC5-BC55-9B40-E7F3-BC131F227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C16F9C-1244-5B28-9A4C-27BEAF852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756CAF-D576-88A1-6587-A9C69CF83AB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 they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miles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A8340F-F7F7-BA79-7C8F-FF81A76FC8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 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9B52232-7889-7E94-7AF2-C261E480701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132FD12-AE85-B5A7-AB8F-4DB69297A03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984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A0D8B-5811-0FA1-B127-C200D0B92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B5F66D-B615-909C-2973-807B55D31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282BC3-01E1-EE9C-34D3-CD0603F6A62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 they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0A1FA2-41E1-50CC-C520-64CC7CC060C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 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EF432D-5F6F-A751-66FF-13EDA2C8767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73E396-0F96-04B7-31E2-0CDCB8A78DE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312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007F8-3986-67C1-79BF-DD6C5F08E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C768A1-F63E-8785-E678-AC004D5D9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9C96AE-766E-8569-3C52-5A2FA44D957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 they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secrets?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CBAB29-B630-C9E8-344B-5A173CB29C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 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4992B3-C077-43A5-5857-6061EE8948E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1C0C13-2569-859D-FF6B-627CE4DDE9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940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581149" y="4837895"/>
            <a:ext cx="66770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094925" y="3764541"/>
            <a:ext cx="1090342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094308" y="431397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20113" y="425862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971549" y="3732309"/>
            <a:ext cx="121920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061345" y="3844045"/>
            <a:ext cx="1149206" cy="6000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28233" y="3858331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594091" y="499562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88174" y="438079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261836" y="431081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618271" y="5089876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084449" y="3888172"/>
            <a:ext cx="115060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297624" y="3861432"/>
            <a:ext cx="1150605" cy="922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519496" y="494506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308986" y="43626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147819" y="43580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933451" y="5025515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785837" y="530345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032461" y="457359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2953616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“thoroughly”?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8452106" y="553937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8724345" y="456587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</p:spTree>
    <p:extLst>
      <p:ext uri="{BB962C8B-B14F-4D97-AF65-F5344CB8AC3E}">
        <p14:creationId xmlns:p14="http://schemas.microsoft.com/office/powerpoint/2010/main" val="143260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“complex”?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490764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517988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analysed complex signals thoroughly.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4906024" y="162504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486131" y="2635991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6652257" y="480965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371611" y="273722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7099396" y="4323620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917876" y="162504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2767942" y="485395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2967462" y="440499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8528895" y="16250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5400000">
            <a:off x="8893229" y="269194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7752480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6815616"/>
              </p:ext>
            </p:extLst>
          </p:nvPr>
        </p:nvGraphicFramePr>
        <p:xfrm>
          <a:off x="1544318" y="771525"/>
          <a:ext cx="9952356" cy="3668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20790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9467033"/>
              </p:ext>
            </p:extLst>
          </p:nvPr>
        </p:nvGraphicFramePr>
        <p:xfrm>
          <a:off x="1544319" y="733425"/>
          <a:ext cx="9952356" cy="3706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1550768"/>
              </p:ext>
            </p:extLst>
          </p:nvPr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439742"/>
              </p:ext>
            </p:extLst>
          </p:nvPr>
        </p:nvGraphicFramePr>
        <p:xfrm>
          <a:off x="1601469" y="733425"/>
          <a:ext cx="9952356" cy="3642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280372"/>
              </p:ext>
            </p:extLst>
          </p:nvPr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75427-7586-C5A7-F849-37D55A069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A2A2A1-4681-73B2-FCA0-F7C9B7E15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A283A4-8D11-A4F2-A142-01041BE952F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13B9D0-7D6C-0B6E-06E7-E4EDF2F194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5F4B52-3CDD-57AE-78DE-FFB830E760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95AEF05-D75B-D507-017B-159BA4FEE0F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nouns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333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4097239"/>
              </p:ext>
            </p:extLst>
          </p:nvPr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8814718"/>
              </p:ext>
            </p:extLst>
          </p:nvPr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types of pronouns</a:t>
            </a:r>
            <a:r>
              <a:rPr lang="en-GB" sz="2400" dirty="0"/>
              <a:t> we have already met?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7504F-C3BA-C0F1-470C-E4C599D49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B78EB1A-625D-EDE9-A809-B6F8B9748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768E8C-9C56-9EEE-B873-C1EBAA114A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47E72C-D3D0-6A69-B90B-4BAC18A4D9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29A531F-9F9A-848A-999B-CB18DBD35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4294531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39896C1-70E8-C5FF-D417-CBEA3CCB139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EDE037-9564-69E5-2551-0D9B608D5E70}"/>
              </a:ext>
            </a:extLst>
          </p:cNvPr>
          <p:cNvSpPr txBox="1"/>
          <p:nvPr/>
        </p:nvSpPr>
        <p:spPr>
          <a:xfrm>
            <a:off x="3067684" y="4376083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examples?</a:t>
            </a:r>
          </a:p>
        </p:txBody>
      </p:sp>
    </p:spTree>
    <p:extLst>
      <p:ext uri="{BB962C8B-B14F-4D97-AF65-F5344CB8AC3E}">
        <p14:creationId xmlns:p14="http://schemas.microsoft.com/office/powerpoint/2010/main" val="319470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363D8B-4BFD-FF1C-29BA-CB7A407F2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84B843D-2786-7D55-3615-26C5ACAD1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F6F7591-4D37-3158-C418-A080245F2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CC7270-2016-B944-23B2-E22DCB9AE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3354149-C977-1B7F-7C42-0357B84483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4701053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79F7CC-0FEA-08D0-4E26-D5284C71C77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581C12-C80A-B06B-1B7F-DE6FE36A0DA4}"/>
              </a:ext>
            </a:extLst>
          </p:cNvPr>
          <p:cNvSpPr txBox="1"/>
          <p:nvPr/>
        </p:nvSpPr>
        <p:spPr>
          <a:xfrm>
            <a:off x="3067684" y="47189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another type of pronoun – </a:t>
            </a:r>
            <a:r>
              <a:rPr lang="en-GB" sz="2400" i="1" u="sng" dirty="0"/>
              <a:t>demonstrative pronouns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753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9B202-F454-815C-B80A-7129633A6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6478634-61D5-B026-BC22-A100EF81C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C20D1AA-BCAC-AF4A-632C-D66DBD0CF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F0BCF9-FC45-FA75-0940-FCD09ED0B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5A9BBE5-F27E-FFF1-AD6B-0F9084D61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7903803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B1669B3-C95A-F6A7-0CB5-41722D47CC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3BD667-7207-DDDE-D9C6-695E7A7EBFCD}"/>
              </a:ext>
            </a:extLst>
          </p:cNvPr>
          <p:cNvSpPr txBox="1"/>
          <p:nvPr/>
        </p:nvSpPr>
        <p:spPr>
          <a:xfrm>
            <a:off x="3067684" y="47189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another type of pronoun – </a:t>
            </a:r>
            <a:r>
              <a:rPr lang="en-GB" sz="2400" i="1" u="sng" dirty="0"/>
              <a:t>demonstrative pronouns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816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25642" y="543503"/>
            <a:ext cx="10953549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19225" y="1480675"/>
            <a:ext cx="10953549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25640" y="3572018"/>
            <a:ext cx="10947133" cy="12887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619225" y="5056040"/>
            <a:ext cx="10947133" cy="12887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25145" y="333400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28782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990725" y="1908112"/>
            <a:ext cx="8220076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does </a:t>
            </a:r>
            <a:r>
              <a:rPr lang="en-GB" sz="3200" i="1" u="sng" dirty="0">
                <a:solidFill>
                  <a:schemeClr val="bg1"/>
                </a:solidFill>
              </a:rPr>
              <a:t>demonstrative</a:t>
            </a:r>
            <a:r>
              <a:rPr lang="en-GB" sz="3200" dirty="0">
                <a:solidFill>
                  <a:schemeClr val="bg1"/>
                </a:solidFill>
              </a:rPr>
              <a:t> mean?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831937" y="2935544"/>
            <a:ext cx="10541174" cy="119181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term “demonstrative" relates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to pointing at something!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831937" y="4547394"/>
            <a:ext cx="10541174" cy="173664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Here is a list of all the demonstrative pronouns:</a:t>
            </a:r>
          </a:p>
          <a:p>
            <a:endParaRPr lang="en-GB" sz="3200" dirty="0">
              <a:solidFill>
                <a:schemeClr val="bg1"/>
              </a:solidFill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 This, these, that and those.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19075" y="215134"/>
            <a:ext cx="1173480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looking at </a:t>
            </a:r>
            <a:r>
              <a:rPr lang="en-GB" b="1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1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136DF-80D3-CE80-15D0-D5F3B7FFE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04075B-C814-7E1A-4737-974B4FABC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910BAB-8627-E0DC-3484-7B82F8DBE63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004357-83A8-1FE4-7AE3-65C184519D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C48678-62D3-FF4F-1DBD-36A030A1FAA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FCCA5CC-7B32-676A-973D-E7E8201BE83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nouns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03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“this”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This is in the wrong place.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745372" y="2767911"/>
            <a:ext cx="148064" cy="3181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731707" y="2662428"/>
            <a:ext cx="67217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“this”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whatever is being pointed at!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“those”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Those look angry.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649917" y="5224872"/>
            <a:ext cx="753962" cy="53017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507372" y="5108059"/>
            <a:ext cx="105522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“those”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whoever/whatever is being pointed at!</a:t>
            </a:r>
          </a:p>
        </p:txBody>
      </p:sp>
    </p:spTree>
    <p:extLst>
      <p:ext uri="{BB962C8B-B14F-4D97-AF65-F5344CB8AC3E}">
        <p14:creationId xmlns:p14="http://schemas.microsoft.com/office/powerpoint/2010/main" val="14060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820C5-CADC-77DD-D3CE-366F1DD94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B3EA0B1-2E56-9E6C-E174-41BC170C0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08F59B0-4280-C35D-8544-299639F85EC6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9FB606-BE99-AC11-349D-C7A2285E5A1E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“these”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0A00664-A01E-C8DF-767F-31BFAC625300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02E10C3-4859-BEDB-85A9-F91F59FF617C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These need tidying up at once!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704A225-99AD-B03F-770A-1C756CCA0667}"/>
              </a:ext>
            </a:extLst>
          </p:cNvPr>
          <p:cNvCxnSpPr>
            <a:cxnSpLocks/>
          </p:cNvCxnSpPr>
          <p:nvPr/>
        </p:nvCxnSpPr>
        <p:spPr>
          <a:xfrm flipV="1">
            <a:off x="3649917" y="2767317"/>
            <a:ext cx="148064" cy="3181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9F4B32-6508-3AE8-3E26-649232782E80}"/>
              </a:ext>
            </a:extLst>
          </p:cNvPr>
          <p:cNvCxnSpPr>
            <a:cxnSpLocks/>
          </p:cNvCxnSpPr>
          <p:nvPr/>
        </p:nvCxnSpPr>
        <p:spPr>
          <a:xfrm>
            <a:off x="3409286" y="2691003"/>
            <a:ext cx="67217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856F58-070E-CDCA-8EF5-1B8D3A843CC1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“these”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whatever is being pointed at!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FAEB98-0D9A-ADEB-6C17-344061375D58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“that”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764918-E2C1-9B9C-3A57-B6A7E4B7399E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That  is a problem.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4A56D70-65C4-5357-695D-A58BA18D0F49}"/>
              </a:ext>
            </a:extLst>
          </p:cNvPr>
          <p:cNvCxnSpPr>
            <a:cxnSpLocks/>
          </p:cNvCxnSpPr>
          <p:nvPr/>
        </p:nvCxnSpPr>
        <p:spPr>
          <a:xfrm flipV="1">
            <a:off x="3649917" y="5182260"/>
            <a:ext cx="476455" cy="57278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B69DEFA-3CB9-D722-416E-5451C0A814BA}"/>
              </a:ext>
            </a:extLst>
          </p:cNvPr>
          <p:cNvCxnSpPr>
            <a:cxnSpLocks/>
          </p:cNvCxnSpPr>
          <p:nvPr/>
        </p:nvCxnSpPr>
        <p:spPr>
          <a:xfrm>
            <a:off x="4403879" y="5098534"/>
            <a:ext cx="8872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69FA381F-02A3-0CB4-3C4C-0D6D6C1D59C7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“that”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whatever is being pointed at!</a:t>
            </a:r>
          </a:p>
        </p:txBody>
      </p:sp>
    </p:spTree>
    <p:extLst>
      <p:ext uri="{BB962C8B-B14F-4D97-AF65-F5344CB8AC3E}">
        <p14:creationId xmlns:p14="http://schemas.microsoft.com/office/powerpoint/2010/main" val="179033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D0DC6-4156-E402-8539-A90EA9A3C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80628F5B-9918-1349-B014-83BC68694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C10B891-7172-9907-2959-18BBC32F4715}"/>
              </a:ext>
            </a:extLst>
          </p:cNvPr>
          <p:cNvSpPr txBox="1">
            <a:spLocks/>
          </p:cNvSpPr>
          <p:nvPr/>
        </p:nvSpPr>
        <p:spPr>
          <a:xfrm>
            <a:off x="340805" y="17703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19DFAF-FBD6-A20F-7C5B-CA8C5FFF253B}"/>
              </a:ext>
            </a:extLst>
          </p:cNvPr>
          <p:cNvSpPr txBox="1"/>
          <p:nvPr/>
        </p:nvSpPr>
        <p:spPr>
          <a:xfrm>
            <a:off x="324760" y="2682524"/>
            <a:ext cx="4247240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“these” is NOT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500324C-B44E-E425-589E-38D2E729502F}"/>
              </a:ext>
            </a:extLst>
          </p:cNvPr>
          <p:cNvSpPr txBox="1">
            <a:spLocks/>
          </p:cNvSpPr>
          <p:nvPr/>
        </p:nvSpPr>
        <p:spPr>
          <a:xfrm>
            <a:off x="324761" y="17703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527679-E647-8A55-03DB-93EE546175BA}"/>
              </a:ext>
            </a:extLst>
          </p:cNvPr>
          <p:cNvSpPr txBox="1"/>
          <p:nvPr/>
        </p:nvSpPr>
        <p:spPr>
          <a:xfrm>
            <a:off x="324760" y="18869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These books need tidying up at once!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50F9B11-58E1-FCAB-DA2C-B38254330999}"/>
              </a:ext>
            </a:extLst>
          </p:cNvPr>
          <p:cNvCxnSpPr>
            <a:cxnSpLocks/>
          </p:cNvCxnSpPr>
          <p:nvPr/>
        </p:nvCxnSpPr>
        <p:spPr>
          <a:xfrm flipV="1">
            <a:off x="2992897" y="2500067"/>
            <a:ext cx="148064" cy="3181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4DC8C0-94F7-26CD-7DBC-B879B6EDFF76}"/>
              </a:ext>
            </a:extLst>
          </p:cNvPr>
          <p:cNvCxnSpPr>
            <a:cxnSpLocks/>
          </p:cNvCxnSpPr>
          <p:nvPr/>
        </p:nvCxnSpPr>
        <p:spPr>
          <a:xfrm>
            <a:off x="2656811" y="2424303"/>
            <a:ext cx="9264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BEAE198-7F5B-116A-D20C-F5A790C86233}"/>
              </a:ext>
            </a:extLst>
          </p:cNvPr>
          <p:cNvSpPr txBox="1"/>
          <p:nvPr/>
        </p:nvSpPr>
        <p:spPr>
          <a:xfrm>
            <a:off x="4891115" y="2686834"/>
            <a:ext cx="6810680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“these” is NOT there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to </a:t>
            </a:r>
            <a:r>
              <a:rPr lang="en-GB" sz="2400" i="1" u="sng">
                <a:solidFill>
                  <a:schemeClr val="bg1"/>
                </a:solidFill>
              </a:rPr>
              <a:t>replace</a:t>
            </a:r>
            <a:r>
              <a:rPr lang="en-GB" sz="2400">
                <a:solidFill>
                  <a:schemeClr val="bg1"/>
                </a:solidFill>
              </a:rPr>
              <a:t> a noun!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50183F-89C6-06F7-DA70-18DC6ADBA276}"/>
              </a:ext>
            </a:extLst>
          </p:cNvPr>
          <p:cNvSpPr txBox="1"/>
          <p:nvPr/>
        </p:nvSpPr>
        <p:spPr>
          <a:xfrm>
            <a:off x="340805" y="3751785"/>
            <a:ext cx="1137703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“these” is being used as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determiner!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00DBAB-E80D-1C99-DE3B-2049E3877F66}"/>
              </a:ext>
            </a:extLst>
          </p:cNvPr>
          <p:cNvSpPr txBox="1"/>
          <p:nvPr/>
        </p:nvSpPr>
        <p:spPr>
          <a:xfrm>
            <a:off x="324759" y="481975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These need tidying up at once!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F23C61-E312-A189-D339-50432E41758E}"/>
              </a:ext>
            </a:extLst>
          </p:cNvPr>
          <p:cNvCxnSpPr>
            <a:cxnSpLocks/>
          </p:cNvCxnSpPr>
          <p:nvPr/>
        </p:nvCxnSpPr>
        <p:spPr>
          <a:xfrm>
            <a:off x="3240906" y="5358051"/>
            <a:ext cx="9264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587F1CB9-8B9F-2027-CB9F-6A5E6AA37B7B}"/>
              </a:ext>
            </a:extLst>
          </p:cNvPr>
          <p:cNvSpPr txBox="1">
            <a:spLocks/>
          </p:cNvSpPr>
          <p:nvPr/>
        </p:nvSpPr>
        <p:spPr>
          <a:xfrm>
            <a:off x="324758" y="5700670"/>
            <a:ext cx="11377035" cy="70062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</p:spTree>
    <p:extLst>
      <p:ext uri="{BB962C8B-B14F-4D97-AF65-F5344CB8AC3E}">
        <p14:creationId xmlns:p14="http://schemas.microsoft.com/office/powerpoint/2010/main" val="55471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7" grpId="0" animBg="1"/>
      <p:bldP spid="3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4CAF3-B5D0-323C-DD9D-A9D33EC2E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5B9088E4-0018-18D2-94BD-1EF0A5440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5655C07-8B28-915F-709F-9A3A39C2F78D}"/>
              </a:ext>
            </a:extLst>
          </p:cNvPr>
          <p:cNvSpPr txBox="1">
            <a:spLocks/>
          </p:cNvSpPr>
          <p:nvPr/>
        </p:nvSpPr>
        <p:spPr>
          <a:xfrm>
            <a:off x="5043637" y="1309053"/>
            <a:ext cx="6473390" cy="526981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teacher is going to click and generate a random choice of a demonstrative pronoun.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When a demonstrative pronoun is chosen, you have to come up with a sentence with that word.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For example, if it lands on “That”,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answer might be “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my dog”.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Careful, don’t use them as a determiner – “That dog is mine.”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71C8A5-BBDA-2E7C-994C-BE76338FB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30779ED-F682-5902-CB56-30FA80836D22}"/>
              </a:ext>
            </a:extLst>
          </p:cNvPr>
          <p:cNvGraphicFramePr/>
          <p:nvPr/>
        </p:nvGraphicFramePr>
        <p:xfrm>
          <a:off x="-1259474" y="116019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Spin Button">
            <a:extLst>
              <a:ext uri="{FF2B5EF4-FFF2-40B4-BE49-F238E27FC236}">
                <a16:creationId xmlns:a16="http://schemas.microsoft.com/office/drawing/2014/main" id="{3932355C-1FA0-6FC4-EE2A-EEC21A81D2D4}"/>
              </a:ext>
            </a:extLst>
          </p:cNvPr>
          <p:cNvSpPr/>
          <p:nvPr/>
        </p:nvSpPr>
        <p:spPr>
          <a:xfrm>
            <a:off x="2084657" y="3181350"/>
            <a:ext cx="1399111" cy="1300163"/>
          </a:xfrm>
          <a:prstGeom prst="ellipse">
            <a:avLst/>
          </a:prstGeom>
          <a:solidFill>
            <a:srgbClr val="7030A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Spin &amp; Stop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9A50677-CF24-894B-AEC4-6A0D8004B2E5}"/>
              </a:ext>
            </a:extLst>
          </p:cNvPr>
          <p:cNvSpPr/>
          <p:nvPr/>
        </p:nvSpPr>
        <p:spPr>
          <a:xfrm rot="8024850">
            <a:off x="625505" y="1242979"/>
            <a:ext cx="447675" cy="974696"/>
          </a:xfrm>
          <a:prstGeom prst="triangl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4C5C52B-77F6-43CA-7868-7A6199A33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127" y="103554"/>
            <a:ext cx="1406976" cy="174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70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6.25E-7 3.7037E-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pinning-reel-279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577742"/>
              </p:ext>
            </p:extLst>
          </p:nvPr>
        </p:nvGraphicFramePr>
        <p:xfrm>
          <a:off x="252412" y="323854"/>
          <a:ext cx="11687176" cy="5857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6336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63801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035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854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121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121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8411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dog is yours.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78411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78411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041066-F0F0-3492-C767-58D04652E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DEDCF-5F93-5073-0635-0EA52DFA3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099114-22DE-8CEC-6F21-B193B2CEBA6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A5030A-A3B9-EB63-A5D6-7ACB3E8CBD3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61C871-8D52-B1AD-E816-E76744F1A52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38CCE1-6ACE-369A-BF41-B7280F840A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common, proper,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693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912F3-EBC3-6B51-E9B3-8D1B6FF57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5B60B86-9D40-893C-E77F-FB65FE7CF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6E9AA4-3491-E663-9044-9EE0023A8E3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FF9E7A-C22D-D3BB-A552-491D796A44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E4FDC4-8B2C-6D6C-2FD8-B6370378AED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5AAB540-4623-DEC0-5ED9-5308DCE1E2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679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D1DF2-5468-075B-DBF2-96FF174EC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F78135-BFB8-491A-CB2E-E4E1C88EE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B204E6-464C-4699-AD02-8E6B685ADFB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1E14F8-FFC4-D7FF-C3F7-FE46456FBAD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34BD27-4D6D-3282-00A9-4A058F40D1E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983F81-BCA6-309A-1E63-FB1D8013BF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907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A7B852-258A-9B22-6044-3D45B2CBB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A82695-82FB-9F00-4CF6-B23479B36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B68064-2E5B-E354-BF58-5400974B6F0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3B5562-19B3-FC1C-F971-A5FC0833D77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3EE0B01-BC99-18D4-911F-F9EADCFCDEB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B404CE-3F84-0857-BB0B-7D97496681A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177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11407-327E-2C75-DBAB-D83161B25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C6D477-544C-E717-D353-70A1D52D4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A86E6A-84F0-771A-81FB-C8DB9A183B4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DAB588-AE4E-5C06-E406-A84A05944A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knows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dangerous secrets.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79A651-91C5-BE0E-C2F2-44FC53DD001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knows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dangerous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secrets.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E4D6AD-668C-57F9-F2F6-02A20558822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knows dangerous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secrets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1264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2468</Words>
  <Application>Microsoft Office PowerPoint</Application>
  <PresentationFormat>Widescreen</PresentationFormat>
  <Paragraphs>434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Demonstrative Pronouns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2025-12-22T10:12:31Z</dcterms:modified>
</cp:coreProperties>
</file>