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444" r:id="rId3"/>
    <p:sldId id="44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68" r:id="rId16"/>
    <p:sldId id="492" r:id="rId17"/>
    <p:sldId id="493" r:id="rId18"/>
    <p:sldId id="494" r:id="rId19"/>
    <p:sldId id="469" r:id="rId20"/>
    <p:sldId id="495" r:id="rId21"/>
    <p:sldId id="470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AB9736-D49D-4140-8E40-9728C0B1034D}" v="2" dt="2025-12-09T12:01:00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A6A3D-B91F-F8C9-E9A2-05F894228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FD493F-CE8C-2C37-920D-ED863E215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E4672B-8761-251C-C0AE-119DD25C2B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F41A0B-A1AD-29B0-7FA6-1B8659F8CB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4BAB95-706F-9561-F4D7-41A11C4E961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16A92A-92F7-D847-8D7A-E75643859AA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29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56B90-F1C5-8F3A-88D6-50DDC8636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17204C-4434-EF07-638C-5BAA1E25C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C0CC6A-7B09-191F-73C8-EA96BE92986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7386E3-D8A4-4623-C77B-CB0E7EC6A9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851DD0-8161-79BE-AD6F-043107AC92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38D989-E8D5-B52A-8E81-6A96EA3E169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86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E6FC5-BC55-9B40-E7F3-BC131F227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C16F9C-1244-5B28-9A4C-27BEAF852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756CAF-D576-88A1-6587-A9C69CF83A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A8340F-F7F7-BA79-7C8F-FF81A76FC8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B52232-7889-7E94-7AF2-C261E480701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132FD12-AE85-B5A7-AB8F-4DB69297A0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98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0D8B-5811-0FA1-B127-C200D0B92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B5F66D-B615-909C-2973-807B55D31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282BC3-01E1-EE9C-34D3-CD0603F6A62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0A1FA2-41E1-50CC-C520-64CC7CC060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EF432D-5F6F-A751-66FF-13EDA2C8767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73E396-0F96-04B7-31E2-0CDCB8A78D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312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07F8-3986-67C1-79BF-DD6C5F08E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C768A1-F63E-8785-E678-AC004D5D9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9C96AE-766E-8569-3C52-5A2FA44D957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secrets?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CBAB29-B630-C9E8-344B-5A173CB29C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4992B3-C077-43A5-5857-6061EE8948E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1C0C13-2569-859D-FF6B-627CE4DDE9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94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581149" y="4837895"/>
            <a:ext cx="6677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094925" y="3764541"/>
            <a:ext cx="1090342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094308" y="431397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20113" y="425862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971549" y="3732309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061345" y="3844045"/>
            <a:ext cx="1149206" cy="6000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28233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94091" y="49956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88174" y="438079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61836" y="431081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618271" y="508987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084449" y="3888172"/>
            <a:ext cx="11506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97624" y="3861432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19496" y="494506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08986" y="43626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47819" y="43580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933451" y="502551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785837" y="53034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32461" y="457359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953616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“thoroughly”?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452106" y="55393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8724345" y="45658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</p:spTree>
    <p:extLst>
      <p:ext uri="{BB962C8B-B14F-4D97-AF65-F5344CB8AC3E}">
        <p14:creationId xmlns:p14="http://schemas.microsoft.com/office/powerpoint/2010/main" val="14326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“complex”?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90764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517988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906024" y="162504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486131" y="2635991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652257" y="480965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716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099396" y="432362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917876" y="162504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767942" y="485395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967462" y="440499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528895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8893229" y="269194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9CF535FE-1D1E-FF61-7361-04766099782A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75427-7586-C5A7-F849-37D55A069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A2A2A1-4681-73B2-FCA0-F7C9B7E15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A283A4-8D11-A4F2-A142-01041BE952F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13B9D0-7D6C-0B6E-06E7-E4EDF2F194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5F4B52-3CDD-57AE-78DE-FFB830E760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95AEF05-D75B-D507-017B-159BA4FEE0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nouns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333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136DF-80D3-CE80-15D0-D5F3B7FFE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04075B-C814-7E1A-4737-974B4FABC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10BAB-8627-E0DC-3484-7B82F8DBE63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004357-83A8-1FE4-7AE3-65C184519D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C48678-62D3-FF4F-1DBD-36A030A1FAA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CCA5CC-7B32-676A-973D-E7E8201BE83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nouns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03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41066-F0F0-3492-C767-58D04652E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DEDCF-5F93-5073-0635-0EA52DFA3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099114-22DE-8CEC-6F21-B193B2CEBA6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A5030A-A3B9-EB63-A5D6-7ACB3E8CBD3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61C871-8D52-B1AD-E816-E76744F1A52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38CCE1-6ACE-369A-BF41-B7280F840A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common, proper,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93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912F3-EBC3-6B51-E9B3-8D1B6FF57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5B60B86-9D40-893C-E77F-FB65FE7CF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6E9AA4-3491-E663-9044-9EE0023A8E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FF9E7A-C22D-D3BB-A552-491D796A44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E4FDC4-8B2C-6D6C-2FD8-B6370378AED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AAB540-4623-DEC0-5ED9-5308DCE1E2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679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D1DF2-5468-075B-DBF2-96FF174EC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F78135-BFB8-491A-CB2E-E4E1C88E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B204E6-464C-4699-AD02-8E6B685ADFB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1E14F8-FFC4-D7FF-C3F7-FE46456FBAD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34BD27-4D6D-3282-00A9-4A058F40D1E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983F81-BCA6-309A-1E63-FB1D8013BF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90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7B852-258A-9B22-6044-3D45B2CB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A82695-82FB-9F00-4CF6-B23479B36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B68064-2E5B-E354-BF58-5400974B6F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3B5562-19B3-FC1C-F971-A5FC0833D7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EE0B01-BC99-18D4-911F-F9EADCFCDEB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B404CE-3F84-0857-BB0B-7D97496681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77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11407-327E-2C75-DBAB-D83161B25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C6D477-544C-E717-D353-70A1D52D4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A86E6A-84F0-771A-81FB-C8DB9A183B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DAB588-AE4E-5C06-E406-A84A05944A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79A651-91C5-BE0E-C2F2-44FC53DD001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E4D6AD-668C-57F9-F2F6-02A2055882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264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Microsoft Office PowerPoint</Application>
  <PresentationFormat>Widescreen</PresentationFormat>
  <Paragraphs>216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2025-12-22T10:12:59Z</dcterms:modified>
</cp:coreProperties>
</file>