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444" r:id="rId3"/>
    <p:sldId id="407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68" r:id="rId14"/>
    <p:sldId id="492" r:id="rId15"/>
    <p:sldId id="493" r:id="rId16"/>
    <p:sldId id="494" r:id="rId17"/>
    <p:sldId id="469" r:id="rId18"/>
    <p:sldId id="495" r:id="rId19"/>
    <p:sldId id="4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B7EE41-E726-4426-BFDA-7EEB28D36BC7}" v="6" dt="2025-12-09T12:01:55.6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8F20B-3930-305F-A28C-97A854BEA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8AA500-8DE7-E11B-30CA-6659D660C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2B0835-B0C4-D557-D37B-E458534E5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5F71E6-BCA1-8DE1-B59C-B3A363B404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B10092-B228-C40B-899E-E06E810E36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D32A4F-EE2E-4746-C6AE-8E5347BB3C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6819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1CB55-80D2-8DC9-F1A5-10724AE5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52A25D-90CF-D462-F6E8-80B631B42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5E511D-D61B-4166-7AC2-8D840E0CB2A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8CD54-5067-C264-AA24-34F41E8B79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04FCD7-89B4-83B3-8734-267D364D84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FC90F4-E583-78DE-877A-620ECE2E0C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356635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CBF6C-2223-3DA8-0B7C-1967B92F2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E873CA-3D8E-0E2D-35C8-5B3DB0D8B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950E92-0A4D-B688-DB03-98622D34FD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hey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24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4D664C-530E-5D38-F5F5-5D6D726C7C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777D9-E446-9749-6BA3-63B57E10407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8250F7-C97D-B652-F4DC-4375DDE0F5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41131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581149" y="4837895"/>
            <a:ext cx="713422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69693" y="3774696"/>
            <a:ext cx="15123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596220" y="428874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552445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72467" y="3744000"/>
            <a:ext cx="208510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635948" y="3812366"/>
            <a:ext cx="1149206" cy="6000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28233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94091" y="49956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508282" y="43790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61836" y="431081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76708" y="505915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664308" y="3907579"/>
            <a:ext cx="11506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97624" y="3861432"/>
            <a:ext cx="2121851" cy="534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75315" y="49724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08986" y="43626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03638" y="434459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933451" y="502551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00192" y="525682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72431" y="45540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3400191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“difficult”?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90764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517988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solved difficult puzzles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906024" y="162504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486131" y="2635991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943800" y="49014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716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507105" y="4295612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917876" y="162504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447950" y="492339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3705243" y="443415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C67A3D54-51C3-B647-1E0B-D7191A7B1712}"/>
              </a:ext>
            </a:extLst>
          </p:cNvPr>
          <p:cNvSpPr/>
          <p:nvPr/>
        </p:nvSpPr>
        <p:spPr>
          <a:xfrm>
            <a:off x="8423419" y="5877767"/>
            <a:ext cx="3492065" cy="827298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2DBBF-98F6-4858-1469-7C5FB3720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BD3936-E3F2-E388-A9DA-E1DFF4D6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FA4D7-A299-3CAF-85DC-8978DBC4A29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BE3A4-BD6F-D527-3E32-1C32F948C15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F0DA67-B5E3-E0CA-B89C-3081D16D26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237DBF-98EB-3206-951D-0F2EC0E05A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</p:txBody>
      </p:sp>
    </p:spTree>
    <p:extLst>
      <p:ext uri="{BB962C8B-B14F-4D97-AF65-F5344CB8AC3E}">
        <p14:creationId xmlns:p14="http://schemas.microsoft.com/office/powerpoint/2010/main" val="127175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D8D94-5C1C-FCCB-292A-A8A5A9A0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48CBC1-7035-53ED-0626-520915CBC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E863A0-E2C0-39A6-E540-E8BBFFF57FD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5A2B86-E67F-57D6-A797-C524DC1718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A369DD-B37F-10B8-39F4-EBBF5E6BF95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1EA7E3-0BB0-3E3D-C0FA-040B614FA0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228610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A6642-8260-5F96-6CC7-76E161CD9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9F8C6B-C222-7B84-A28D-3C28F58CC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EC4AA7-DC3B-9DFC-2865-0826225098A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C3AA0-1A5A-736A-2291-99EE99DE15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EBE281-FBDA-B371-D99F-00D21E2EF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C83DFD-1CEA-1F65-735C-A89EA42670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65991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E9C3-4805-A9B5-6CD8-5B861DB85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1529A7-C8C6-4A99-0BFB-C61050FB0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DD8215-1DF4-C785-96A6-D15E6C04BD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8C517C-9F87-65D5-69ED-061A105BE7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flew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635FF1-2A1B-1A20-584F-F7DEFBF6398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4D3618-80D2-070F-293F-0D8A07F85A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421962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BE0E4-8E51-C20D-6944-4A1DBACB4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BA8DC36-A250-733B-1706-B4C70FC9F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19D5BA-8A19-34C1-5260-179396AD1A7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CB937B-20FD-FC40-84F9-94D6005206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0251D8-2D9F-ECBD-3FDB-8B37099DCC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5F2C43-E6F0-3AA6-81F7-5F875A143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8395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27D56-C094-1EEC-A115-3D3670EF9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FB90B2-75B2-8DF8-D7BA-7396E6BE0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6FC80-A2C6-A506-2826-9EA12BED80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DD0A78-FA5E-BD76-1366-CE34472EB06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F69B20-9AAB-EFEE-82A7-EB4DE6D0FED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C98877-0521-1C10-50CC-05778EF7FA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118027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E74F5-E3BD-DF0C-147B-4950E2661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2AADBF-317A-6B58-FDF6-22743A075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19D932-D2DD-2191-AC94-BC0CFDB7904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should of stopped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E0CB1-991E-552A-8DCE-0980C4205A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Scrambler’s rocket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past.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FEDE31-DCA5-796A-5098-E870EA3F1A8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Suddenly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Scrambler’s rocket flew past.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B4DB9C-5FEC-9935-45BF-0B5BAFD066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</a:p>
          <a:p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</a:t>
            </a:r>
            <a:r>
              <a:rPr lang="en-GB" sz="36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Scrambler’s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past. </a:t>
            </a:r>
          </a:p>
        </p:txBody>
      </p:sp>
    </p:spTree>
    <p:extLst>
      <p:ext uri="{BB962C8B-B14F-4D97-AF65-F5344CB8AC3E}">
        <p14:creationId xmlns:p14="http://schemas.microsoft.com/office/powerpoint/2010/main" val="304315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Microsoft Office PowerPoint</Application>
  <PresentationFormat>Widescreen</PresentationFormat>
  <Paragraphs>290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2025-12-22T10:12:21Z</dcterms:modified>
</cp:coreProperties>
</file>