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500" r:id="rId2"/>
    <p:sldId id="274" r:id="rId3"/>
    <p:sldId id="409" r:id="rId4"/>
    <p:sldId id="413" r:id="rId5"/>
    <p:sldId id="416" r:id="rId6"/>
    <p:sldId id="418" r:id="rId7"/>
    <p:sldId id="411" r:id="rId8"/>
    <p:sldId id="424" r:id="rId9"/>
    <p:sldId id="425" r:id="rId10"/>
    <p:sldId id="426" r:id="rId11"/>
    <p:sldId id="427" r:id="rId12"/>
    <p:sldId id="440" r:id="rId13"/>
    <p:sldId id="454" r:id="rId14"/>
    <p:sldId id="455" r:id="rId15"/>
    <p:sldId id="456" r:id="rId16"/>
    <p:sldId id="459" r:id="rId17"/>
    <p:sldId id="499" r:id="rId18"/>
    <p:sldId id="379" r:id="rId19"/>
    <p:sldId id="381" r:id="rId20"/>
    <p:sldId id="389" r:id="rId21"/>
    <p:sldId id="392" r:id="rId22"/>
    <p:sldId id="442" r:id="rId23"/>
    <p:sldId id="443" r:id="rId24"/>
    <p:sldId id="390" r:id="rId25"/>
    <p:sldId id="458" r:id="rId26"/>
    <p:sldId id="45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8A3B23-9CD6-4C06-A5F9-D436E3C12022}" v="2" dt="2025-12-09T12:02:38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Determiners – </a:t>
          </a:r>
          <a:br>
            <a:rPr lang="en-GB" dirty="0"/>
          </a:br>
          <a:r>
            <a:rPr lang="en-GB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BE612A5A-0173-4D56-9FE2-52EF705F98C3}">
      <dgm:prSet phldrT="[Text]"/>
      <dgm:spPr/>
      <dgm:t>
        <a:bodyPr/>
        <a:lstStyle/>
        <a:p>
          <a:r>
            <a:rPr lang="en-GB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/>
      <dgm:spPr/>
      <dgm:t>
        <a:bodyPr/>
        <a:lstStyle/>
        <a:p>
          <a:r>
            <a:rPr lang="en-GB" dirty="0"/>
            <a:t>Noun – </a:t>
          </a:r>
          <a:br>
            <a:rPr lang="en-GB" dirty="0"/>
          </a:br>
          <a:r>
            <a:rPr lang="en-GB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/>
      <dgm:spPr/>
      <dgm:t>
        <a:bodyPr/>
        <a:lstStyle/>
        <a:p>
          <a:r>
            <a:rPr lang="en-GB" dirty="0"/>
            <a:t>Personal pronouns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8962AF18-88A6-4FB6-AB00-417855B82562}">
      <dgm:prSet phldrT="[Text]"/>
      <dgm:spPr/>
      <dgm:t>
        <a:bodyPr/>
        <a:lstStyle/>
        <a:p>
          <a:r>
            <a:rPr lang="en-GB" dirty="0"/>
            <a:t>Possessive pronouns</a:t>
          </a:r>
        </a:p>
      </dgm:t>
    </dgm:pt>
    <dgm:pt modelId="{F01D3249-8354-48BB-B1FA-F2196DEFAFB5}" type="parTrans" cxnId="{BB1F4C30-A478-474F-8AEF-4624E47BB079}">
      <dgm:prSet/>
      <dgm:spPr/>
      <dgm:t>
        <a:bodyPr/>
        <a:lstStyle/>
        <a:p>
          <a:endParaRPr lang="en-GB"/>
        </a:p>
      </dgm:t>
    </dgm:pt>
    <dgm:pt modelId="{552B7EA6-E23E-48FA-B9EF-52B3D1999DD2}" type="sibTrans" cxnId="{BB1F4C30-A478-474F-8AEF-4624E47BB079}">
      <dgm:prSet/>
      <dgm:spPr/>
      <dgm:t>
        <a:bodyPr/>
        <a:lstStyle/>
        <a:p>
          <a:endParaRPr lang="en-GB"/>
        </a:p>
      </dgm:t>
    </dgm:pt>
    <dgm:pt modelId="{BAD6B97A-0C86-434C-A2D6-E02F5BF9F24B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DAD98F2F-E7AC-4572-AEBE-E125AAE98A86}" type="parTrans" cxnId="{E58F4119-EBE4-4074-A480-1245C7BE4EE5}">
      <dgm:prSet/>
      <dgm:spPr/>
      <dgm:t>
        <a:bodyPr/>
        <a:lstStyle/>
        <a:p>
          <a:endParaRPr lang="en-GB"/>
        </a:p>
      </dgm:t>
    </dgm:pt>
    <dgm:pt modelId="{76CD4DBD-1873-4402-9951-AFFA40BA124B}" type="sibTrans" cxnId="{E58F4119-EBE4-4074-A480-1245C7BE4EE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it,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 – this, these, those, that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 custLinFactNeighborX="1020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 – this, these, those, that</a:t>
          </a:r>
        </a:p>
      </dgm:t>
    </dgm:pt>
    <dgm:pt modelId="{DAD98F2F-E7AC-4572-AEBE-E125AAE98A86}" type="parTrans" cxnId="{E58F4119-EBE4-4074-A480-1245C7BE4EE5}">
      <dgm:prSet/>
      <dgm:spPr/>
    </dgm:pt>
    <dgm:pt modelId="{76CD4DBD-1873-4402-9951-AFFA40BA124B}" type="sibTrans" cxnId="{E58F4119-EBE4-4074-A480-1245C7BE4EE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3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3" custScaleX="244382" custScaleY="250521" custLinFactNeighborX="1020"/>
      <dgm:spPr/>
    </dgm:pt>
    <dgm:pt modelId="{2335C213-F3B9-4789-AD3E-C575144DF133}" type="pres">
      <dgm:prSet presAssocID="{BAD6B97A-0C86-434C-A2D6-E02F5BF9F24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we, they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his, hers, theirs, ours, its </a:t>
          </a:r>
        </a:p>
      </dgm:t>
    </dgm:pt>
    <dgm:pt modelId="{F01D3249-8354-48BB-B1FA-F2196DEFAFB5}" type="parTrans" cxnId="{BB1F4C30-A478-474F-8AEF-4624E47BB079}">
      <dgm:prSet/>
      <dgm:spPr/>
      <dgm:t>
        <a:bodyPr/>
        <a:lstStyle/>
        <a:p>
          <a:endParaRPr lang="en-GB"/>
        </a:p>
      </dgm:t>
    </dgm:pt>
    <dgm:pt modelId="{552B7EA6-E23E-48FA-B9EF-52B3D1999DD2}" type="sibTrans" cxnId="{BB1F4C30-A478-474F-8AEF-4624E47BB079}">
      <dgm:prSet/>
      <dgm:spPr/>
      <dgm:t>
        <a:bodyPr/>
        <a:lstStyle/>
        <a:p>
          <a:endParaRPr lang="en-GB"/>
        </a:p>
      </dgm:t>
    </dgm:pt>
    <dgm:pt modelId="{BAD6B97A-0C86-434C-A2D6-E02F5BF9F24B}">
      <dgm:prSet phldrT="[Text]" custT="1"/>
      <dgm:spPr/>
      <dgm:t>
        <a:bodyPr/>
        <a:lstStyle/>
        <a:p>
          <a:r>
            <a:rPr lang="en-GB" sz="1400" dirty="0"/>
            <a:t>Demonstrative pronouns </a:t>
          </a:r>
          <a:br>
            <a:rPr lang="en-GB" sz="1400" dirty="0"/>
          </a:br>
          <a:r>
            <a:rPr lang="en-GB" sz="1400" dirty="0"/>
            <a:t>– this, these, those, that</a:t>
          </a:r>
        </a:p>
      </dgm:t>
    </dgm:pt>
    <dgm:pt modelId="{DAD98F2F-E7AC-4572-AEBE-E125AAE98A86}" type="parTrans" cxnId="{E58F4119-EBE4-4074-A480-1245C7BE4EE5}">
      <dgm:prSet/>
      <dgm:spPr/>
      <dgm:t>
        <a:bodyPr/>
        <a:lstStyle/>
        <a:p>
          <a:endParaRPr lang="en-GB"/>
        </a:p>
      </dgm:t>
    </dgm:pt>
    <dgm:pt modelId="{76CD4DBD-1873-4402-9951-AFFA40BA124B}" type="sibTrans" cxnId="{E58F4119-EBE4-4074-A480-1245C7BE4EE5}">
      <dgm:prSet/>
      <dgm:spPr/>
      <dgm:t>
        <a:bodyPr/>
        <a:lstStyle/>
        <a:p>
          <a:endParaRPr lang="en-GB"/>
        </a:p>
      </dgm:t>
    </dgm:pt>
    <dgm:pt modelId="{2C50582A-8BD7-491B-A0FC-9019332ADA0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Indefinite pronoun</a:t>
          </a:r>
        </a:p>
      </dgm:t>
    </dgm:pt>
    <dgm:pt modelId="{6B8771CD-1C7C-4A30-AF51-63A99FFA6FD1}" type="parTrans" cxnId="{734EFB9E-BFB8-450A-B254-6B98DCEB04F6}">
      <dgm:prSet/>
      <dgm:spPr/>
      <dgm:t>
        <a:bodyPr/>
        <a:lstStyle/>
        <a:p>
          <a:endParaRPr lang="en-GB"/>
        </a:p>
      </dgm:t>
    </dgm:pt>
    <dgm:pt modelId="{831C7439-50CB-4568-A8A4-28DE9265CCA2}" type="sibTrans" cxnId="{734EFB9E-BFB8-450A-B254-6B98DCEB04F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4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4" custScaleX="202005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4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4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B093703-9845-4B84-8301-FA3A6B69297B}" type="pres">
      <dgm:prSet presAssocID="{DAD98F2F-E7AC-4572-AEBE-E125AAE98A86}" presName="Name19" presStyleLbl="parChTrans1D3" presStyleIdx="2" presStyleCnt="4"/>
      <dgm:spPr/>
    </dgm:pt>
    <dgm:pt modelId="{C129C093-1E63-4B41-822F-D1D3FF81AB01}" type="pres">
      <dgm:prSet presAssocID="{BAD6B97A-0C86-434C-A2D6-E02F5BF9F24B}" presName="Name21" presStyleCnt="0"/>
      <dgm:spPr/>
    </dgm:pt>
    <dgm:pt modelId="{280D9127-9359-421C-86D9-E884FFC994D8}" type="pres">
      <dgm:prSet presAssocID="{BAD6B97A-0C86-434C-A2D6-E02F5BF9F24B}" presName="level2Shape" presStyleLbl="node3" presStyleIdx="2" presStyleCnt="4" custScaleX="211510" custScaleY="250521" custLinFactNeighborX="1020"/>
      <dgm:spPr/>
    </dgm:pt>
    <dgm:pt modelId="{2335C213-F3B9-4789-AD3E-C575144DF133}" type="pres">
      <dgm:prSet presAssocID="{BAD6B97A-0C86-434C-A2D6-E02F5BF9F24B}" presName="hierChild3" presStyleCnt="0"/>
      <dgm:spPr/>
    </dgm:pt>
    <dgm:pt modelId="{FDBEFFE3-B58F-4240-B224-D2BCD323F9ED}" type="pres">
      <dgm:prSet presAssocID="{6B8771CD-1C7C-4A30-AF51-63A99FFA6FD1}" presName="Name19" presStyleLbl="parChTrans1D3" presStyleIdx="3" presStyleCnt="4"/>
      <dgm:spPr/>
    </dgm:pt>
    <dgm:pt modelId="{93C36509-0905-444A-9D1D-725B9A033B33}" type="pres">
      <dgm:prSet presAssocID="{2C50582A-8BD7-491B-A0FC-9019332ADA0F}" presName="Name21" presStyleCnt="0"/>
      <dgm:spPr/>
    </dgm:pt>
    <dgm:pt modelId="{399C28C2-158C-4825-A7B6-820E63F1BD33}" type="pres">
      <dgm:prSet presAssocID="{2C50582A-8BD7-491B-A0FC-9019332ADA0F}" presName="level2Shape" presStyleLbl="node3" presStyleIdx="3" presStyleCnt="4" custScaleX="162375" custScaleY="254099"/>
      <dgm:spPr/>
    </dgm:pt>
    <dgm:pt modelId="{A257F33C-5CD3-4E26-B894-C19639F1A925}" type="pres">
      <dgm:prSet presAssocID="{2C50582A-8BD7-491B-A0FC-9019332ADA0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31AFEB14-E76E-4677-894C-683B910E8EC2}" type="presOf" srcId="{BAD6B97A-0C86-434C-A2D6-E02F5BF9F24B}" destId="{280D9127-9359-421C-86D9-E884FFC994D8}" srcOrd="0" destOrd="0" presId="urn:microsoft.com/office/officeart/2005/8/layout/hierarchy6"/>
    <dgm:cxn modelId="{E58F4119-EBE4-4074-A480-1245C7BE4EE5}" srcId="{31AF8B68-B15A-4E4B-BDF6-198E0CF56D5A}" destId="{BAD6B97A-0C86-434C-A2D6-E02F5BF9F24B}" srcOrd="2" destOrd="0" parTransId="{DAD98F2F-E7AC-4572-AEBE-E125AAE98A86}" sibTransId="{76CD4DBD-1873-4402-9951-AFFA40BA124B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380DD52C-9CE4-4930-8AE5-1E8DCBABF3BF}" type="presOf" srcId="{2C50582A-8BD7-491B-A0FC-9019332ADA0F}" destId="{399C28C2-158C-4825-A7B6-820E63F1BD33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CD42BD6B-B520-47A0-B659-5512EABEF8AA}" type="presOf" srcId="{DAD98F2F-E7AC-4572-AEBE-E125AAE98A86}" destId="{0B093703-9845-4B84-8301-FA3A6B69297B}" srcOrd="0" destOrd="0" presId="urn:microsoft.com/office/officeart/2005/8/layout/hierarchy6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734EFB9E-BFB8-450A-B254-6B98DCEB04F6}" srcId="{31AF8B68-B15A-4E4B-BDF6-198E0CF56D5A}" destId="{2C50582A-8BD7-491B-A0FC-9019332ADA0F}" srcOrd="3" destOrd="0" parTransId="{6B8771CD-1C7C-4A30-AF51-63A99FFA6FD1}" sibTransId="{831C7439-50CB-4568-A8A4-28DE9265CCA2}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F91F88A5-8930-4C84-A2D7-3375ADA952CA}" type="presOf" srcId="{6B8771CD-1C7C-4A30-AF51-63A99FFA6FD1}" destId="{FDBEFFE3-B58F-4240-B224-D2BCD323F9E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80BA932B-2D56-4310-AB16-6F4DE9DA0BED}" type="presParOf" srcId="{76F2631A-4280-481D-B7AD-BB5EABC77E4E}" destId="{0B093703-9845-4B84-8301-FA3A6B69297B}" srcOrd="4" destOrd="0" presId="urn:microsoft.com/office/officeart/2005/8/layout/hierarchy6"/>
    <dgm:cxn modelId="{A4A5B749-76FA-4106-BE2B-74B3647D34BA}" type="presParOf" srcId="{76F2631A-4280-481D-B7AD-BB5EABC77E4E}" destId="{C129C093-1E63-4B41-822F-D1D3FF81AB01}" srcOrd="5" destOrd="0" presId="urn:microsoft.com/office/officeart/2005/8/layout/hierarchy6"/>
    <dgm:cxn modelId="{D339476C-4656-4CE5-939E-3AA145524FAB}" type="presParOf" srcId="{C129C093-1E63-4B41-822F-D1D3FF81AB01}" destId="{280D9127-9359-421C-86D9-E884FFC994D8}" srcOrd="0" destOrd="0" presId="urn:microsoft.com/office/officeart/2005/8/layout/hierarchy6"/>
    <dgm:cxn modelId="{C52F83AA-DF9C-474F-B55C-EF432821FF6A}" type="presParOf" srcId="{C129C093-1E63-4B41-822F-D1D3FF81AB01}" destId="{2335C213-F3B9-4789-AD3E-C575144DF133}" srcOrd="1" destOrd="0" presId="urn:microsoft.com/office/officeart/2005/8/layout/hierarchy6"/>
    <dgm:cxn modelId="{8E4815D3-F674-4A1A-BDE5-D0E488D50315}" type="presParOf" srcId="{76F2631A-4280-481D-B7AD-BB5EABC77E4E}" destId="{FDBEFFE3-B58F-4240-B224-D2BCD323F9ED}" srcOrd="6" destOrd="0" presId="urn:microsoft.com/office/officeart/2005/8/layout/hierarchy6"/>
    <dgm:cxn modelId="{141AB575-4F98-44BF-B20B-05AECBDDE8D2}" type="presParOf" srcId="{76F2631A-4280-481D-B7AD-BB5EABC77E4E}" destId="{93C36509-0905-444A-9D1D-725B9A033B33}" srcOrd="7" destOrd="0" presId="urn:microsoft.com/office/officeart/2005/8/layout/hierarchy6"/>
    <dgm:cxn modelId="{06EFB662-0DD4-4561-8A74-E5C53403EF16}" type="presParOf" srcId="{93C36509-0905-444A-9D1D-725B9A033B33}" destId="{399C28C2-158C-4825-A7B6-820E63F1BD33}" srcOrd="0" destOrd="0" presId="urn:microsoft.com/office/officeart/2005/8/layout/hierarchy6"/>
    <dgm:cxn modelId="{A73F4F3D-34C2-44CB-A2AB-13FE169AC2A5}" type="presParOf" srcId="{93C36509-0905-444A-9D1D-725B9A033B33}" destId="{A257F33C-5CD3-4E26-B894-C19639F1A925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11465" custScaleY="112264" custLinFactNeighborY="817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0633" y="1209"/>
          <a:ext cx="6671088" cy="170495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0570" y="51146"/>
        <a:ext cx="6571214" cy="1605084"/>
      </dsp:txXfrm>
    </dsp:sp>
    <dsp:sp modelId="{33643D00-C75E-4DF5-A0F0-DFA21355EB8A}">
      <dsp:nvSpPr>
        <dsp:cNvPr id="0" name=""/>
        <dsp:cNvSpPr/>
      </dsp:nvSpPr>
      <dsp:spPr>
        <a:xfrm>
          <a:off x="1958685" y="1706167"/>
          <a:ext cx="3017492" cy="565651"/>
        </a:xfrm>
        <a:custGeom>
          <a:avLst/>
          <a:gdLst/>
          <a:ahLst/>
          <a:cxnLst/>
          <a:rect l="0" t="0" r="0" b="0"/>
          <a:pathLst>
            <a:path>
              <a:moveTo>
                <a:pt x="3017492" y="0"/>
              </a:moveTo>
              <a:lnTo>
                <a:pt x="3017492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8088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39506" y="2313237"/>
        <a:ext cx="2038357" cy="1331292"/>
      </dsp:txXfrm>
    </dsp:sp>
    <dsp:sp modelId="{67357A81-5F47-46C8-8791-23DB6B665016}">
      <dsp:nvSpPr>
        <dsp:cNvPr id="0" name=""/>
        <dsp:cNvSpPr/>
      </dsp:nvSpPr>
      <dsp:spPr>
        <a:xfrm>
          <a:off x="4716236" y="1706167"/>
          <a:ext cx="259941" cy="565651"/>
        </a:xfrm>
        <a:custGeom>
          <a:avLst/>
          <a:gdLst/>
          <a:ahLst/>
          <a:cxnLst/>
          <a:rect l="0" t="0" r="0" b="0"/>
          <a:pathLst>
            <a:path>
              <a:moveTo>
                <a:pt x="259941" y="0"/>
              </a:moveTo>
              <a:lnTo>
                <a:pt x="259941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5639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3697057" y="2313237"/>
        <a:ext cx="2038357" cy="1331292"/>
      </dsp:txXfrm>
    </dsp:sp>
    <dsp:sp modelId="{F7436063-BF3D-4400-ABDF-46A0C91AC2E1}">
      <dsp:nvSpPr>
        <dsp:cNvPr id="0" name=""/>
        <dsp:cNvSpPr/>
      </dsp:nvSpPr>
      <dsp:spPr>
        <a:xfrm>
          <a:off x="4976178" y="1706167"/>
          <a:ext cx="2757550" cy="565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825"/>
              </a:lnTo>
              <a:lnTo>
                <a:pt x="2757550" y="282825"/>
              </a:lnTo>
              <a:lnTo>
                <a:pt x="275755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3190" y="2271819"/>
          <a:ext cx="2641076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4608" y="2313237"/>
        <a:ext cx="2558240" cy="13312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221394" y="769"/>
          <a:ext cx="1525898" cy="10172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Noun Phrase</a:t>
          </a:r>
        </a:p>
      </dsp:txBody>
      <dsp:txXfrm>
        <a:off x="3251189" y="30564"/>
        <a:ext cx="1466308" cy="957675"/>
      </dsp:txXfrm>
    </dsp:sp>
    <dsp:sp modelId="{86F95A29-5235-422D-96EE-BAFAABAD6257}">
      <dsp:nvSpPr>
        <dsp:cNvPr id="0" name=""/>
        <dsp:cNvSpPr/>
      </dsp:nvSpPr>
      <dsp:spPr>
        <a:xfrm>
          <a:off x="1008842" y="1018035"/>
          <a:ext cx="2975501" cy="406906"/>
        </a:xfrm>
        <a:custGeom>
          <a:avLst/>
          <a:gdLst/>
          <a:ahLst/>
          <a:cxnLst/>
          <a:rect l="0" t="0" r="0" b="0"/>
          <a:pathLst>
            <a:path>
              <a:moveTo>
                <a:pt x="2975501" y="0"/>
              </a:moveTo>
              <a:lnTo>
                <a:pt x="2975501" y="203453"/>
              </a:lnTo>
              <a:lnTo>
                <a:pt x="0" y="203453"/>
              </a:lnTo>
              <a:lnTo>
                <a:pt x="0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45893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Determiners – </a:t>
          </a:r>
          <a:br>
            <a:rPr lang="en-GB" sz="1500" kern="1200" dirty="0"/>
          </a:br>
          <a:r>
            <a:rPr lang="en-GB" sz="1500" kern="1200" dirty="0"/>
            <a:t>says which noun</a:t>
          </a:r>
        </a:p>
      </dsp:txBody>
      <dsp:txXfrm>
        <a:off x="275688" y="1454736"/>
        <a:ext cx="1466308" cy="957675"/>
      </dsp:txXfrm>
    </dsp:sp>
    <dsp:sp modelId="{93868109-C16B-49AD-8BE1-0223FC44A474}">
      <dsp:nvSpPr>
        <dsp:cNvPr id="0" name=""/>
        <dsp:cNvSpPr/>
      </dsp:nvSpPr>
      <dsp:spPr>
        <a:xfrm>
          <a:off x="2992510" y="1018035"/>
          <a:ext cx="991833" cy="406906"/>
        </a:xfrm>
        <a:custGeom>
          <a:avLst/>
          <a:gdLst/>
          <a:ahLst/>
          <a:cxnLst/>
          <a:rect l="0" t="0" r="0" b="0"/>
          <a:pathLst>
            <a:path>
              <a:moveTo>
                <a:pt x="991833" y="0"/>
              </a:moveTo>
              <a:lnTo>
                <a:pt x="991833" y="203453"/>
              </a:lnTo>
              <a:lnTo>
                <a:pt x="0" y="203453"/>
              </a:lnTo>
              <a:lnTo>
                <a:pt x="0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29561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Adjective – describes a noun</a:t>
          </a:r>
        </a:p>
      </dsp:txBody>
      <dsp:txXfrm>
        <a:off x="2259356" y="1454736"/>
        <a:ext cx="1466308" cy="957675"/>
      </dsp:txXfrm>
    </dsp:sp>
    <dsp:sp modelId="{8E45D172-A16A-4213-8444-85A251E74905}">
      <dsp:nvSpPr>
        <dsp:cNvPr id="0" name=""/>
        <dsp:cNvSpPr/>
      </dsp:nvSpPr>
      <dsp:spPr>
        <a:xfrm>
          <a:off x="3984344" y="1018035"/>
          <a:ext cx="991833" cy="4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453"/>
              </a:lnTo>
              <a:lnTo>
                <a:pt x="991833" y="203453"/>
              </a:lnTo>
              <a:lnTo>
                <a:pt x="991833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213228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Noun – </a:t>
          </a:r>
          <a:br>
            <a:rPr lang="en-GB" sz="1500" kern="1200" dirty="0"/>
          </a:br>
          <a:r>
            <a:rPr lang="en-GB" sz="1500" kern="1200" dirty="0"/>
            <a:t>thing or object</a:t>
          </a:r>
        </a:p>
      </dsp:txBody>
      <dsp:txXfrm>
        <a:off x="4243023" y="1454736"/>
        <a:ext cx="1466308" cy="957675"/>
      </dsp:txXfrm>
    </dsp:sp>
    <dsp:sp modelId="{BCE54729-C23D-460A-B6D9-5B0F7AAAE094}">
      <dsp:nvSpPr>
        <dsp:cNvPr id="0" name=""/>
        <dsp:cNvSpPr/>
      </dsp:nvSpPr>
      <dsp:spPr>
        <a:xfrm>
          <a:off x="3984344" y="1018035"/>
          <a:ext cx="2975501" cy="4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453"/>
              </a:lnTo>
              <a:lnTo>
                <a:pt x="2975501" y="203453"/>
              </a:lnTo>
              <a:lnTo>
                <a:pt x="2975501" y="4069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196896" y="1424941"/>
          <a:ext cx="1525898" cy="10172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Pronoun – replaces a noun (he/she)</a:t>
          </a:r>
        </a:p>
      </dsp:txBody>
      <dsp:txXfrm>
        <a:off x="6226691" y="1454736"/>
        <a:ext cx="1466308" cy="957675"/>
      </dsp:txXfrm>
    </dsp:sp>
    <dsp:sp modelId="{CD54CBEC-087C-4D8E-81D3-16C1E956BB3C}">
      <dsp:nvSpPr>
        <dsp:cNvPr id="0" name=""/>
        <dsp:cNvSpPr/>
      </dsp:nvSpPr>
      <dsp:spPr>
        <a:xfrm>
          <a:off x="4976178" y="2442207"/>
          <a:ext cx="1983667" cy="406906"/>
        </a:xfrm>
        <a:custGeom>
          <a:avLst/>
          <a:gdLst/>
          <a:ahLst/>
          <a:cxnLst/>
          <a:rect l="0" t="0" r="0" b="0"/>
          <a:pathLst>
            <a:path>
              <a:moveTo>
                <a:pt x="1983667" y="0"/>
              </a:moveTo>
              <a:lnTo>
                <a:pt x="1983667" y="203453"/>
              </a:lnTo>
              <a:lnTo>
                <a:pt x="0" y="203453"/>
              </a:lnTo>
              <a:lnTo>
                <a:pt x="0" y="40690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4213228" y="2849113"/>
          <a:ext cx="1525898" cy="1017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pronouns</a:t>
          </a:r>
        </a:p>
      </dsp:txBody>
      <dsp:txXfrm>
        <a:off x="4243023" y="2878908"/>
        <a:ext cx="1466308" cy="957675"/>
      </dsp:txXfrm>
    </dsp:sp>
    <dsp:sp modelId="{3A7D1C39-FC2F-4203-B549-C6C8F15861C6}">
      <dsp:nvSpPr>
        <dsp:cNvPr id="0" name=""/>
        <dsp:cNvSpPr/>
      </dsp:nvSpPr>
      <dsp:spPr>
        <a:xfrm>
          <a:off x="6914125" y="2442207"/>
          <a:ext cx="91440" cy="406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90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6196896" y="2849113"/>
          <a:ext cx="1525898" cy="1017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Possessive pronouns</a:t>
          </a:r>
        </a:p>
      </dsp:txBody>
      <dsp:txXfrm>
        <a:off x="6226691" y="2878908"/>
        <a:ext cx="1466308" cy="957675"/>
      </dsp:txXfrm>
    </dsp:sp>
    <dsp:sp modelId="{0B093703-9845-4B84-8301-FA3A6B69297B}">
      <dsp:nvSpPr>
        <dsp:cNvPr id="0" name=""/>
        <dsp:cNvSpPr/>
      </dsp:nvSpPr>
      <dsp:spPr>
        <a:xfrm>
          <a:off x="6959845" y="2442207"/>
          <a:ext cx="1983667" cy="40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453"/>
              </a:lnTo>
              <a:lnTo>
                <a:pt x="1983667" y="203453"/>
              </a:lnTo>
              <a:lnTo>
                <a:pt x="1983667" y="40690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8180564" y="2849113"/>
          <a:ext cx="1525898" cy="1017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Demonstrative pronouns</a:t>
          </a:r>
        </a:p>
      </dsp:txBody>
      <dsp:txXfrm>
        <a:off x="8210359" y="2878908"/>
        <a:ext cx="1466308" cy="95767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it,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82401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82401" y="124566"/>
              </a:lnTo>
              <a:lnTo>
                <a:pt x="2282401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47168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7592868" y="1980352"/>
        <a:ext cx="2191734" cy="146892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82401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82401" y="124566"/>
              </a:lnTo>
              <a:lnTo>
                <a:pt x="2282401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47168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7592868" y="1980352"/>
        <a:ext cx="2191734" cy="14689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91930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91930" y="124566"/>
              </a:lnTo>
              <a:lnTo>
                <a:pt x="229193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56697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 – this, these, those, that</a:t>
          </a:r>
        </a:p>
      </dsp:txBody>
      <dsp:txXfrm>
        <a:off x="7602397" y="1980352"/>
        <a:ext cx="2191734" cy="146892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309310" y="696"/>
          <a:ext cx="934248" cy="6228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27552" y="18938"/>
        <a:ext cx="897764" cy="586348"/>
      </dsp:txXfrm>
    </dsp:sp>
    <dsp:sp modelId="{86F95A29-5235-422D-96EE-BAFAABAD6257}">
      <dsp:nvSpPr>
        <dsp:cNvPr id="0" name=""/>
        <dsp:cNvSpPr/>
      </dsp:nvSpPr>
      <dsp:spPr>
        <a:xfrm>
          <a:off x="903430" y="623528"/>
          <a:ext cx="2873004" cy="249132"/>
        </a:xfrm>
        <a:custGeom>
          <a:avLst/>
          <a:gdLst/>
          <a:ahLst/>
          <a:cxnLst/>
          <a:rect l="0" t="0" r="0" b="0"/>
          <a:pathLst>
            <a:path>
              <a:moveTo>
                <a:pt x="2873004" y="0"/>
              </a:moveTo>
              <a:lnTo>
                <a:pt x="2873004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22052" y="872661"/>
          <a:ext cx="1562754" cy="9470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149789" y="900398"/>
        <a:ext cx="1507280" cy="891548"/>
      </dsp:txXfrm>
    </dsp:sp>
    <dsp:sp modelId="{93868109-C16B-49AD-8BE1-0223FC44A474}">
      <dsp:nvSpPr>
        <dsp:cNvPr id="0" name=""/>
        <dsp:cNvSpPr/>
      </dsp:nvSpPr>
      <dsp:spPr>
        <a:xfrm>
          <a:off x="2702002" y="623528"/>
          <a:ext cx="1074432" cy="249132"/>
        </a:xfrm>
        <a:custGeom>
          <a:avLst/>
          <a:gdLst/>
          <a:ahLst/>
          <a:cxnLst/>
          <a:rect l="0" t="0" r="0" b="0"/>
          <a:pathLst>
            <a:path>
              <a:moveTo>
                <a:pt x="1074432" y="0"/>
              </a:moveTo>
              <a:lnTo>
                <a:pt x="1074432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65081" y="872661"/>
          <a:ext cx="1473842" cy="929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92306" y="899886"/>
        <a:ext cx="1419392" cy="875070"/>
      </dsp:txXfrm>
    </dsp:sp>
    <dsp:sp modelId="{8E45D172-A16A-4213-8444-85A251E74905}">
      <dsp:nvSpPr>
        <dsp:cNvPr id="0" name=""/>
        <dsp:cNvSpPr/>
      </dsp:nvSpPr>
      <dsp:spPr>
        <a:xfrm>
          <a:off x="3776435" y="623528"/>
          <a:ext cx="633952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633952" y="124566"/>
              </a:lnTo>
              <a:lnTo>
                <a:pt x="633952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719198" y="872661"/>
          <a:ext cx="1382379" cy="875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44853" y="898316"/>
        <a:ext cx="1331069" cy="824616"/>
      </dsp:txXfrm>
    </dsp:sp>
    <dsp:sp modelId="{BCE54729-C23D-460A-B6D9-5B0F7AAAE094}">
      <dsp:nvSpPr>
        <dsp:cNvPr id="0" name=""/>
        <dsp:cNvSpPr/>
      </dsp:nvSpPr>
      <dsp:spPr>
        <a:xfrm>
          <a:off x="3776435" y="623528"/>
          <a:ext cx="2629899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629899" y="124566"/>
              </a:lnTo>
              <a:lnTo>
                <a:pt x="2629899" y="2491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81851" y="872661"/>
          <a:ext cx="2048965" cy="8128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405659" y="896469"/>
        <a:ext cx="2001349" cy="765242"/>
      </dsp:txXfrm>
    </dsp:sp>
    <dsp:sp modelId="{CD54CBEC-087C-4D8E-81D3-16C1E956BB3C}">
      <dsp:nvSpPr>
        <dsp:cNvPr id="0" name=""/>
        <dsp:cNvSpPr/>
      </dsp:nvSpPr>
      <dsp:spPr>
        <a:xfrm>
          <a:off x="4034778" y="1685520"/>
          <a:ext cx="2371556" cy="249132"/>
        </a:xfrm>
        <a:custGeom>
          <a:avLst/>
          <a:gdLst/>
          <a:ahLst/>
          <a:cxnLst/>
          <a:rect l="0" t="0" r="0" b="0"/>
          <a:pathLst>
            <a:path>
              <a:moveTo>
                <a:pt x="2371556" y="0"/>
              </a:moveTo>
              <a:lnTo>
                <a:pt x="2371556" y="124566"/>
              </a:lnTo>
              <a:lnTo>
                <a:pt x="0" y="124566"/>
              </a:lnTo>
              <a:lnTo>
                <a:pt x="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982366" y="1934652"/>
          <a:ext cx="2104823" cy="1536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3027382" y="1979668"/>
        <a:ext cx="2014791" cy="1446912"/>
      </dsp:txXfrm>
    </dsp:sp>
    <dsp:sp modelId="{3A7D1C39-FC2F-4203-B549-C6C8F15861C6}">
      <dsp:nvSpPr>
        <dsp:cNvPr id="0" name=""/>
        <dsp:cNvSpPr/>
      </dsp:nvSpPr>
      <dsp:spPr>
        <a:xfrm>
          <a:off x="6271459" y="1685520"/>
          <a:ext cx="91440" cy="249132"/>
        </a:xfrm>
        <a:custGeom>
          <a:avLst/>
          <a:gdLst/>
          <a:ahLst/>
          <a:cxnLst/>
          <a:rect l="0" t="0" r="0" b="0"/>
          <a:pathLst>
            <a:path>
              <a:moveTo>
                <a:pt x="134875" y="0"/>
              </a:moveTo>
              <a:lnTo>
                <a:pt x="134875" y="124566"/>
              </a:lnTo>
              <a:lnTo>
                <a:pt x="45720" y="124566"/>
              </a:lnTo>
              <a:lnTo>
                <a:pt x="4572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367464" y="1934652"/>
          <a:ext cx="1899429" cy="15384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5412524" y="1979712"/>
        <a:ext cx="1809309" cy="1448337"/>
      </dsp:txXfrm>
    </dsp:sp>
    <dsp:sp modelId="{0B093703-9845-4B84-8301-FA3A6B69297B}">
      <dsp:nvSpPr>
        <dsp:cNvPr id="0" name=""/>
        <dsp:cNvSpPr/>
      </dsp:nvSpPr>
      <dsp:spPr>
        <a:xfrm>
          <a:off x="6406334" y="1685520"/>
          <a:ext cx="2291930" cy="249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66"/>
              </a:lnTo>
              <a:lnTo>
                <a:pt x="2291930" y="124566"/>
              </a:lnTo>
              <a:lnTo>
                <a:pt x="2291930" y="2491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7556697" y="1934652"/>
          <a:ext cx="2283134" cy="1560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 – this, these, those, that</a:t>
          </a:r>
        </a:p>
      </dsp:txBody>
      <dsp:txXfrm>
        <a:off x="7602397" y="1980352"/>
        <a:ext cx="2191734" cy="146892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068609" y="58147"/>
          <a:ext cx="897801" cy="59853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086139" y="75677"/>
        <a:ext cx="862741" cy="563474"/>
      </dsp:txXfrm>
    </dsp:sp>
    <dsp:sp modelId="{86F95A29-5235-422D-96EE-BAFAABAD6257}">
      <dsp:nvSpPr>
        <dsp:cNvPr id="0" name=""/>
        <dsp:cNvSpPr/>
      </dsp:nvSpPr>
      <dsp:spPr>
        <a:xfrm>
          <a:off x="756586" y="656682"/>
          <a:ext cx="2760924" cy="239413"/>
        </a:xfrm>
        <a:custGeom>
          <a:avLst/>
          <a:gdLst/>
          <a:ahLst/>
          <a:cxnLst/>
          <a:rect l="0" t="0" r="0" b="0"/>
          <a:pathLst>
            <a:path>
              <a:moveTo>
                <a:pt x="2760924" y="0"/>
              </a:moveTo>
              <a:lnTo>
                <a:pt x="2760924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692" y="896096"/>
          <a:ext cx="1501788" cy="9100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2347" y="922751"/>
        <a:ext cx="1448478" cy="856767"/>
      </dsp:txXfrm>
    </dsp:sp>
    <dsp:sp modelId="{93868109-C16B-49AD-8BE1-0223FC44A474}">
      <dsp:nvSpPr>
        <dsp:cNvPr id="0" name=""/>
        <dsp:cNvSpPr/>
      </dsp:nvSpPr>
      <dsp:spPr>
        <a:xfrm>
          <a:off x="2484993" y="656682"/>
          <a:ext cx="1032516" cy="239413"/>
        </a:xfrm>
        <a:custGeom>
          <a:avLst/>
          <a:gdLst/>
          <a:ahLst/>
          <a:cxnLst/>
          <a:rect l="0" t="0" r="0" b="0"/>
          <a:pathLst>
            <a:path>
              <a:moveTo>
                <a:pt x="1032516" y="0"/>
              </a:moveTo>
              <a:lnTo>
                <a:pt x="1032516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776821" y="896096"/>
          <a:ext cx="1416344" cy="8932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2984" y="922259"/>
        <a:ext cx="1364018" cy="840932"/>
      </dsp:txXfrm>
    </dsp:sp>
    <dsp:sp modelId="{8E45D172-A16A-4213-8444-85A251E74905}">
      <dsp:nvSpPr>
        <dsp:cNvPr id="0" name=""/>
        <dsp:cNvSpPr/>
      </dsp:nvSpPr>
      <dsp:spPr>
        <a:xfrm>
          <a:off x="3517510" y="656682"/>
          <a:ext cx="609221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609221" y="119706"/>
              </a:lnTo>
              <a:lnTo>
                <a:pt x="609221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462506" y="896096"/>
          <a:ext cx="1328450" cy="8417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487160" y="920750"/>
        <a:ext cx="1279142" cy="792446"/>
      </dsp:txXfrm>
    </dsp:sp>
    <dsp:sp modelId="{BCE54729-C23D-460A-B6D9-5B0F7AAAE094}">
      <dsp:nvSpPr>
        <dsp:cNvPr id="0" name=""/>
        <dsp:cNvSpPr/>
      </dsp:nvSpPr>
      <dsp:spPr>
        <a:xfrm>
          <a:off x="3517510" y="656682"/>
          <a:ext cx="2527302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2527302" y="119706"/>
              </a:lnTo>
              <a:lnTo>
                <a:pt x="2527302" y="2394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060297" y="896096"/>
          <a:ext cx="1969031" cy="781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5083176" y="918975"/>
        <a:ext cx="1923273" cy="735389"/>
      </dsp:txXfrm>
    </dsp:sp>
    <dsp:sp modelId="{CD54CBEC-087C-4D8E-81D3-16C1E956BB3C}">
      <dsp:nvSpPr>
        <dsp:cNvPr id="0" name=""/>
        <dsp:cNvSpPr/>
      </dsp:nvSpPr>
      <dsp:spPr>
        <a:xfrm>
          <a:off x="3049765" y="1677243"/>
          <a:ext cx="2995048" cy="239413"/>
        </a:xfrm>
        <a:custGeom>
          <a:avLst/>
          <a:gdLst/>
          <a:ahLst/>
          <a:cxnLst/>
          <a:rect l="0" t="0" r="0" b="0"/>
          <a:pathLst>
            <a:path>
              <a:moveTo>
                <a:pt x="2995048" y="0"/>
              </a:moveTo>
              <a:lnTo>
                <a:pt x="2995048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142962" y="1916657"/>
          <a:ext cx="1813604" cy="14769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we, they</a:t>
          </a:r>
        </a:p>
      </dsp:txBody>
      <dsp:txXfrm>
        <a:off x="2186221" y="1959916"/>
        <a:ext cx="1727086" cy="1390467"/>
      </dsp:txXfrm>
    </dsp:sp>
    <dsp:sp modelId="{3A7D1C39-FC2F-4203-B549-C6C8F15861C6}">
      <dsp:nvSpPr>
        <dsp:cNvPr id="0" name=""/>
        <dsp:cNvSpPr/>
      </dsp:nvSpPr>
      <dsp:spPr>
        <a:xfrm>
          <a:off x="5138572" y="1677243"/>
          <a:ext cx="906240" cy="239413"/>
        </a:xfrm>
        <a:custGeom>
          <a:avLst/>
          <a:gdLst/>
          <a:ahLst/>
          <a:cxnLst/>
          <a:rect l="0" t="0" r="0" b="0"/>
          <a:pathLst>
            <a:path>
              <a:moveTo>
                <a:pt x="906240" y="0"/>
              </a:moveTo>
              <a:lnTo>
                <a:pt x="906240" y="119706"/>
              </a:lnTo>
              <a:lnTo>
                <a:pt x="0" y="119706"/>
              </a:lnTo>
              <a:lnTo>
                <a:pt x="0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4225907" y="1916657"/>
          <a:ext cx="1825329" cy="1478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his, hers, theirs, ours, its </a:t>
          </a:r>
        </a:p>
      </dsp:txBody>
      <dsp:txXfrm>
        <a:off x="4269209" y="1959959"/>
        <a:ext cx="1738725" cy="1391835"/>
      </dsp:txXfrm>
    </dsp:sp>
    <dsp:sp modelId="{0B093703-9845-4B84-8301-FA3A6B69297B}">
      <dsp:nvSpPr>
        <dsp:cNvPr id="0" name=""/>
        <dsp:cNvSpPr/>
      </dsp:nvSpPr>
      <dsp:spPr>
        <a:xfrm>
          <a:off x="6044813" y="1677243"/>
          <a:ext cx="1234391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1234391" y="119706"/>
              </a:lnTo>
              <a:lnTo>
                <a:pt x="1234391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D9127-9359-421C-86D9-E884FFC994D8}">
      <dsp:nvSpPr>
        <dsp:cNvPr id="0" name=""/>
        <dsp:cNvSpPr/>
      </dsp:nvSpPr>
      <dsp:spPr>
        <a:xfrm>
          <a:off x="6329735" y="1916657"/>
          <a:ext cx="1898940" cy="14994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 </a:t>
          </a:r>
          <a:br>
            <a:rPr lang="en-GB" sz="1400" kern="1200" dirty="0"/>
          </a:br>
          <a:r>
            <a:rPr lang="en-GB" sz="1400" kern="1200" dirty="0"/>
            <a:t>– this, these, those, that</a:t>
          </a:r>
        </a:p>
      </dsp:txBody>
      <dsp:txXfrm>
        <a:off x="6373653" y="1960575"/>
        <a:ext cx="1811104" cy="1411618"/>
      </dsp:txXfrm>
    </dsp:sp>
    <dsp:sp modelId="{FDBEFFE3-B58F-4240-B224-D2BCD323F9ED}">
      <dsp:nvSpPr>
        <dsp:cNvPr id="0" name=""/>
        <dsp:cNvSpPr/>
      </dsp:nvSpPr>
      <dsp:spPr>
        <a:xfrm>
          <a:off x="6044813" y="1677243"/>
          <a:ext cx="3172947" cy="239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06"/>
              </a:lnTo>
              <a:lnTo>
                <a:pt x="3172947" y="119706"/>
              </a:lnTo>
              <a:lnTo>
                <a:pt x="3172947" y="2394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C28C2-158C-4825-A7B6-820E63F1BD33}">
      <dsp:nvSpPr>
        <dsp:cNvPr id="0" name=""/>
        <dsp:cNvSpPr/>
      </dsp:nvSpPr>
      <dsp:spPr>
        <a:xfrm>
          <a:off x="8488858" y="1916657"/>
          <a:ext cx="1457805" cy="152087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</a:t>
          </a:r>
        </a:p>
      </dsp:txBody>
      <dsp:txXfrm>
        <a:off x="8531556" y="1959355"/>
        <a:ext cx="1372409" cy="14354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43794" y="548"/>
          <a:ext cx="6464766" cy="16522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92186" y="48940"/>
        <a:ext cx="6367982" cy="1555443"/>
      </dsp:txXfrm>
    </dsp:sp>
    <dsp:sp modelId="{33643D00-C75E-4DF5-A0F0-DFA21355EB8A}">
      <dsp:nvSpPr>
        <dsp:cNvPr id="0" name=""/>
        <dsp:cNvSpPr/>
      </dsp:nvSpPr>
      <dsp:spPr>
        <a:xfrm>
          <a:off x="2052009" y="1652776"/>
          <a:ext cx="2924168" cy="548157"/>
        </a:xfrm>
        <a:custGeom>
          <a:avLst/>
          <a:gdLst/>
          <a:ahLst/>
          <a:cxnLst/>
          <a:rect l="0" t="0" r="0" b="0"/>
          <a:pathLst>
            <a:path>
              <a:moveTo>
                <a:pt x="2924168" y="0"/>
              </a:moveTo>
              <a:lnTo>
                <a:pt x="2924168" y="274078"/>
              </a:lnTo>
              <a:lnTo>
                <a:pt x="0" y="274078"/>
              </a:lnTo>
              <a:lnTo>
                <a:pt x="0" y="5481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24215" y="2200933"/>
          <a:ext cx="2055589" cy="1370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64352" y="2241070"/>
        <a:ext cx="1975315" cy="1290118"/>
      </dsp:txXfrm>
    </dsp:sp>
    <dsp:sp modelId="{67357A81-5F47-46C8-8791-23DB6B665016}">
      <dsp:nvSpPr>
        <dsp:cNvPr id="0" name=""/>
        <dsp:cNvSpPr/>
      </dsp:nvSpPr>
      <dsp:spPr>
        <a:xfrm>
          <a:off x="4724275" y="1652776"/>
          <a:ext cx="251902" cy="548157"/>
        </a:xfrm>
        <a:custGeom>
          <a:avLst/>
          <a:gdLst/>
          <a:ahLst/>
          <a:cxnLst/>
          <a:rect l="0" t="0" r="0" b="0"/>
          <a:pathLst>
            <a:path>
              <a:moveTo>
                <a:pt x="251902" y="0"/>
              </a:moveTo>
              <a:lnTo>
                <a:pt x="251902" y="274078"/>
              </a:lnTo>
              <a:lnTo>
                <a:pt x="0" y="274078"/>
              </a:lnTo>
              <a:lnTo>
                <a:pt x="0" y="5481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6481" y="2200933"/>
          <a:ext cx="2055589" cy="1370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3736618" y="2241070"/>
        <a:ext cx="1975315" cy="1290118"/>
      </dsp:txXfrm>
    </dsp:sp>
    <dsp:sp modelId="{F7436063-BF3D-4400-ABDF-46A0C91AC2E1}">
      <dsp:nvSpPr>
        <dsp:cNvPr id="0" name=""/>
        <dsp:cNvSpPr/>
      </dsp:nvSpPr>
      <dsp:spPr>
        <a:xfrm>
          <a:off x="4976178" y="1652776"/>
          <a:ext cx="2672265" cy="548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078"/>
              </a:lnTo>
              <a:lnTo>
                <a:pt x="2672265" y="274078"/>
              </a:lnTo>
              <a:lnTo>
                <a:pt x="2672265" y="5481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68747" y="2200933"/>
          <a:ext cx="2559393" cy="1370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08884" y="2241070"/>
        <a:ext cx="2479119" cy="12901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579501" y="780"/>
          <a:ext cx="6793353" cy="17362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30353" y="51632"/>
        <a:ext cx="6691649" cy="1634502"/>
      </dsp:txXfrm>
    </dsp:sp>
    <dsp:sp modelId="{33643D00-C75E-4DF5-A0F0-DFA21355EB8A}">
      <dsp:nvSpPr>
        <dsp:cNvPr id="0" name=""/>
        <dsp:cNvSpPr/>
      </dsp:nvSpPr>
      <dsp:spPr>
        <a:xfrm>
          <a:off x="1903381" y="1736987"/>
          <a:ext cx="3072796" cy="576018"/>
        </a:xfrm>
        <a:custGeom>
          <a:avLst/>
          <a:gdLst/>
          <a:ahLst/>
          <a:cxnLst/>
          <a:rect l="0" t="0" r="0" b="0"/>
          <a:pathLst>
            <a:path>
              <a:moveTo>
                <a:pt x="3072796" y="0"/>
              </a:moveTo>
              <a:lnTo>
                <a:pt x="3072796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2334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65525" y="2355183"/>
        <a:ext cx="2075713" cy="1355690"/>
      </dsp:txXfrm>
    </dsp:sp>
    <dsp:sp modelId="{67357A81-5F47-46C8-8791-23DB6B665016}">
      <dsp:nvSpPr>
        <dsp:cNvPr id="0" name=""/>
        <dsp:cNvSpPr/>
      </dsp:nvSpPr>
      <dsp:spPr>
        <a:xfrm>
          <a:off x="4711472" y="1736987"/>
          <a:ext cx="264705" cy="576018"/>
        </a:xfrm>
        <a:custGeom>
          <a:avLst/>
          <a:gdLst/>
          <a:ahLst/>
          <a:cxnLst/>
          <a:rect l="0" t="0" r="0" b="0"/>
          <a:pathLst>
            <a:path>
              <a:moveTo>
                <a:pt x="264705" y="0"/>
              </a:moveTo>
              <a:lnTo>
                <a:pt x="264705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3143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73615" y="2355183"/>
        <a:ext cx="2075713" cy="1355690"/>
      </dsp:txXfrm>
    </dsp:sp>
    <dsp:sp modelId="{F7436063-BF3D-4400-ABDF-46A0C91AC2E1}">
      <dsp:nvSpPr>
        <dsp:cNvPr id="0" name=""/>
        <dsp:cNvSpPr/>
      </dsp:nvSpPr>
      <dsp:spPr>
        <a:xfrm>
          <a:off x="4976178" y="1736987"/>
          <a:ext cx="2808090" cy="576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009"/>
              </a:lnTo>
              <a:lnTo>
                <a:pt x="2808090" y="288009"/>
              </a:lnTo>
              <a:lnTo>
                <a:pt x="280809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39527" y="2313005"/>
          <a:ext cx="2689480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81705" y="2355183"/>
        <a:ext cx="2605124" cy="13556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01459" y="846044"/>
          <a:ext cx="1749437" cy="11662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35618" y="880203"/>
        <a:ext cx="1681119" cy="1097973"/>
      </dsp:txXfrm>
    </dsp:sp>
    <dsp:sp modelId="{86F95A29-5235-422D-96EE-BAFAABAD6257}">
      <dsp:nvSpPr>
        <dsp:cNvPr id="0" name=""/>
        <dsp:cNvSpPr/>
      </dsp:nvSpPr>
      <dsp:spPr>
        <a:xfrm>
          <a:off x="1464488" y="2012336"/>
          <a:ext cx="3511689" cy="466516"/>
        </a:xfrm>
        <a:custGeom>
          <a:avLst/>
          <a:gdLst/>
          <a:ahLst/>
          <a:cxnLst/>
          <a:rect l="0" t="0" r="0" b="0"/>
          <a:pathLst>
            <a:path>
              <a:moveTo>
                <a:pt x="3511689" y="0"/>
              </a:moveTo>
              <a:lnTo>
                <a:pt x="3511689" y="233258"/>
              </a:lnTo>
              <a:lnTo>
                <a:pt x="0" y="233258"/>
              </a:lnTo>
              <a:lnTo>
                <a:pt x="0" y="4665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311" y="2478853"/>
          <a:ext cx="2926354" cy="17733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3251" y="2530793"/>
        <a:ext cx="2822474" cy="1669478"/>
      </dsp:txXfrm>
    </dsp:sp>
    <dsp:sp modelId="{93868109-C16B-49AD-8BE1-0223FC44A474}">
      <dsp:nvSpPr>
        <dsp:cNvPr id="0" name=""/>
        <dsp:cNvSpPr/>
      </dsp:nvSpPr>
      <dsp:spPr>
        <a:xfrm>
          <a:off x="4427501" y="2012336"/>
          <a:ext cx="548676" cy="476045"/>
        </a:xfrm>
        <a:custGeom>
          <a:avLst/>
          <a:gdLst/>
          <a:ahLst/>
          <a:cxnLst/>
          <a:rect l="0" t="0" r="0" b="0"/>
          <a:pathLst>
            <a:path>
              <a:moveTo>
                <a:pt x="548676" y="0"/>
              </a:moveTo>
              <a:lnTo>
                <a:pt x="548676" y="238022"/>
              </a:lnTo>
              <a:lnTo>
                <a:pt x="0" y="238022"/>
              </a:lnTo>
              <a:lnTo>
                <a:pt x="0" y="476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452496" y="2488381"/>
          <a:ext cx="1950010" cy="130932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90845" y="2526730"/>
        <a:ext cx="1873312" cy="1232627"/>
      </dsp:txXfrm>
    </dsp:sp>
    <dsp:sp modelId="{18227340-7A7B-4B51-928A-95F70E889FF8}">
      <dsp:nvSpPr>
        <dsp:cNvPr id="0" name=""/>
        <dsp:cNvSpPr/>
      </dsp:nvSpPr>
      <dsp:spPr>
        <a:xfrm>
          <a:off x="4976178" y="2012336"/>
          <a:ext cx="1825879" cy="466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258"/>
              </a:lnTo>
              <a:lnTo>
                <a:pt x="1825879" y="233258"/>
              </a:lnTo>
              <a:lnTo>
                <a:pt x="1825879" y="4665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5927338" y="2478853"/>
          <a:ext cx="1749437" cy="1166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961497" y="2513012"/>
        <a:ext cx="1681119" cy="1097973"/>
      </dsp:txXfrm>
    </dsp:sp>
    <dsp:sp modelId="{8CB824FE-D167-488C-A518-C4AB77E23F86}">
      <dsp:nvSpPr>
        <dsp:cNvPr id="0" name=""/>
        <dsp:cNvSpPr/>
      </dsp:nvSpPr>
      <dsp:spPr>
        <a:xfrm>
          <a:off x="4976178" y="2012336"/>
          <a:ext cx="4100148" cy="466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258"/>
              </a:lnTo>
              <a:lnTo>
                <a:pt x="4100148" y="233258"/>
              </a:lnTo>
              <a:lnTo>
                <a:pt x="4100148" y="4665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201607" y="2478853"/>
          <a:ext cx="1749437" cy="11662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235766" y="2513012"/>
        <a:ext cx="1681119" cy="10979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4097239"/>
              </p:ext>
            </p:extLst>
          </p:nvPr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1211748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</a:t>
            </a:r>
            <a:r>
              <a:rPr lang="en-GB" sz="2400" i="1" u="sng" dirty="0"/>
              <a:t>types of pronouns</a:t>
            </a:r>
            <a:r>
              <a:rPr lang="en-GB" sz="2400" dirty="0"/>
              <a:t>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7504F-C3BA-C0F1-470C-E4C599D4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B78EB1A-625D-EDE9-A809-B6F8B97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768E8C-9C56-9EEE-B873-C1EBAA11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47E72C-D3D0-6A69-B90B-4BAC18A4D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9A531F-9F9A-848A-999B-CB18DBD35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5779929"/>
              </p:ext>
            </p:extLst>
          </p:nvPr>
        </p:nvGraphicFramePr>
        <p:xfrm>
          <a:off x="1601469" y="771525"/>
          <a:ext cx="9952356" cy="386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9896C1-70E8-C5FF-D417-CBEA3CCB13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57D395-06AC-F2EB-2A39-3622A8C45F6F}"/>
              </a:ext>
            </a:extLst>
          </p:cNvPr>
          <p:cNvSpPr txBox="1"/>
          <p:nvPr/>
        </p:nvSpPr>
        <p:spPr>
          <a:xfrm>
            <a:off x="3048634" y="4978359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31947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D71FC-A636-CBD9-09E8-B9A848FB3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AD0D5B5-7070-55C5-8124-AA4A7ABF0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E6A7B7-D626-A005-1CB0-049FA20F03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463CB8-B29D-707E-AF06-554F8A290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63E1B00-A2AA-CADA-F993-89E465AC3B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7955097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CB049C-14E7-901F-EB1D-B9253AE8DDD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5D72BC-CFD7-B19C-EEBF-4A07A78D2BA5}"/>
              </a:ext>
            </a:extLst>
          </p:cNvPr>
          <p:cNvSpPr txBox="1"/>
          <p:nvPr/>
        </p:nvSpPr>
        <p:spPr>
          <a:xfrm>
            <a:off x="3048634" y="4978359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88887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862E1-0A8C-14E6-A475-B807445EC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CE3B2F7-BBF5-54E7-DD82-464C8F62E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616320-4321-D470-187C-FEDEF7D14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69347A-743E-53BC-A994-8B58E346F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212E95B-D6CD-83D1-FBFD-AF2008C0F9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6174777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2DF57D7-81B7-D5E3-0F89-FCFF8A3BEC8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BFDF9A-D447-BACF-25A3-558EDE36E721}"/>
              </a:ext>
            </a:extLst>
          </p:cNvPr>
          <p:cNvSpPr txBox="1"/>
          <p:nvPr/>
        </p:nvSpPr>
        <p:spPr>
          <a:xfrm>
            <a:off x="3067684" y="4376083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4079844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1B54A-D8A2-1069-3804-5CA48241E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F202FB-5F08-1904-1C86-157E5D084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3EC4C2-A4B1-21CF-3728-D9B6D0120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21928-9FA5-034A-3D7A-39D6F8E8B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A6236AD-12AE-736C-4108-BD997DF7E7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1467334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DFDC0D-0BF0-0411-5693-28B29735CD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D6924-B643-D664-8AB1-B019E65F9935}"/>
              </a:ext>
            </a:extLst>
          </p:cNvPr>
          <p:cNvSpPr txBox="1"/>
          <p:nvPr/>
        </p:nvSpPr>
        <p:spPr>
          <a:xfrm>
            <a:off x="3048634" y="4978359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1705392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28DD1-A387-BA9B-555C-1F84F4C84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2BB8650-76B5-4598-4EF7-62241FB97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AE4627A-97D0-F58B-72EA-8FFF73D3B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7BC9B-9C00-54B5-17F1-674A7FC02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8C3A60E-AC16-5D4D-290A-1842E2686A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7341187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911200-1875-94C2-CE50-8FF31A24831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C03AF7-6F01-53BA-338E-A26A46E7746D}"/>
              </a:ext>
            </a:extLst>
          </p:cNvPr>
          <p:cNvSpPr txBox="1"/>
          <p:nvPr/>
        </p:nvSpPr>
        <p:spPr>
          <a:xfrm>
            <a:off x="3001009" y="479369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yet another type of pronoun!</a:t>
            </a:r>
          </a:p>
        </p:txBody>
      </p:sp>
    </p:spTree>
    <p:extLst>
      <p:ext uri="{BB962C8B-B14F-4D97-AF65-F5344CB8AC3E}">
        <p14:creationId xmlns:p14="http://schemas.microsoft.com/office/powerpoint/2010/main" val="3367226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4E07B-2AB3-AB67-099C-AB48E108E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7763614-B209-F09B-741B-321CCE9D9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4D08C89-5DEB-66E0-6CA5-BA57D333D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9FA21-1AE8-C27B-4C3F-29186947C9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2EA154E-A39B-500C-01A6-E3A512DC92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6516576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D3181C-AE9D-B146-61B7-1BCC322D8C4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ECC6E8-2D13-30D6-1312-287B83DE091D}"/>
              </a:ext>
            </a:extLst>
          </p:cNvPr>
          <p:cNvSpPr txBox="1"/>
          <p:nvPr/>
        </p:nvSpPr>
        <p:spPr>
          <a:xfrm>
            <a:off x="3001009" y="479369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yet another type of pronoun!</a:t>
            </a:r>
          </a:p>
        </p:txBody>
      </p:sp>
    </p:spTree>
    <p:extLst>
      <p:ext uri="{BB962C8B-B14F-4D97-AF65-F5344CB8AC3E}">
        <p14:creationId xmlns:p14="http://schemas.microsoft.com/office/powerpoint/2010/main" val="1460269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3555834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8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4285448" y="3193340"/>
            <a:ext cx="3562250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8320138" y="3193340"/>
            <a:ext cx="3562250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B0FB4-44D9-4CB4-A0B5-F953EA0B7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EC3409DC-A8D2-D09A-EDD5-A6234158D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5907E92-87DD-D38E-7DAA-B76ADDAB867C}"/>
              </a:ext>
            </a:extLst>
          </p:cNvPr>
          <p:cNvSpPr txBox="1"/>
          <p:nvPr/>
        </p:nvSpPr>
        <p:spPr>
          <a:xfrm>
            <a:off x="407480" y="1494961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does </a:t>
            </a:r>
            <a:r>
              <a:rPr lang="en-GB" sz="3200" i="1" u="sng" dirty="0">
                <a:solidFill>
                  <a:schemeClr val="bg1"/>
                </a:solidFill>
              </a:rPr>
              <a:t>indefinite</a:t>
            </a:r>
            <a:r>
              <a:rPr lang="en-GB" sz="3200" dirty="0">
                <a:solidFill>
                  <a:schemeClr val="bg1"/>
                </a:solidFill>
              </a:rPr>
              <a:t> mean?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D75555-24D7-9AA9-BEF0-8860834B3AA1}"/>
              </a:ext>
            </a:extLst>
          </p:cNvPr>
          <p:cNvSpPr txBox="1"/>
          <p:nvPr/>
        </p:nvSpPr>
        <p:spPr>
          <a:xfrm>
            <a:off x="407480" y="2387643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term "indefinite" means not clearly defined.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B07A4B-28C1-4FF5-5277-3BE914FDB7AD}"/>
              </a:ext>
            </a:extLst>
          </p:cNvPr>
          <p:cNvSpPr txBox="1"/>
          <p:nvPr/>
        </p:nvSpPr>
        <p:spPr>
          <a:xfrm>
            <a:off x="407480" y="3319915"/>
            <a:ext cx="11377035" cy="3371136"/>
          </a:xfrm>
          <a:prstGeom prst="roundRect">
            <a:avLst>
              <a:gd name="adj" fmla="val 11581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Here is a list of the most often used indefinite pronouns: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anyone, everyone, someone, no one,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anything, everything, something, nothing,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each, either, neither, both, few, many, several,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all, any, more, most, none and some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8B53AA-9A02-5870-E7FA-994EA42F7C86}"/>
              </a:ext>
            </a:extLst>
          </p:cNvPr>
          <p:cNvSpPr txBox="1">
            <a:spLocks/>
          </p:cNvSpPr>
          <p:nvPr/>
        </p:nvSpPr>
        <p:spPr>
          <a:xfrm>
            <a:off x="407479" y="166950"/>
            <a:ext cx="11377035" cy="104272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looking at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today.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57062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1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7EEF0-3D6F-3C7B-3BC6-A52148DA8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BF5470D-95AF-7171-5A23-E4C707EF7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C854887-A9CF-D430-982C-0738A6DFB3F4}"/>
              </a:ext>
            </a:extLst>
          </p:cNvPr>
          <p:cNvSpPr txBox="1"/>
          <p:nvPr/>
        </p:nvSpPr>
        <p:spPr>
          <a:xfrm>
            <a:off x="407480" y="1494961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Which of these pronouns would fit in the blank?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EC57BA-0AE1-A400-E29C-062182A69EC0}"/>
              </a:ext>
            </a:extLst>
          </p:cNvPr>
          <p:cNvSpPr txBox="1"/>
          <p:nvPr/>
        </p:nvSpPr>
        <p:spPr>
          <a:xfrm>
            <a:off x="407480" y="3319915"/>
            <a:ext cx="11377035" cy="3371136"/>
          </a:xfrm>
          <a:prstGeom prst="roundRect">
            <a:avLst>
              <a:gd name="adj" fmla="val 11581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Here is a list of the most often used indefinite pronouns: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anyone, everyone, someone, no one,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anything, everything, something, nothing,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each, either, neither, both, few, many, several,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all, any, more, most, none and some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DC4701-905F-B166-579A-DD8493577E0E}"/>
              </a:ext>
            </a:extLst>
          </p:cNvPr>
          <p:cNvSpPr txBox="1">
            <a:spLocks/>
          </p:cNvSpPr>
          <p:nvPr/>
        </p:nvSpPr>
        <p:spPr>
          <a:xfrm>
            <a:off x="407479" y="166950"/>
            <a:ext cx="11377035" cy="104272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why these words have been grouped together?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93B0D7-3953-ADF8-226D-C5B93694F4F3}"/>
              </a:ext>
            </a:extLst>
          </p:cNvPr>
          <p:cNvSpPr txBox="1"/>
          <p:nvPr/>
        </p:nvSpPr>
        <p:spPr>
          <a:xfrm>
            <a:off x="407480" y="2387643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__________ gets better with practise.</a:t>
            </a:r>
          </a:p>
        </p:txBody>
      </p:sp>
    </p:spTree>
    <p:extLst>
      <p:ext uri="{BB962C8B-B14F-4D97-AF65-F5344CB8AC3E}">
        <p14:creationId xmlns:p14="http://schemas.microsoft.com/office/powerpoint/2010/main" val="251825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“someone”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Someone left their jacket in the classroom.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2628900" y="2691003"/>
            <a:ext cx="164320" cy="3531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2105595" y="2691003"/>
            <a:ext cx="163977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“someone”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“neither”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Neither were a good option.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243264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19244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“neither”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answer, but none answered.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2628900" y="2691003"/>
            <a:ext cx="164320" cy="3531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2105595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D0DC6-4156-E402-8539-A90EA9A3C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0628F5B-9918-1349-B014-83BC68694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C10B891-7172-9907-2959-18BBC32F4715}"/>
              </a:ext>
            </a:extLst>
          </p:cNvPr>
          <p:cNvSpPr txBox="1">
            <a:spLocks/>
          </p:cNvSpPr>
          <p:nvPr/>
        </p:nvSpPr>
        <p:spPr>
          <a:xfrm>
            <a:off x="340805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19DFAF-FBD6-A20F-7C5B-CA8C5FFF253B}"/>
              </a:ext>
            </a:extLst>
          </p:cNvPr>
          <p:cNvSpPr txBox="1"/>
          <p:nvPr/>
        </p:nvSpPr>
        <p:spPr>
          <a:xfrm>
            <a:off x="324760" y="2682524"/>
            <a:ext cx="432344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NOT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500324C-B44E-E425-589E-38D2E729502F}"/>
              </a:ext>
            </a:extLst>
          </p:cNvPr>
          <p:cNvSpPr txBox="1">
            <a:spLocks/>
          </p:cNvSpPr>
          <p:nvPr/>
        </p:nvSpPr>
        <p:spPr>
          <a:xfrm>
            <a:off x="324761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527679-E647-8A55-03DB-93EE546175BA}"/>
              </a:ext>
            </a:extLst>
          </p:cNvPr>
          <p:cNvSpPr txBox="1"/>
          <p:nvPr/>
        </p:nvSpPr>
        <p:spPr>
          <a:xfrm>
            <a:off x="324760" y="18869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adults like to tell children off.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50F9B11-58E1-FCAB-DA2C-B38254330999}"/>
              </a:ext>
            </a:extLst>
          </p:cNvPr>
          <p:cNvCxnSpPr>
            <a:cxnSpLocks/>
          </p:cNvCxnSpPr>
          <p:nvPr/>
        </p:nvCxnSpPr>
        <p:spPr>
          <a:xfrm flipV="1">
            <a:off x="2992897" y="2500067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4DC8C0-94F7-26CD-7DBC-B879B6EDFF76}"/>
              </a:ext>
            </a:extLst>
          </p:cNvPr>
          <p:cNvCxnSpPr>
            <a:cxnSpLocks/>
          </p:cNvCxnSpPr>
          <p:nvPr/>
        </p:nvCxnSpPr>
        <p:spPr>
          <a:xfrm>
            <a:off x="2914650" y="2424303"/>
            <a:ext cx="504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EAE198-7F5B-116A-D20C-F5A790C86233}"/>
              </a:ext>
            </a:extLst>
          </p:cNvPr>
          <p:cNvSpPr txBox="1"/>
          <p:nvPr/>
        </p:nvSpPr>
        <p:spPr>
          <a:xfrm>
            <a:off x="4891115" y="2686834"/>
            <a:ext cx="681068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NOT there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to replace something!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0183F-89C6-06F7-DA70-18DC6ADBA276}"/>
              </a:ext>
            </a:extLst>
          </p:cNvPr>
          <p:cNvSpPr txBox="1"/>
          <p:nvPr/>
        </p:nvSpPr>
        <p:spPr>
          <a:xfrm>
            <a:off x="340805" y="3751785"/>
            <a:ext cx="1137703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being used as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determiner!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00DBAB-E80D-1C99-DE3B-2049E3877F66}"/>
              </a:ext>
            </a:extLst>
          </p:cNvPr>
          <p:cNvSpPr txBox="1"/>
          <p:nvPr/>
        </p:nvSpPr>
        <p:spPr>
          <a:xfrm>
            <a:off x="324759" y="481975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like to tell children off.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F23C61-E312-A189-D339-50432E41758E}"/>
              </a:ext>
            </a:extLst>
          </p:cNvPr>
          <p:cNvCxnSpPr>
            <a:cxnSpLocks/>
          </p:cNvCxnSpPr>
          <p:nvPr/>
        </p:nvCxnSpPr>
        <p:spPr>
          <a:xfrm>
            <a:off x="3619500" y="5358051"/>
            <a:ext cx="428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587F1CB9-8B9F-2027-CB9F-6A5E6AA37B7B}"/>
              </a:ext>
            </a:extLst>
          </p:cNvPr>
          <p:cNvSpPr txBox="1">
            <a:spLocks/>
          </p:cNvSpPr>
          <p:nvPr/>
        </p:nvSpPr>
        <p:spPr>
          <a:xfrm>
            <a:off x="324758" y="5700670"/>
            <a:ext cx="11377035" cy="70062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71418A32-D5C8-FDDE-E2A9-40C972080237}"/>
              </a:ext>
            </a:extLst>
          </p:cNvPr>
          <p:cNvSpPr/>
          <p:nvPr/>
        </p:nvSpPr>
        <p:spPr>
          <a:xfrm>
            <a:off x="8534486" y="6303424"/>
            <a:ext cx="3492065" cy="447693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7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7" grpId="0" animBg="1"/>
      <p:bldP spid="3" grpId="0" animBg="1"/>
      <p:bldP spid="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6013280"/>
              </p:ext>
            </p:extLst>
          </p:nvPr>
        </p:nvGraphicFramePr>
        <p:xfrm>
          <a:off x="1544318" y="752475"/>
          <a:ext cx="9952356" cy="3687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6854805"/>
              </p:ext>
            </p:extLst>
          </p:nvPr>
        </p:nvGraphicFramePr>
        <p:xfrm>
          <a:off x="1544318" y="771525"/>
          <a:ext cx="9952356" cy="357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4908835"/>
              </p:ext>
            </p:extLst>
          </p:nvPr>
        </p:nvGraphicFramePr>
        <p:xfrm>
          <a:off x="1544319" y="685799"/>
          <a:ext cx="9952356" cy="3753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675852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550768"/>
              </p:ext>
            </p:extLst>
          </p:nvPr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4960764"/>
              </p:ext>
            </p:extLst>
          </p:nvPr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80372"/>
              </p:ext>
            </p:extLst>
          </p:nvPr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Microsoft Office PowerPoint</Application>
  <PresentationFormat>Widescreen</PresentationFormat>
  <Paragraphs>223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Indefinite 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2025-12-22T10:12:12Z</dcterms:modified>
</cp:coreProperties>
</file>