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500" r:id="rId2"/>
    <p:sldId id="444" r:id="rId3"/>
    <p:sldId id="407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68" r:id="rId14"/>
    <p:sldId id="492" r:id="rId15"/>
    <p:sldId id="493" r:id="rId16"/>
    <p:sldId id="494" r:id="rId17"/>
    <p:sldId id="469" r:id="rId18"/>
    <p:sldId id="495" r:id="rId19"/>
    <p:sldId id="470" r:id="rId20"/>
    <p:sldId id="274" r:id="rId21"/>
    <p:sldId id="409" r:id="rId22"/>
    <p:sldId id="413" r:id="rId23"/>
    <p:sldId id="416" r:id="rId24"/>
    <p:sldId id="418" r:id="rId25"/>
    <p:sldId id="411" r:id="rId26"/>
    <p:sldId id="424" r:id="rId27"/>
    <p:sldId id="425" r:id="rId28"/>
    <p:sldId id="426" r:id="rId29"/>
    <p:sldId id="427" r:id="rId30"/>
    <p:sldId id="440" r:id="rId31"/>
    <p:sldId id="454" r:id="rId32"/>
    <p:sldId id="455" r:id="rId33"/>
    <p:sldId id="456" r:id="rId34"/>
    <p:sldId id="459" r:id="rId35"/>
    <p:sldId id="499" r:id="rId36"/>
    <p:sldId id="379" r:id="rId37"/>
    <p:sldId id="381" r:id="rId38"/>
    <p:sldId id="389" r:id="rId39"/>
    <p:sldId id="392" r:id="rId40"/>
    <p:sldId id="442" r:id="rId41"/>
    <p:sldId id="443" r:id="rId42"/>
    <p:sldId id="390" r:id="rId43"/>
    <p:sldId id="458" r:id="rId44"/>
    <p:sldId id="457" r:id="rId45"/>
    <p:sldId id="498" r:id="rId46"/>
    <p:sldId id="385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1E778E-5AFB-4490-BB82-ECDB491D7934}" v="12" dt="2025-12-11T14:56:52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66675">
              <a:solidFill>
                <a:schemeClr val="bg1">
                  <a:alpha val="99000"/>
                </a:schemeClr>
              </a:solidFill>
            </a:ln>
          </c:spPr>
          <c:dPt>
            <c:idx val="0"/>
            <c:bubble3D val="0"/>
            <c:spPr>
              <a:solidFill>
                <a:schemeClr val="accent6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4F-432F-B8CE-5B1028CE1680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4F-432F-B8CE-5B1028CE1680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4F-432F-B8CE-5B1028CE1680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4F-432F-B8CE-5B1028CE1680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1D61-4026-A98F-9535845F9431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D811-47D7-B64F-36DF17795F22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811-47D7-B64F-36DF17795F22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D811-47D7-B64F-36DF17795F22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811-47D7-B64F-36DF17795F22}"/>
              </c:ext>
            </c:extLst>
          </c:dPt>
          <c:dPt>
            <c:idx val="9"/>
            <c:bubble3D val="0"/>
            <c:spPr>
              <a:solidFill>
                <a:schemeClr val="accent6">
                  <a:lumMod val="8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D61-4026-A98F-9535845F9431}"/>
              </c:ext>
            </c:extLst>
          </c:dPt>
          <c:dLbls>
            <c:dLbl>
              <c:idx val="0"/>
              <c:layout>
                <c:manualLayout>
                  <c:x val="-8.7131028543307149E-2"/>
                  <c:y val="8.67888726138734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4F-432F-B8CE-5B1028CE1680}"/>
                </c:ext>
              </c:extLst>
            </c:dLbl>
            <c:dLbl>
              <c:idx val="1"/>
              <c:layout>
                <c:manualLayout>
                  <c:x val="-0.14369586614173227"/>
                  <c:y val="0.1073225204649040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4F-432F-B8CE-5B1028CE1680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504F-432F-B8CE-5B1028CE1680}"/>
                </c:ext>
              </c:extLst>
            </c:dLbl>
            <c:dLbl>
              <c:idx val="3"/>
              <c:layout>
                <c:manualLayout>
                  <c:x val="-0.14358427657480316"/>
                  <c:y val="-0.112010020176548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12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4F-432F-B8CE-5B1028CE1680}"/>
                </c:ext>
              </c:extLst>
            </c:dLbl>
            <c:dLbl>
              <c:idx val="4"/>
              <c:layout>
                <c:manualLayout>
                  <c:x val="-9.6052903543307144E-2"/>
                  <c:y val="-9.14767414199840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D61-4026-A98F-9535845F9431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D811-47D7-B64F-36DF17795F22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811-47D7-B64F-36DF17795F22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D811-47D7-B64F-36DF17795F22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811-47D7-B64F-36DF17795F22}"/>
                </c:ext>
              </c:extLst>
            </c:dLbl>
            <c:dLbl>
              <c:idx val="9"/>
              <c:layout>
                <c:manualLayout>
                  <c:x val="6.75581938976378E-2"/>
                  <c:y val="9.14763723255184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D61-4026-A98F-9535845F94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spc="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Anyone</c:v>
                </c:pt>
                <c:pt idx="1">
                  <c:v>Everyone</c:v>
                </c:pt>
                <c:pt idx="2">
                  <c:v>Someone</c:v>
                </c:pt>
                <c:pt idx="3">
                  <c:v>Anything</c:v>
                </c:pt>
                <c:pt idx="4">
                  <c:v>Everything</c:v>
                </c:pt>
                <c:pt idx="5">
                  <c:v>Each</c:v>
                </c:pt>
                <c:pt idx="6">
                  <c:v>Both</c:v>
                </c:pt>
                <c:pt idx="7">
                  <c:v>All</c:v>
                </c:pt>
                <c:pt idx="8">
                  <c:v>Any</c:v>
                </c:pt>
                <c:pt idx="9">
                  <c:v>Most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  <c:pt idx="4">
                  <c:v>2.5</c:v>
                </c:pt>
                <c:pt idx="5">
                  <c:v>2.5</c:v>
                </c:pt>
                <c:pt idx="6">
                  <c:v>2.5</c:v>
                </c:pt>
                <c:pt idx="7">
                  <c:v>2.5</c:v>
                </c:pt>
                <c:pt idx="8">
                  <c:v>2.5</c:v>
                </c:pt>
                <c:pt idx="9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4F-432F-B8CE-5B1028CE1680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Determiners – </a:t>
          </a:r>
          <a:br>
            <a:rPr lang="en-GB" dirty="0"/>
          </a:br>
          <a:r>
            <a:rPr lang="en-GB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BE612A5A-0173-4D56-9FE2-52EF705F98C3}">
      <dgm:prSet phldrT="[Text]"/>
      <dgm:spPr/>
      <dgm:t>
        <a:bodyPr/>
        <a:lstStyle/>
        <a:p>
          <a:r>
            <a:rPr lang="en-GB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/>
      <dgm:spPr/>
      <dgm:t>
        <a:bodyPr/>
        <a:lstStyle/>
        <a:p>
          <a:r>
            <a:rPr lang="en-GB" dirty="0"/>
            <a:t>Noun – </a:t>
          </a:r>
          <a:br>
            <a:rPr lang="en-GB" dirty="0"/>
          </a:br>
          <a:r>
            <a:rPr lang="en-GB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/>
      <dgm:spPr/>
      <dgm:t>
        <a:bodyPr/>
        <a:lstStyle/>
        <a:p>
          <a:r>
            <a:rPr lang="en-GB" dirty="0"/>
            <a:t>Personal pronouns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8962AF18-88A6-4FB6-AB00-417855B82562}">
      <dgm:prSet phldrT="[Text]"/>
      <dgm:spPr/>
      <dgm:t>
        <a:bodyPr/>
        <a:lstStyle/>
        <a:p>
          <a:r>
            <a:rPr lang="en-GB" dirty="0"/>
            <a:t>Possessive pronouns</a:t>
          </a:r>
        </a:p>
      </dgm:t>
    </dgm:pt>
    <dgm:pt modelId="{F01D3249-8354-48BB-B1FA-F2196DEFAFB5}" type="parTrans" cxnId="{BB1F4C30-A478-474F-8AEF-4624E47BB079}">
      <dgm:prSet/>
      <dgm:spPr/>
      <dgm:t>
        <a:bodyPr/>
        <a:lstStyle/>
        <a:p>
          <a:endParaRPr lang="en-GB"/>
        </a:p>
      </dgm:t>
    </dgm:pt>
    <dgm:pt modelId="{552B7EA6-E23E-48FA-B9EF-52B3D1999DD2}" type="sibTrans" cxnId="{BB1F4C30-A478-474F-8AEF-4624E47BB079}">
      <dgm:prSet/>
      <dgm:spPr/>
      <dgm:t>
        <a:bodyPr/>
        <a:lstStyle/>
        <a:p>
          <a:endParaRPr lang="en-GB"/>
        </a:p>
      </dgm:t>
    </dgm:pt>
    <dgm:pt modelId="{BAD6B97A-0C86-434C-A2D6-E02F5BF9F24B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DAD98F2F-E7AC-4572-AEBE-E125AAE98A86}" type="parTrans" cxnId="{E58F4119-EBE4-4074-A480-1245C7BE4EE5}">
      <dgm:prSet/>
      <dgm:spPr/>
      <dgm:t>
        <a:bodyPr/>
        <a:lstStyle/>
        <a:p>
          <a:endParaRPr lang="en-GB"/>
        </a:p>
      </dgm:t>
    </dgm:pt>
    <dgm:pt modelId="{76CD4DBD-1873-4402-9951-AFFA40BA124B}" type="sibTrans" cxnId="{E58F4119-EBE4-4074-A480-1245C7BE4EE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it,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 – this, these, those, that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 custLinFactNeighborX="1020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 – this, these, those, that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 custLinFactNeighborX="1020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  <dgm:t>
        <a:bodyPr/>
        <a:lstStyle/>
        <a:p>
          <a:endParaRPr lang="en-GB"/>
        </a:p>
      </dgm:t>
    </dgm:pt>
    <dgm:pt modelId="{552B7EA6-E23E-48FA-B9EF-52B3D1999DD2}" type="sibTrans" cxnId="{BB1F4C30-A478-474F-8AEF-4624E47BB079}">
      <dgm:prSet/>
      <dgm:spPr/>
      <dgm:t>
        <a:bodyPr/>
        <a:lstStyle/>
        <a:p>
          <a:endParaRPr lang="en-GB"/>
        </a:p>
      </dgm:t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 </a:t>
          </a:r>
          <a:br>
            <a:rPr lang="en-GB" sz="1400" dirty="0"/>
          </a:br>
          <a:r>
            <a:rPr lang="en-GB" sz="1400" dirty="0"/>
            <a:t>– this, these, those, that</a:t>
          </a:r>
        </a:p>
      </dgm:t>
    </dgm:pt>
    <dgm:pt modelId="{DAD98F2F-E7AC-4572-AEBE-E125AAE98A86}" type="parTrans" cxnId="{E58F4119-EBE4-4074-A480-1245C7BE4EE5}">
      <dgm:prSet/>
      <dgm:spPr/>
      <dgm:t>
        <a:bodyPr/>
        <a:lstStyle/>
        <a:p>
          <a:endParaRPr lang="en-GB"/>
        </a:p>
      </dgm:t>
    </dgm:pt>
    <dgm:pt modelId="{76CD4DBD-1873-4402-9951-AFFA40BA124B}" type="sibTrans" cxnId="{E58F4119-EBE4-4074-A480-1245C7BE4EE5}">
      <dgm:prSet/>
      <dgm:spPr/>
      <dgm:t>
        <a:bodyPr/>
        <a:lstStyle/>
        <a:p>
          <a:endParaRPr lang="en-GB"/>
        </a:p>
      </dgm:t>
    </dgm:pt>
    <dgm:pt modelId="{2C50582A-8BD7-491B-A0FC-9019332ADA0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Indefinite pronoun</a:t>
          </a:r>
        </a:p>
      </dgm:t>
    </dgm:pt>
    <dgm:pt modelId="{6B8771CD-1C7C-4A30-AF51-63A99FFA6FD1}" type="parTrans" cxnId="{734EFB9E-BFB8-450A-B254-6B98DCEB04F6}">
      <dgm:prSet/>
      <dgm:spPr/>
      <dgm:t>
        <a:bodyPr/>
        <a:lstStyle/>
        <a:p>
          <a:endParaRPr lang="en-GB"/>
        </a:p>
      </dgm:t>
    </dgm:pt>
    <dgm:pt modelId="{831C7439-50CB-4568-A8A4-28DE9265CCA2}" type="sibTrans" cxnId="{734EFB9E-BFB8-450A-B254-6B98DCEB04F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4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4" custScaleX="202005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4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4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4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4" custScaleX="211510" custScaleY="250521" custLinFactNeighborX="1020"/>
      <dgm:spPr/>
    </dgm:pt>
    <dgm:pt modelId="{2335C213-F3B9-4789-AD3E-C575144DF133}" type="pres">
      <dgm:prSet presAssocID="{BAD6B97A-0C86-434C-A2D6-E02F5BF9F24B}" presName="hierChild3" presStyleCnt="0"/>
      <dgm:spPr/>
    </dgm:pt>
    <dgm:pt modelId="{FDBEFFE3-B58F-4240-B224-D2BCD323F9ED}" type="pres">
      <dgm:prSet presAssocID="{6B8771CD-1C7C-4A30-AF51-63A99FFA6FD1}" presName="Name19" presStyleLbl="parChTrans1D3" presStyleIdx="3" presStyleCnt="4"/>
      <dgm:spPr/>
    </dgm:pt>
    <dgm:pt modelId="{93C36509-0905-444A-9D1D-725B9A033B33}" type="pres">
      <dgm:prSet presAssocID="{2C50582A-8BD7-491B-A0FC-9019332ADA0F}" presName="Name21" presStyleCnt="0"/>
      <dgm:spPr/>
    </dgm:pt>
    <dgm:pt modelId="{399C28C2-158C-4825-A7B6-820E63F1BD33}" type="pres">
      <dgm:prSet presAssocID="{2C50582A-8BD7-491B-A0FC-9019332ADA0F}" presName="level2Shape" presStyleLbl="node3" presStyleIdx="3" presStyleCnt="4" custScaleX="162375" custScaleY="254099"/>
      <dgm:spPr/>
    </dgm:pt>
    <dgm:pt modelId="{A257F33C-5CD3-4E26-B894-C19639F1A925}" type="pres">
      <dgm:prSet presAssocID="{2C50582A-8BD7-491B-A0FC-9019332ADA0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380DD52C-9CE4-4930-8AE5-1E8DCBABF3BF}" type="presOf" srcId="{2C50582A-8BD7-491B-A0FC-9019332ADA0F}" destId="{399C28C2-158C-4825-A7B6-820E63F1BD33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734EFB9E-BFB8-450A-B254-6B98DCEB04F6}" srcId="{31AF8B68-B15A-4E4B-BDF6-198E0CF56D5A}" destId="{2C50582A-8BD7-491B-A0FC-9019332ADA0F}" srcOrd="3" destOrd="0" parTransId="{6B8771CD-1C7C-4A30-AF51-63A99FFA6FD1}" sibTransId="{831C7439-50CB-4568-A8A4-28DE9265CCA2}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F91F88A5-8930-4C84-A2D7-3375ADA952CA}" type="presOf" srcId="{6B8771CD-1C7C-4A30-AF51-63A99FFA6FD1}" destId="{FDBEFFE3-B58F-4240-B224-D2BCD323F9E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8E4815D3-F674-4A1A-BDE5-D0E488D50315}" type="presParOf" srcId="{76F2631A-4280-481D-B7AD-BB5EABC77E4E}" destId="{FDBEFFE3-B58F-4240-B224-D2BCD323F9ED}" srcOrd="6" destOrd="0" presId="urn:microsoft.com/office/officeart/2005/8/layout/hierarchy6"/>
    <dgm:cxn modelId="{141AB575-4F98-44BF-B20B-05AECBDDE8D2}" type="presParOf" srcId="{76F2631A-4280-481D-B7AD-BB5EABC77E4E}" destId="{93C36509-0905-444A-9D1D-725B9A033B33}" srcOrd="7" destOrd="0" presId="urn:microsoft.com/office/officeart/2005/8/layout/hierarchy6"/>
    <dgm:cxn modelId="{06EFB662-0DD4-4561-8A74-E5C53403EF16}" type="presParOf" srcId="{93C36509-0905-444A-9D1D-725B9A033B33}" destId="{399C28C2-158C-4825-A7B6-820E63F1BD33}" srcOrd="0" destOrd="0" presId="urn:microsoft.com/office/officeart/2005/8/layout/hierarchy6"/>
    <dgm:cxn modelId="{A73F4F3D-34C2-44CB-A2AB-13FE169AC2A5}" type="presParOf" srcId="{93C36509-0905-444A-9D1D-725B9A033B33}" destId="{A257F33C-5CD3-4E26-B894-C19639F1A925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11465" custScaleY="112264" custLinFactNeighborY="817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0633" y="1209"/>
          <a:ext cx="6671088" cy="170495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0570" y="51146"/>
        <a:ext cx="6571214" cy="1605084"/>
      </dsp:txXfrm>
    </dsp:sp>
    <dsp:sp modelId="{33643D00-C75E-4DF5-A0F0-DFA21355EB8A}">
      <dsp:nvSpPr>
        <dsp:cNvPr id="0" name=""/>
        <dsp:cNvSpPr/>
      </dsp:nvSpPr>
      <dsp:spPr>
        <a:xfrm>
          <a:off x="1958685" y="1706167"/>
          <a:ext cx="3017492" cy="565651"/>
        </a:xfrm>
        <a:custGeom>
          <a:avLst/>
          <a:gdLst/>
          <a:ahLst/>
          <a:cxnLst/>
          <a:rect l="0" t="0" r="0" b="0"/>
          <a:pathLst>
            <a:path>
              <a:moveTo>
                <a:pt x="3017492" y="0"/>
              </a:moveTo>
              <a:lnTo>
                <a:pt x="3017492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8088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39506" y="2313237"/>
        <a:ext cx="2038357" cy="1331292"/>
      </dsp:txXfrm>
    </dsp:sp>
    <dsp:sp modelId="{67357A81-5F47-46C8-8791-23DB6B665016}">
      <dsp:nvSpPr>
        <dsp:cNvPr id="0" name=""/>
        <dsp:cNvSpPr/>
      </dsp:nvSpPr>
      <dsp:spPr>
        <a:xfrm>
          <a:off x="4716236" y="1706167"/>
          <a:ext cx="259941" cy="565651"/>
        </a:xfrm>
        <a:custGeom>
          <a:avLst/>
          <a:gdLst/>
          <a:ahLst/>
          <a:cxnLst/>
          <a:rect l="0" t="0" r="0" b="0"/>
          <a:pathLst>
            <a:path>
              <a:moveTo>
                <a:pt x="259941" y="0"/>
              </a:moveTo>
              <a:lnTo>
                <a:pt x="259941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5639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3697057" y="2313237"/>
        <a:ext cx="2038357" cy="1331292"/>
      </dsp:txXfrm>
    </dsp:sp>
    <dsp:sp modelId="{F7436063-BF3D-4400-ABDF-46A0C91AC2E1}">
      <dsp:nvSpPr>
        <dsp:cNvPr id="0" name=""/>
        <dsp:cNvSpPr/>
      </dsp:nvSpPr>
      <dsp:spPr>
        <a:xfrm>
          <a:off x="4976178" y="1706167"/>
          <a:ext cx="2757550" cy="565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825"/>
              </a:lnTo>
              <a:lnTo>
                <a:pt x="2757550" y="282825"/>
              </a:lnTo>
              <a:lnTo>
                <a:pt x="275755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3190" y="2271819"/>
          <a:ext cx="2641076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4608" y="2313237"/>
        <a:ext cx="2558240" cy="13312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221394" y="769"/>
          <a:ext cx="1525898" cy="10172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Noun Phrase</a:t>
          </a:r>
        </a:p>
      </dsp:txBody>
      <dsp:txXfrm>
        <a:off x="3251189" y="30564"/>
        <a:ext cx="1466308" cy="957675"/>
      </dsp:txXfrm>
    </dsp:sp>
    <dsp:sp modelId="{86F95A29-5235-422D-96EE-BAFAABAD6257}">
      <dsp:nvSpPr>
        <dsp:cNvPr id="0" name=""/>
        <dsp:cNvSpPr/>
      </dsp:nvSpPr>
      <dsp:spPr>
        <a:xfrm>
          <a:off x="1008842" y="1018035"/>
          <a:ext cx="2975501" cy="406906"/>
        </a:xfrm>
        <a:custGeom>
          <a:avLst/>
          <a:gdLst/>
          <a:ahLst/>
          <a:cxnLst/>
          <a:rect l="0" t="0" r="0" b="0"/>
          <a:pathLst>
            <a:path>
              <a:moveTo>
                <a:pt x="2975501" y="0"/>
              </a:moveTo>
              <a:lnTo>
                <a:pt x="2975501" y="203453"/>
              </a:lnTo>
              <a:lnTo>
                <a:pt x="0" y="203453"/>
              </a:lnTo>
              <a:lnTo>
                <a:pt x="0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45893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Determiners – </a:t>
          </a:r>
          <a:br>
            <a:rPr lang="en-GB" sz="1500" kern="1200" dirty="0"/>
          </a:br>
          <a:r>
            <a:rPr lang="en-GB" sz="1500" kern="1200" dirty="0"/>
            <a:t>says which noun</a:t>
          </a:r>
        </a:p>
      </dsp:txBody>
      <dsp:txXfrm>
        <a:off x="275688" y="1454736"/>
        <a:ext cx="1466308" cy="957675"/>
      </dsp:txXfrm>
    </dsp:sp>
    <dsp:sp modelId="{93868109-C16B-49AD-8BE1-0223FC44A474}">
      <dsp:nvSpPr>
        <dsp:cNvPr id="0" name=""/>
        <dsp:cNvSpPr/>
      </dsp:nvSpPr>
      <dsp:spPr>
        <a:xfrm>
          <a:off x="2992510" y="1018035"/>
          <a:ext cx="991833" cy="406906"/>
        </a:xfrm>
        <a:custGeom>
          <a:avLst/>
          <a:gdLst/>
          <a:ahLst/>
          <a:cxnLst/>
          <a:rect l="0" t="0" r="0" b="0"/>
          <a:pathLst>
            <a:path>
              <a:moveTo>
                <a:pt x="991833" y="0"/>
              </a:moveTo>
              <a:lnTo>
                <a:pt x="991833" y="203453"/>
              </a:lnTo>
              <a:lnTo>
                <a:pt x="0" y="203453"/>
              </a:lnTo>
              <a:lnTo>
                <a:pt x="0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29561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Adjective – describes a noun</a:t>
          </a:r>
        </a:p>
      </dsp:txBody>
      <dsp:txXfrm>
        <a:off x="2259356" y="1454736"/>
        <a:ext cx="1466308" cy="957675"/>
      </dsp:txXfrm>
    </dsp:sp>
    <dsp:sp modelId="{8E45D172-A16A-4213-8444-85A251E74905}">
      <dsp:nvSpPr>
        <dsp:cNvPr id="0" name=""/>
        <dsp:cNvSpPr/>
      </dsp:nvSpPr>
      <dsp:spPr>
        <a:xfrm>
          <a:off x="3984344" y="1018035"/>
          <a:ext cx="991833" cy="40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453"/>
              </a:lnTo>
              <a:lnTo>
                <a:pt x="991833" y="203453"/>
              </a:lnTo>
              <a:lnTo>
                <a:pt x="991833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213228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Noun – </a:t>
          </a:r>
          <a:br>
            <a:rPr lang="en-GB" sz="1500" kern="1200" dirty="0"/>
          </a:br>
          <a:r>
            <a:rPr lang="en-GB" sz="1500" kern="1200" dirty="0"/>
            <a:t>thing or object</a:t>
          </a:r>
        </a:p>
      </dsp:txBody>
      <dsp:txXfrm>
        <a:off x="4243023" y="1454736"/>
        <a:ext cx="1466308" cy="957675"/>
      </dsp:txXfrm>
    </dsp:sp>
    <dsp:sp modelId="{BCE54729-C23D-460A-B6D9-5B0F7AAAE094}">
      <dsp:nvSpPr>
        <dsp:cNvPr id="0" name=""/>
        <dsp:cNvSpPr/>
      </dsp:nvSpPr>
      <dsp:spPr>
        <a:xfrm>
          <a:off x="3984344" y="1018035"/>
          <a:ext cx="2975501" cy="40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453"/>
              </a:lnTo>
              <a:lnTo>
                <a:pt x="2975501" y="203453"/>
              </a:lnTo>
              <a:lnTo>
                <a:pt x="2975501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196896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Pronoun – replaces a noun (he/she)</a:t>
          </a:r>
        </a:p>
      </dsp:txBody>
      <dsp:txXfrm>
        <a:off x="6226691" y="1454736"/>
        <a:ext cx="1466308" cy="957675"/>
      </dsp:txXfrm>
    </dsp:sp>
    <dsp:sp modelId="{CD54CBEC-087C-4D8E-81D3-16C1E956BB3C}">
      <dsp:nvSpPr>
        <dsp:cNvPr id="0" name=""/>
        <dsp:cNvSpPr/>
      </dsp:nvSpPr>
      <dsp:spPr>
        <a:xfrm>
          <a:off x="4976178" y="2442207"/>
          <a:ext cx="1983667" cy="406906"/>
        </a:xfrm>
        <a:custGeom>
          <a:avLst/>
          <a:gdLst/>
          <a:ahLst/>
          <a:cxnLst/>
          <a:rect l="0" t="0" r="0" b="0"/>
          <a:pathLst>
            <a:path>
              <a:moveTo>
                <a:pt x="1983667" y="0"/>
              </a:moveTo>
              <a:lnTo>
                <a:pt x="1983667" y="203453"/>
              </a:lnTo>
              <a:lnTo>
                <a:pt x="0" y="203453"/>
              </a:lnTo>
              <a:lnTo>
                <a:pt x="0" y="40690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4213228" y="2849113"/>
          <a:ext cx="1525898" cy="10172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pronouns</a:t>
          </a:r>
        </a:p>
      </dsp:txBody>
      <dsp:txXfrm>
        <a:off x="4243023" y="2878908"/>
        <a:ext cx="1466308" cy="957675"/>
      </dsp:txXfrm>
    </dsp:sp>
    <dsp:sp modelId="{3A7D1C39-FC2F-4203-B549-C6C8F15861C6}">
      <dsp:nvSpPr>
        <dsp:cNvPr id="0" name=""/>
        <dsp:cNvSpPr/>
      </dsp:nvSpPr>
      <dsp:spPr>
        <a:xfrm>
          <a:off x="6914125" y="2442207"/>
          <a:ext cx="91440" cy="406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90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6196896" y="2849113"/>
          <a:ext cx="1525898" cy="10172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Possessive pronouns</a:t>
          </a:r>
        </a:p>
      </dsp:txBody>
      <dsp:txXfrm>
        <a:off x="6226691" y="2878908"/>
        <a:ext cx="1466308" cy="957675"/>
      </dsp:txXfrm>
    </dsp:sp>
    <dsp:sp modelId="{0B093703-9845-4B84-8301-FA3A6B69297B}">
      <dsp:nvSpPr>
        <dsp:cNvPr id="0" name=""/>
        <dsp:cNvSpPr/>
      </dsp:nvSpPr>
      <dsp:spPr>
        <a:xfrm>
          <a:off x="6959845" y="2442207"/>
          <a:ext cx="1983667" cy="40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453"/>
              </a:lnTo>
              <a:lnTo>
                <a:pt x="1983667" y="203453"/>
              </a:lnTo>
              <a:lnTo>
                <a:pt x="1983667" y="40690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8180564" y="2849113"/>
          <a:ext cx="1525898" cy="10172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Demonstrative pronouns</a:t>
          </a:r>
        </a:p>
      </dsp:txBody>
      <dsp:txXfrm>
        <a:off x="8210359" y="2878908"/>
        <a:ext cx="1466308" cy="95767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it,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82401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82401" y="124566"/>
              </a:lnTo>
              <a:lnTo>
                <a:pt x="2282401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47168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7592868" y="1980352"/>
        <a:ext cx="2191734" cy="146892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82401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82401" y="124566"/>
              </a:lnTo>
              <a:lnTo>
                <a:pt x="2282401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47168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7592868" y="1980352"/>
        <a:ext cx="2191734" cy="14689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91930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91930" y="124566"/>
              </a:lnTo>
              <a:lnTo>
                <a:pt x="229193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56697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 – this, these, those, that</a:t>
          </a:r>
        </a:p>
      </dsp:txBody>
      <dsp:txXfrm>
        <a:off x="7602397" y="1980352"/>
        <a:ext cx="2191734" cy="146892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91930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91930" y="124566"/>
              </a:lnTo>
              <a:lnTo>
                <a:pt x="229193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56697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 – this, these, those, that</a:t>
          </a:r>
        </a:p>
      </dsp:txBody>
      <dsp:txXfrm>
        <a:off x="7602397" y="1980352"/>
        <a:ext cx="2191734" cy="146892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068609" y="58147"/>
          <a:ext cx="897801" cy="59853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086139" y="75677"/>
        <a:ext cx="862741" cy="563474"/>
      </dsp:txXfrm>
    </dsp:sp>
    <dsp:sp modelId="{86F95A29-5235-422D-96EE-BAFAABAD6257}">
      <dsp:nvSpPr>
        <dsp:cNvPr id="0" name=""/>
        <dsp:cNvSpPr/>
      </dsp:nvSpPr>
      <dsp:spPr>
        <a:xfrm>
          <a:off x="756586" y="656682"/>
          <a:ext cx="2760924" cy="239413"/>
        </a:xfrm>
        <a:custGeom>
          <a:avLst/>
          <a:gdLst/>
          <a:ahLst/>
          <a:cxnLst/>
          <a:rect l="0" t="0" r="0" b="0"/>
          <a:pathLst>
            <a:path>
              <a:moveTo>
                <a:pt x="2760924" y="0"/>
              </a:moveTo>
              <a:lnTo>
                <a:pt x="2760924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692" y="896096"/>
          <a:ext cx="1501788" cy="9100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2347" y="922751"/>
        <a:ext cx="1448478" cy="856767"/>
      </dsp:txXfrm>
    </dsp:sp>
    <dsp:sp modelId="{93868109-C16B-49AD-8BE1-0223FC44A474}">
      <dsp:nvSpPr>
        <dsp:cNvPr id="0" name=""/>
        <dsp:cNvSpPr/>
      </dsp:nvSpPr>
      <dsp:spPr>
        <a:xfrm>
          <a:off x="2484993" y="656682"/>
          <a:ext cx="1032516" cy="239413"/>
        </a:xfrm>
        <a:custGeom>
          <a:avLst/>
          <a:gdLst/>
          <a:ahLst/>
          <a:cxnLst/>
          <a:rect l="0" t="0" r="0" b="0"/>
          <a:pathLst>
            <a:path>
              <a:moveTo>
                <a:pt x="1032516" y="0"/>
              </a:moveTo>
              <a:lnTo>
                <a:pt x="1032516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776821" y="896096"/>
          <a:ext cx="1416344" cy="8932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2984" y="922259"/>
        <a:ext cx="1364018" cy="840932"/>
      </dsp:txXfrm>
    </dsp:sp>
    <dsp:sp modelId="{8E45D172-A16A-4213-8444-85A251E74905}">
      <dsp:nvSpPr>
        <dsp:cNvPr id="0" name=""/>
        <dsp:cNvSpPr/>
      </dsp:nvSpPr>
      <dsp:spPr>
        <a:xfrm>
          <a:off x="3517510" y="656682"/>
          <a:ext cx="609221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609221" y="119706"/>
              </a:lnTo>
              <a:lnTo>
                <a:pt x="609221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462506" y="896096"/>
          <a:ext cx="1328450" cy="8417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487160" y="920750"/>
        <a:ext cx="1279142" cy="792446"/>
      </dsp:txXfrm>
    </dsp:sp>
    <dsp:sp modelId="{BCE54729-C23D-460A-B6D9-5B0F7AAAE094}">
      <dsp:nvSpPr>
        <dsp:cNvPr id="0" name=""/>
        <dsp:cNvSpPr/>
      </dsp:nvSpPr>
      <dsp:spPr>
        <a:xfrm>
          <a:off x="3517510" y="656682"/>
          <a:ext cx="2527302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2527302" y="119706"/>
              </a:lnTo>
              <a:lnTo>
                <a:pt x="2527302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060297" y="896096"/>
          <a:ext cx="1969031" cy="781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083176" y="918975"/>
        <a:ext cx="1923273" cy="735389"/>
      </dsp:txXfrm>
    </dsp:sp>
    <dsp:sp modelId="{CD54CBEC-087C-4D8E-81D3-16C1E956BB3C}">
      <dsp:nvSpPr>
        <dsp:cNvPr id="0" name=""/>
        <dsp:cNvSpPr/>
      </dsp:nvSpPr>
      <dsp:spPr>
        <a:xfrm>
          <a:off x="3049765" y="1677243"/>
          <a:ext cx="2995048" cy="239413"/>
        </a:xfrm>
        <a:custGeom>
          <a:avLst/>
          <a:gdLst/>
          <a:ahLst/>
          <a:cxnLst/>
          <a:rect l="0" t="0" r="0" b="0"/>
          <a:pathLst>
            <a:path>
              <a:moveTo>
                <a:pt x="2995048" y="0"/>
              </a:moveTo>
              <a:lnTo>
                <a:pt x="2995048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142962" y="1916657"/>
          <a:ext cx="1813604" cy="14769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2186221" y="1959916"/>
        <a:ext cx="1727086" cy="1390467"/>
      </dsp:txXfrm>
    </dsp:sp>
    <dsp:sp modelId="{3A7D1C39-FC2F-4203-B549-C6C8F15861C6}">
      <dsp:nvSpPr>
        <dsp:cNvPr id="0" name=""/>
        <dsp:cNvSpPr/>
      </dsp:nvSpPr>
      <dsp:spPr>
        <a:xfrm>
          <a:off x="5138572" y="1677243"/>
          <a:ext cx="906240" cy="239413"/>
        </a:xfrm>
        <a:custGeom>
          <a:avLst/>
          <a:gdLst/>
          <a:ahLst/>
          <a:cxnLst/>
          <a:rect l="0" t="0" r="0" b="0"/>
          <a:pathLst>
            <a:path>
              <a:moveTo>
                <a:pt x="906240" y="0"/>
              </a:moveTo>
              <a:lnTo>
                <a:pt x="906240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4225907" y="1916657"/>
          <a:ext cx="1825329" cy="1478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4269209" y="1959959"/>
        <a:ext cx="1738725" cy="1391835"/>
      </dsp:txXfrm>
    </dsp:sp>
    <dsp:sp modelId="{0B093703-9845-4B84-8301-FA3A6B69297B}">
      <dsp:nvSpPr>
        <dsp:cNvPr id="0" name=""/>
        <dsp:cNvSpPr/>
      </dsp:nvSpPr>
      <dsp:spPr>
        <a:xfrm>
          <a:off x="6044813" y="1677243"/>
          <a:ext cx="1234391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1234391" y="119706"/>
              </a:lnTo>
              <a:lnTo>
                <a:pt x="1234391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6329735" y="1916657"/>
          <a:ext cx="1898940" cy="14994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 </a:t>
          </a:r>
          <a:br>
            <a:rPr lang="en-GB" sz="1400" kern="1200" dirty="0"/>
          </a:br>
          <a:r>
            <a:rPr lang="en-GB" sz="1400" kern="1200" dirty="0"/>
            <a:t>– this, these, those, that</a:t>
          </a:r>
        </a:p>
      </dsp:txBody>
      <dsp:txXfrm>
        <a:off x="6373653" y="1960575"/>
        <a:ext cx="1811104" cy="1411618"/>
      </dsp:txXfrm>
    </dsp:sp>
    <dsp:sp modelId="{FDBEFFE3-B58F-4240-B224-D2BCD323F9ED}">
      <dsp:nvSpPr>
        <dsp:cNvPr id="0" name=""/>
        <dsp:cNvSpPr/>
      </dsp:nvSpPr>
      <dsp:spPr>
        <a:xfrm>
          <a:off x="6044813" y="1677243"/>
          <a:ext cx="3172947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3172947" y="119706"/>
              </a:lnTo>
              <a:lnTo>
                <a:pt x="3172947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9C28C2-158C-4825-A7B6-820E63F1BD33}">
      <dsp:nvSpPr>
        <dsp:cNvPr id="0" name=""/>
        <dsp:cNvSpPr/>
      </dsp:nvSpPr>
      <dsp:spPr>
        <a:xfrm>
          <a:off x="8488858" y="1916657"/>
          <a:ext cx="1457805" cy="152087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</a:t>
          </a:r>
        </a:p>
      </dsp:txBody>
      <dsp:txXfrm>
        <a:off x="8531556" y="1959355"/>
        <a:ext cx="1372409" cy="14354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43794" y="548"/>
          <a:ext cx="6464766" cy="16522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92186" y="48940"/>
        <a:ext cx="6367982" cy="1555443"/>
      </dsp:txXfrm>
    </dsp:sp>
    <dsp:sp modelId="{33643D00-C75E-4DF5-A0F0-DFA21355EB8A}">
      <dsp:nvSpPr>
        <dsp:cNvPr id="0" name=""/>
        <dsp:cNvSpPr/>
      </dsp:nvSpPr>
      <dsp:spPr>
        <a:xfrm>
          <a:off x="2052009" y="1652776"/>
          <a:ext cx="2924168" cy="548157"/>
        </a:xfrm>
        <a:custGeom>
          <a:avLst/>
          <a:gdLst/>
          <a:ahLst/>
          <a:cxnLst/>
          <a:rect l="0" t="0" r="0" b="0"/>
          <a:pathLst>
            <a:path>
              <a:moveTo>
                <a:pt x="2924168" y="0"/>
              </a:moveTo>
              <a:lnTo>
                <a:pt x="2924168" y="274078"/>
              </a:lnTo>
              <a:lnTo>
                <a:pt x="0" y="274078"/>
              </a:lnTo>
              <a:lnTo>
                <a:pt x="0" y="5481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24215" y="2200933"/>
          <a:ext cx="2055589" cy="1370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64352" y="2241070"/>
        <a:ext cx="1975315" cy="1290118"/>
      </dsp:txXfrm>
    </dsp:sp>
    <dsp:sp modelId="{67357A81-5F47-46C8-8791-23DB6B665016}">
      <dsp:nvSpPr>
        <dsp:cNvPr id="0" name=""/>
        <dsp:cNvSpPr/>
      </dsp:nvSpPr>
      <dsp:spPr>
        <a:xfrm>
          <a:off x="4724275" y="1652776"/>
          <a:ext cx="251902" cy="548157"/>
        </a:xfrm>
        <a:custGeom>
          <a:avLst/>
          <a:gdLst/>
          <a:ahLst/>
          <a:cxnLst/>
          <a:rect l="0" t="0" r="0" b="0"/>
          <a:pathLst>
            <a:path>
              <a:moveTo>
                <a:pt x="251902" y="0"/>
              </a:moveTo>
              <a:lnTo>
                <a:pt x="251902" y="274078"/>
              </a:lnTo>
              <a:lnTo>
                <a:pt x="0" y="274078"/>
              </a:lnTo>
              <a:lnTo>
                <a:pt x="0" y="5481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6481" y="2200933"/>
          <a:ext cx="2055589" cy="1370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3736618" y="2241070"/>
        <a:ext cx="1975315" cy="1290118"/>
      </dsp:txXfrm>
    </dsp:sp>
    <dsp:sp modelId="{F7436063-BF3D-4400-ABDF-46A0C91AC2E1}">
      <dsp:nvSpPr>
        <dsp:cNvPr id="0" name=""/>
        <dsp:cNvSpPr/>
      </dsp:nvSpPr>
      <dsp:spPr>
        <a:xfrm>
          <a:off x="4976178" y="1652776"/>
          <a:ext cx="2672265" cy="548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078"/>
              </a:lnTo>
              <a:lnTo>
                <a:pt x="2672265" y="274078"/>
              </a:lnTo>
              <a:lnTo>
                <a:pt x="2672265" y="5481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68747" y="2200933"/>
          <a:ext cx="2559393" cy="1370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08884" y="2241070"/>
        <a:ext cx="2479119" cy="12901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579501" y="780"/>
          <a:ext cx="6793353" cy="17362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30353" y="51632"/>
        <a:ext cx="6691649" cy="1634502"/>
      </dsp:txXfrm>
    </dsp:sp>
    <dsp:sp modelId="{33643D00-C75E-4DF5-A0F0-DFA21355EB8A}">
      <dsp:nvSpPr>
        <dsp:cNvPr id="0" name=""/>
        <dsp:cNvSpPr/>
      </dsp:nvSpPr>
      <dsp:spPr>
        <a:xfrm>
          <a:off x="1903381" y="1736987"/>
          <a:ext cx="3072796" cy="576018"/>
        </a:xfrm>
        <a:custGeom>
          <a:avLst/>
          <a:gdLst/>
          <a:ahLst/>
          <a:cxnLst/>
          <a:rect l="0" t="0" r="0" b="0"/>
          <a:pathLst>
            <a:path>
              <a:moveTo>
                <a:pt x="3072796" y="0"/>
              </a:moveTo>
              <a:lnTo>
                <a:pt x="3072796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2334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65525" y="2355183"/>
        <a:ext cx="2075713" cy="1355690"/>
      </dsp:txXfrm>
    </dsp:sp>
    <dsp:sp modelId="{67357A81-5F47-46C8-8791-23DB6B665016}">
      <dsp:nvSpPr>
        <dsp:cNvPr id="0" name=""/>
        <dsp:cNvSpPr/>
      </dsp:nvSpPr>
      <dsp:spPr>
        <a:xfrm>
          <a:off x="4711472" y="1736987"/>
          <a:ext cx="264705" cy="576018"/>
        </a:xfrm>
        <a:custGeom>
          <a:avLst/>
          <a:gdLst/>
          <a:ahLst/>
          <a:cxnLst/>
          <a:rect l="0" t="0" r="0" b="0"/>
          <a:pathLst>
            <a:path>
              <a:moveTo>
                <a:pt x="264705" y="0"/>
              </a:moveTo>
              <a:lnTo>
                <a:pt x="264705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3143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73615" y="2355183"/>
        <a:ext cx="2075713" cy="1355690"/>
      </dsp:txXfrm>
    </dsp:sp>
    <dsp:sp modelId="{F7436063-BF3D-4400-ABDF-46A0C91AC2E1}">
      <dsp:nvSpPr>
        <dsp:cNvPr id="0" name=""/>
        <dsp:cNvSpPr/>
      </dsp:nvSpPr>
      <dsp:spPr>
        <a:xfrm>
          <a:off x="4976178" y="1736987"/>
          <a:ext cx="2808090" cy="576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009"/>
              </a:lnTo>
              <a:lnTo>
                <a:pt x="2808090" y="288009"/>
              </a:lnTo>
              <a:lnTo>
                <a:pt x="280809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39527" y="2313005"/>
          <a:ext cx="2689480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81705" y="2355183"/>
        <a:ext cx="2605124" cy="13556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01459" y="846044"/>
          <a:ext cx="1749437" cy="11662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35618" y="880203"/>
        <a:ext cx="1681119" cy="1097973"/>
      </dsp:txXfrm>
    </dsp:sp>
    <dsp:sp modelId="{86F95A29-5235-422D-96EE-BAFAABAD6257}">
      <dsp:nvSpPr>
        <dsp:cNvPr id="0" name=""/>
        <dsp:cNvSpPr/>
      </dsp:nvSpPr>
      <dsp:spPr>
        <a:xfrm>
          <a:off x="1464488" y="2012336"/>
          <a:ext cx="3511689" cy="466516"/>
        </a:xfrm>
        <a:custGeom>
          <a:avLst/>
          <a:gdLst/>
          <a:ahLst/>
          <a:cxnLst/>
          <a:rect l="0" t="0" r="0" b="0"/>
          <a:pathLst>
            <a:path>
              <a:moveTo>
                <a:pt x="3511689" y="0"/>
              </a:moveTo>
              <a:lnTo>
                <a:pt x="3511689" y="233258"/>
              </a:lnTo>
              <a:lnTo>
                <a:pt x="0" y="233258"/>
              </a:lnTo>
              <a:lnTo>
                <a:pt x="0" y="4665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311" y="2478853"/>
          <a:ext cx="2926354" cy="17733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3251" y="2530793"/>
        <a:ext cx="2822474" cy="1669478"/>
      </dsp:txXfrm>
    </dsp:sp>
    <dsp:sp modelId="{93868109-C16B-49AD-8BE1-0223FC44A474}">
      <dsp:nvSpPr>
        <dsp:cNvPr id="0" name=""/>
        <dsp:cNvSpPr/>
      </dsp:nvSpPr>
      <dsp:spPr>
        <a:xfrm>
          <a:off x="4427501" y="2012336"/>
          <a:ext cx="548676" cy="476045"/>
        </a:xfrm>
        <a:custGeom>
          <a:avLst/>
          <a:gdLst/>
          <a:ahLst/>
          <a:cxnLst/>
          <a:rect l="0" t="0" r="0" b="0"/>
          <a:pathLst>
            <a:path>
              <a:moveTo>
                <a:pt x="548676" y="0"/>
              </a:moveTo>
              <a:lnTo>
                <a:pt x="548676" y="238022"/>
              </a:lnTo>
              <a:lnTo>
                <a:pt x="0" y="238022"/>
              </a:lnTo>
              <a:lnTo>
                <a:pt x="0" y="476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452496" y="2488381"/>
          <a:ext cx="1950010" cy="130932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90845" y="2526730"/>
        <a:ext cx="1873312" cy="1232627"/>
      </dsp:txXfrm>
    </dsp:sp>
    <dsp:sp modelId="{18227340-7A7B-4B51-928A-95F70E889FF8}">
      <dsp:nvSpPr>
        <dsp:cNvPr id="0" name=""/>
        <dsp:cNvSpPr/>
      </dsp:nvSpPr>
      <dsp:spPr>
        <a:xfrm>
          <a:off x="4976178" y="2012336"/>
          <a:ext cx="1825879" cy="466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258"/>
              </a:lnTo>
              <a:lnTo>
                <a:pt x="1825879" y="233258"/>
              </a:lnTo>
              <a:lnTo>
                <a:pt x="1825879" y="4665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5927338" y="2478853"/>
          <a:ext cx="1749437" cy="1166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961497" y="2513012"/>
        <a:ext cx="1681119" cy="1097973"/>
      </dsp:txXfrm>
    </dsp:sp>
    <dsp:sp modelId="{8CB824FE-D167-488C-A518-C4AB77E23F86}">
      <dsp:nvSpPr>
        <dsp:cNvPr id="0" name=""/>
        <dsp:cNvSpPr/>
      </dsp:nvSpPr>
      <dsp:spPr>
        <a:xfrm>
          <a:off x="4976178" y="2012336"/>
          <a:ext cx="4100148" cy="466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258"/>
              </a:lnTo>
              <a:lnTo>
                <a:pt x="4100148" y="233258"/>
              </a:lnTo>
              <a:lnTo>
                <a:pt x="4100148" y="4665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201607" y="2478853"/>
          <a:ext cx="1749437" cy="1166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235766" y="2513012"/>
        <a:ext cx="1681119" cy="10979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chart" Target="../charts/char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8F20B-3930-305F-A28C-97A854BEA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58AA500-8DE7-E11B-30CA-6659D660C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2B0835-B0C4-D557-D37B-E458534E52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5F71E6-BCA1-8DE1-B59C-B3A363B404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B10092-B228-C40B-899E-E06E810E36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D32A4F-EE2E-4746-C6AE-8E5347BB3C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68193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1CB55-80D2-8DC9-F1A5-10724AE5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52A25D-90CF-D462-F6E8-80B631B42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5E511D-D61B-4166-7AC2-8D840E0CB2A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hey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B8CD54-5067-C264-AA24-34F41E8B79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04FCD7-89B4-83B3-8734-267D364D84F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FC90F4-E583-78DE-877A-620ECE2E0C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356635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CBF6C-2223-3DA8-0B7C-1967B92F2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E873CA-3D8E-0E2D-35C8-5B3DB0D8B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950E92-0A4D-B688-DB03-98622D34FD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hey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24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4D664C-530E-5D38-F5F5-5D6D726C7C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777D9-E446-9749-6BA3-63B57E10407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8250F7-C97D-B652-F4DC-4375DDE0F5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41131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581149" y="4837895"/>
            <a:ext cx="713422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69693" y="3774696"/>
            <a:ext cx="15123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596220" y="428874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552445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372467" y="3744000"/>
            <a:ext cx="208510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635948" y="3812366"/>
            <a:ext cx="1149206" cy="6000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28233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594091" y="499562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508282" y="43790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261836" y="431081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76708" y="5059156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664308" y="3907579"/>
            <a:ext cx="115060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97624" y="3861432"/>
            <a:ext cx="2121851" cy="534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75315" y="49724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08986" y="43626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03638" y="434459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933451" y="5025515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400192" y="525682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72431" y="45540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3400191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936318" y="5539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9048196" y="4546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“difficult”?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90764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517988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906024" y="162504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486131" y="2635991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943800" y="490141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716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507105" y="4295612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917876" y="162504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447950" y="4923394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3705243" y="443415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732260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9256416" y="267596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2DBBF-98F6-4858-1469-7C5FB3720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1BD3936-E3F2-E388-A9DA-E1DFF4D61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FA4D7-A299-3CAF-85DC-8978DBC4A29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5BE3A4-BD6F-D527-3E32-1C32F948C15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F0DA67-B5E3-E0CA-B89C-3081D16D26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237DBF-98EB-3206-951D-0F2EC0E05A1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</p:txBody>
      </p:sp>
    </p:spTree>
    <p:extLst>
      <p:ext uri="{BB962C8B-B14F-4D97-AF65-F5344CB8AC3E}">
        <p14:creationId xmlns:p14="http://schemas.microsoft.com/office/powerpoint/2010/main" val="127175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6013280"/>
              </p:ext>
            </p:extLst>
          </p:nvPr>
        </p:nvGraphicFramePr>
        <p:xfrm>
          <a:off x="1544318" y="752475"/>
          <a:ext cx="9952356" cy="3687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6854805"/>
              </p:ext>
            </p:extLst>
          </p:nvPr>
        </p:nvGraphicFramePr>
        <p:xfrm>
          <a:off x="1544318" y="771525"/>
          <a:ext cx="9952356" cy="357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4908835"/>
              </p:ext>
            </p:extLst>
          </p:nvPr>
        </p:nvGraphicFramePr>
        <p:xfrm>
          <a:off x="1544319" y="685799"/>
          <a:ext cx="9952356" cy="3753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675852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550768"/>
              </p:ext>
            </p:extLst>
          </p:nvPr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4960764"/>
              </p:ext>
            </p:extLst>
          </p:nvPr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280372"/>
              </p:ext>
            </p:extLst>
          </p:nvPr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4097239"/>
              </p:ext>
            </p:extLst>
          </p:nvPr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1211748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</a:t>
            </a:r>
            <a:r>
              <a:rPr lang="en-GB" sz="2400" i="1" u="sng" dirty="0"/>
              <a:t>types of pronouns</a:t>
            </a:r>
            <a:r>
              <a:rPr lang="en-GB" sz="2400" dirty="0"/>
              <a:t>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7504F-C3BA-C0F1-470C-E4C599D49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B78EB1A-625D-EDE9-A809-B6F8B974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768E8C-9C56-9EEE-B873-C1EBAA114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47E72C-D3D0-6A69-B90B-4BAC18A4D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29A531F-9F9A-848A-999B-CB18DBD35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5779929"/>
              </p:ext>
            </p:extLst>
          </p:nvPr>
        </p:nvGraphicFramePr>
        <p:xfrm>
          <a:off x="1601469" y="771525"/>
          <a:ext cx="9952356" cy="386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39896C1-70E8-C5FF-D417-CBEA3CCB13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57D395-06AC-F2EB-2A39-3622A8C45F6F}"/>
              </a:ext>
            </a:extLst>
          </p:cNvPr>
          <p:cNvSpPr txBox="1"/>
          <p:nvPr/>
        </p:nvSpPr>
        <p:spPr>
          <a:xfrm>
            <a:off x="3048634" y="4978359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319470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D71FC-A636-CBD9-09E8-B9A848FB3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AD0D5B5-7070-55C5-8124-AA4A7ABF0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E6A7B7-D626-A005-1CB0-049FA20F03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463CB8-B29D-707E-AF06-554F8A290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63E1B00-A2AA-CADA-F993-89E465AC3B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7955097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CB049C-14E7-901F-EB1D-B9253AE8DDD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5D72BC-CFD7-B19C-EEBF-4A07A78D2BA5}"/>
              </a:ext>
            </a:extLst>
          </p:cNvPr>
          <p:cNvSpPr txBox="1"/>
          <p:nvPr/>
        </p:nvSpPr>
        <p:spPr>
          <a:xfrm>
            <a:off x="3048634" y="4978359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88887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862E1-0A8C-14E6-A475-B807445EC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CE3B2F7-BBF5-54E7-DD82-464C8F62E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616320-4321-D470-187C-FEDEF7D14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69347A-743E-53BC-A994-8B58E346F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212E95B-D6CD-83D1-FBFD-AF2008C0F9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6174777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2DF57D7-81B7-D5E3-0F89-FCFF8A3BEC8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BFDF9A-D447-BACF-25A3-558EDE36E721}"/>
              </a:ext>
            </a:extLst>
          </p:cNvPr>
          <p:cNvSpPr txBox="1"/>
          <p:nvPr/>
        </p:nvSpPr>
        <p:spPr>
          <a:xfrm>
            <a:off x="3067684" y="4376083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4079844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1B54A-D8A2-1069-3804-5CA48241E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F202FB-5F08-1904-1C86-157E5D084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3EC4C2-A4B1-21CF-3728-D9B6D0120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21928-9FA5-034A-3D7A-39D6F8E8B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A6236AD-12AE-736C-4108-BD997DF7E7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1467334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DFDC0D-0BF0-0411-5693-28B29735CD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D6924-B643-D664-8AB1-B019E65F9935}"/>
              </a:ext>
            </a:extLst>
          </p:cNvPr>
          <p:cNvSpPr txBox="1"/>
          <p:nvPr/>
        </p:nvSpPr>
        <p:spPr>
          <a:xfrm>
            <a:off x="3048634" y="4978359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1705392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28DD1-A387-BA9B-555C-1F84F4C84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2BB8650-76B5-4598-4EF7-62241FB97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AE4627A-97D0-F58B-72EA-8FFF73D3B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7BC9B-9C00-54B5-17F1-674A7FC02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8C3A60E-AC16-5D4D-290A-1842E2686A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7341187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911200-1875-94C2-CE50-8FF31A24831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C03AF7-6F01-53BA-338E-A26A46E7746D}"/>
              </a:ext>
            </a:extLst>
          </p:cNvPr>
          <p:cNvSpPr txBox="1"/>
          <p:nvPr/>
        </p:nvSpPr>
        <p:spPr>
          <a:xfrm>
            <a:off x="3001009" y="479369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yet another type of pronoun!</a:t>
            </a:r>
          </a:p>
        </p:txBody>
      </p:sp>
    </p:spTree>
    <p:extLst>
      <p:ext uri="{BB962C8B-B14F-4D97-AF65-F5344CB8AC3E}">
        <p14:creationId xmlns:p14="http://schemas.microsoft.com/office/powerpoint/2010/main" val="3367226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4E07B-2AB3-AB67-099C-AB48E108E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7763614-B209-F09B-741B-321CCE9D9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4D08C89-5DEB-66E0-6CA5-BA57D333D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9FA21-1AE8-C27B-4C3F-29186947C9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2EA154E-A39B-500C-01A6-E3A512DC92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6516576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D3181C-AE9D-B146-61B7-1BCC322D8C4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ECC6E8-2D13-30D6-1312-287B83DE091D}"/>
              </a:ext>
            </a:extLst>
          </p:cNvPr>
          <p:cNvSpPr txBox="1"/>
          <p:nvPr/>
        </p:nvSpPr>
        <p:spPr>
          <a:xfrm>
            <a:off x="3001009" y="479369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yet another type of pronoun!</a:t>
            </a:r>
          </a:p>
        </p:txBody>
      </p:sp>
    </p:spTree>
    <p:extLst>
      <p:ext uri="{BB962C8B-B14F-4D97-AF65-F5344CB8AC3E}">
        <p14:creationId xmlns:p14="http://schemas.microsoft.com/office/powerpoint/2010/main" val="1460269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3555834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8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4285448" y="3193340"/>
            <a:ext cx="3562250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8320138" y="3193340"/>
            <a:ext cx="3562250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D8D94-5C1C-FCCB-292A-A8A5A9A0C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48CBC1-7035-53ED-0626-520915CBC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E863A0-E2C0-39A6-E540-E8BBFFF57FD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5A2B86-E67F-57D6-A797-C524DC1718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A369DD-B37F-10B8-39F4-EBBF5E6BF95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1EA7E3-0BB0-3E3D-C0FA-040B614FA0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228610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B0FB4-44D9-4CB4-A0B5-F953EA0B7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EC3409DC-A8D2-D09A-EDD5-A6234158D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5907E92-87DD-D38E-7DAA-B76ADDAB867C}"/>
              </a:ext>
            </a:extLst>
          </p:cNvPr>
          <p:cNvSpPr txBox="1"/>
          <p:nvPr/>
        </p:nvSpPr>
        <p:spPr>
          <a:xfrm>
            <a:off x="407480" y="1494961"/>
            <a:ext cx="11377035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does </a:t>
            </a:r>
            <a:r>
              <a:rPr lang="en-GB" sz="3200" i="1" u="sng" dirty="0">
                <a:solidFill>
                  <a:schemeClr val="bg1"/>
                </a:solidFill>
              </a:rPr>
              <a:t>indefinite</a:t>
            </a:r>
            <a:r>
              <a:rPr lang="en-GB" sz="3200" dirty="0">
                <a:solidFill>
                  <a:schemeClr val="bg1"/>
                </a:solidFill>
              </a:rPr>
              <a:t> mean?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D75555-24D7-9AA9-BEF0-8860834B3AA1}"/>
              </a:ext>
            </a:extLst>
          </p:cNvPr>
          <p:cNvSpPr txBox="1"/>
          <p:nvPr/>
        </p:nvSpPr>
        <p:spPr>
          <a:xfrm>
            <a:off x="407480" y="2387643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term "indefinite" means not clearly defined.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B07A4B-28C1-4FF5-5277-3BE914FDB7AD}"/>
              </a:ext>
            </a:extLst>
          </p:cNvPr>
          <p:cNvSpPr txBox="1"/>
          <p:nvPr/>
        </p:nvSpPr>
        <p:spPr>
          <a:xfrm>
            <a:off x="407480" y="3319915"/>
            <a:ext cx="11377035" cy="3371136"/>
          </a:xfrm>
          <a:prstGeom prst="roundRect">
            <a:avLst>
              <a:gd name="adj" fmla="val 11581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Here is a list of the most often used indefinite pronouns: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anyone, everyone, someone, no one,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anything, everything, something, nothing,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each, either, neither, both, few, many, several,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all, any, more, most, none and some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8B53AA-9A02-5870-E7FA-994EA42F7C86}"/>
              </a:ext>
            </a:extLst>
          </p:cNvPr>
          <p:cNvSpPr txBox="1">
            <a:spLocks/>
          </p:cNvSpPr>
          <p:nvPr/>
        </p:nvSpPr>
        <p:spPr>
          <a:xfrm>
            <a:off x="407479" y="166950"/>
            <a:ext cx="11377035" cy="104272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looking at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today.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57062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1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7EEF0-3D6F-3C7B-3BC6-A52148DA8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BF5470D-95AF-7171-5A23-E4C707EF7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C854887-A9CF-D430-982C-0738A6DFB3F4}"/>
              </a:ext>
            </a:extLst>
          </p:cNvPr>
          <p:cNvSpPr txBox="1"/>
          <p:nvPr/>
        </p:nvSpPr>
        <p:spPr>
          <a:xfrm>
            <a:off x="407480" y="1494961"/>
            <a:ext cx="11377035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Which of these pronouns would fit in the blank?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EC57BA-0AE1-A400-E29C-062182A69EC0}"/>
              </a:ext>
            </a:extLst>
          </p:cNvPr>
          <p:cNvSpPr txBox="1"/>
          <p:nvPr/>
        </p:nvSpPr>
        <p:spPr>
          <a:xfrm>
            <a:off x="407480" y="3319915"/>
            <a:ext cx="11377035" cy="3371136"/>
          </a:xfrm>
          <a:prstGeom prst="roundRect">
            <a:avLst>
              <a:gd name="adj" fmla="val 11581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Here is a list of the most often used indefinite pronouns: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anyone, everyone, someone, no one,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anything, everything, something, nothing,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each, either, neither, both, few, many, several,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all, any, more, most, none and some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DC4701-905F-B166-579A-DD8493577E0E}"/>
              </a:ext>
            </a:extLst>
          </p:cNvPr>
          <p:cNvSpPr txBox="1">
            <a:spLocks/>
          </p:cNvSpPr>
          <p:nvPr/>
        </p:nvSpPr>
        <p:spPr>
          <a:xfrm>
            <a:off x="407479" y="166950"/>
            <a:ext cx="11377035" cy="104272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why these words have been grouped together?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93B0D7-3953-ADF8-226D-C5B93694F4F3}"/>
              </a:ext>
            </a:extLst>
          </p:cNvPr>
          <p:cNvSpPr txBox="1"/>
          <p:nvPr/>
        </p:nvSpPr>
        <p:spPr>
          <a:xfrm>
            <a:off x="407480" y="2387643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__________ gets better with practise.</a:t>
            </a:r>
          </a:p>
        </p:txBody>
      </p:sp>
    </p:spTree>
    <p:extLst>
      <p:ext uri="{BB962C8B-B14F-4D97-AF65-F5344CB8AC3E}">
        <p14:creationId xmlns:p14="http://schemas.microsoft.com/office/powerpoint/2010/main" val="251825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“someone”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Someone left their jacket in the classroom.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2628900" y="2691003"/>
            <a:ext cx="164320" cy="3531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2105595" y="2691003"/>
            <a:ext cx="163977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“someone”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“neither”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Neither were a good option.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243264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19244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“neither”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answer, but none answered.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2628900" y="2691003"/>
            <a:ext cx="164320" cy="3531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2105595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D0DC6-4156-E402-8539-A90EA9A3C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0628F5B-9918-1349-B014-83BC68694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C10B891-7172-9907-2959-18BBC32F4715}"/>
              </a:ext>
            </a:extLst>
          </p:cNvPr>
          <p:cNvSpPr txBox="1">
            <a:spLocks/>
          </p:cNvSpPr>
          <p:nvPr/>
        </p:nvSpPr>
        <p:spPr>
          <a:xfrm>
            <a:off x="340805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19DFAF-FBD6-A20F-7C5B-CA8C5FFF253B}"/>
              </a:ext>
            </a:extLst>
          </p:cNvPr>
          <p:cNvSpPr txBox="1"/>
          <p:nvPr/>
        </p:nvSpPr>
        <p:spPr>
          <a:xfrm>
            <a:off x="324760" y="2682524"/>
            <a:ext cx="432344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NOT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500324C-B44E-E425-589E-38D2E729502F}"/>
              </a:ext>
            </a:extLst>
          </p:cNvPr>
          <p:cNvSpPr txBox="1">
            <a:spLocks/>
          </p:cNvSpPr>
          <p:nvPr/>
        </p:nvSpPr>
        <p:spPr>
          <a:xfrm>
            <a:off x="324761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527679-E647-8A55-03DB-93EE546175BA}"/>
              </a:ext>
            </a:extLst>
          </p:cNvPr>
          <p:cNvSpPr txBox="1"/>
          <p:nvPr/>
        </p:nvSpPr>
        <p:spPr>
          <a:xfrm>
            <a:off x="324760" y="18869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adults like to tell children off.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50F9B11-58E1-FCAB-DA2C-B38254330999}"/>
              </a:ext>
            </a:extLst>
          </p:cNvPr>
          <p:cNvCxnSpPr>
            <a:cxnSpLocks/>
          </p:cNvCxnSpPr>
          <p:nvPr/>
        </p:nvCxnSpPr>
        <p:spPr>
          <a:xfrm flipV="1">
            <a:off x="2992897" y="2500067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4DC8C0-94F7-26CD-7DBC-B879B6EDFF76}"/>
              </a:ext>
            </a:extLst>
          </p:cNvPr>
          <p:cNvCxnSpPr>
            <a:cxnSpLocks/>
          </p:cNvCxnSpPr>
          <p:nvPr/>
        </p:nvCxnSpPr>
        <p:spPr>
          <a:xfrm>
            <a:off x="2914650" y="2424303"/>
            <a:ext cx="504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BEAE198-7F5B-116A-D20C-F5A790C86233}"/>
              </a:ext>
            </a:extLst>
          </p:cNvPr>
          <p:cNvSpPr txBox="1"/>
          <p:nvPr/>
        </p:nvSpPr>
        <p:spPr>
          <a:xfrm>
            <a:off x="4891115" y="2686834"/>
            <a:ext cx="681068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NOT there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to replace something!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0183F-89C6-06F7-DA70-18DC6ADBA276}"/>
              </a:ext>
            </a:extLst>
          </p:cNvPr>
          <p:cNvSpPr txBox="1"/>
          <p:nvPr/>
        </p:nvSpPr>
        <p:spPr>
          <a:xfrm>
            <a:off x="340805" y="3751785"/>
            <a:ext cx="1137703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being used as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determiner!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00DBAB-E80D-1C99-DE3B-2049E3877F66}"/>
              </a:ext>
            </a:extLst>
          </p:cNvPr>
          <p:cNvSpPr txBox="1"/>
          <p:nvPr/>
        </p:nvSpPr>
        <p:spPr>
          <a:xfrm>
            <a:off x="324759" y="481975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like to tell children off.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F23C61-E312-A189-D339-50432E41758E}"/>
              </a:ext>
            </a:extLst>
          </p:cNvPr>
          <p:cNvCxnSpPr>
            <a:cxnSpLocks/>
          </p:cNvCxnSpPr>
          <p:nvPr/>
        </p:nvCxnSpPr>
        <p:spPr>
          <a:xfrm>
            <a:off x="3619500" y="5358051"/>
            <a:ext cx="428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587F1CB9-8B9F-2027-CB9F-6A5E6AA37B7B}"/>
              </a:ext>
            </a:extLst>
          </p:cNvPr>
          <p:cNvSpPr txBox="1">
            <a:spLocks/>
          </p:cNvSpPr>
          <p:nvPr/>
        </p:nvSpPr>
        <p:spPr>
          <a:xfrm>
            <a:off x="324758" y="5700670"/>
            <a:ext cx="11377035" cy="70062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55471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7" grpId="0" animBg="1"/>
      <p:bldP spid="3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4CAF3-B5D0-323C-DD9D-A9D33EC2E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5B9088E4-0018-18D2-94BD-1EF0A5440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655C07-8B28-915F-709F-9A3A39C2F78D}"/>
              </a:ext>
            </a:extLst>
          </p:cNvPr>
          <p:cNvSpPr txBox="1">
            <a:spLocks/>
          </p:cNvSpPr>
          <p:nvPr/>
        </p:nvSpPr>
        <p:spPr>
          <a:xfrm>
            <a:off x="4933949" y="1309053"/>
            <a:ext cx="6583077" cy="526981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teacher is going to click and generate a random choice of an </a:t>
            </a:r>
            <a:r>
              <a:rPr lang="en-GB" sz="24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pronoun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When a pronoun is chosen, you have to come up with a sentence with that word.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For example, if it lands on “Any”,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answer might be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“Do we have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left?”.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Careful, don’t use them as a determiner – “Do we have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 sweets left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?”.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1C8A5-BBDA-2E7C-994C-BE76338FB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30779ED-F682-5902-CB56-30FA80836D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5208912"/>
              </p:ext>
            </p:extLst>
          </p:nvPr>
        </p:nvGraphicFramePr>
        <p:xfrm>
          <a:off x="-1259474" y="116019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pin Button">
            <a:extLst>
              <a:ext uri="{FF2B5EF4-FFF2-40B4-BE49-F238E27FC236}">
                <a16:creationId xmlns:a16="http://schemas.microsoft.com/office/drawing/2014/main" id="{3932355C-1FA0-6FC4-EE2A-EEC21A81D2D4}"/>
              </a:ext>
            </a:extLst>
          </p:cNvPr>
          <p:cNvSpPr/>
          <p:nvPr/>
        </p:nvSpPr>
        <p:spPr>
          <a:xfrm>
            <a:off x="2084657" y="3181350"/>
            <a:ext cx="1399111" cy="1300163"/>
          </a:xfrm>
          <a:prstGeom prst="ellipse">
            <a:avLst/>
          </a:prstGeom>
          <a:solidFill>
            <a:srgbClr val="7030A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Spin &amp; Stop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9A50677-CF24-894B-AEC4-6A0D8004B2E5}"/>
              </a:ext>
            </a:extLst>
          </p:cNvPr>
          <p:cNvSpPr/>
          <p:nvPr/>
        </p:nvSpPr>
        <p:spPr>
          <a:xfrm rot="8024850">
            <a:off x="625505" y="1242979"/>
            <a:ext cx="447675" cy="974696"/>
          </a:xfrm>
          <a:prstGeom prst="triangl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4C5C52B-77F6-43CA-7868-7A6199A3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127" y="103554"/>
            <a:ext cx="1406976" cy="174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6.25E-7 3.7037E-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pinning-reel-279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2529374"/>
              </p:ext>
            </p:extLst>
          </p:nvPr>
        </p:nvGraphicFramePr>
        <p:xfrm>
          <a:off x="252412" y="323855"/>
          <a:ext cx="11687176" cy="5947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0513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3365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75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11774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0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0771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181726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A6642-8260-5F96-6CC7-76E161CD9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9F8C6B-C222-7B84-A28D-3C28F58CC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EC4AA7-DC3B-9DFC-2865-0826225098A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5C3AA0-1A5A-736A-2291-99EE99DE15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EBE281-FBDA-B371-D99F-00D21E2EF85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C83DFD-1CEA-1F65-735C-A89EA42670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65991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E9C3-4805-A9B5-6CD8-5B861DB85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A1529A7-C8C6-4A99-0BFB-C61050FB0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DD8215-1DF4-C785-96A6-D15E6C04BD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8C517C-9F87-65D5-69ED-061A105BE7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635FF1-2A1B-1A20-584F-F7DEFBF6398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4D3618-80D2-070F-293F-0D8A07F85A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421962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BE0E4-8E51-C20D-6944-4A1DBACB4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BA8DC36-A250-733B-1706-B4C70FC9F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19D5BA-8A19-34C1-5260-179396AD1A7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CB937B-20FD-FC40-84F9-94D6005206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0251D8-2D9F-ECBD-3FDB-8B37099DCC0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5F2C43-E6F0-3AA6-81F7-5F875A143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83952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27D56-C094-1EEC-A115-3D3670EF9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EFB90B2-75B2-8DF8-D7BA-7396E6BE0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6FC80-A2C6-A506-2826-9EA12BED80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DD0A78-FA5E-BD76-1366-CE34472EB06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F69B20-9AAB-EFEE-82A7-EB4DE6D0FED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C98877-0521-1C10-50CC-05778EF7FA0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18027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E74F5-E3BD-DF0C-147B-4950E2661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2AADBF-317A-6B58-FDF6-22743A075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19D932-D2DD-2191-AC94-BC0CFDB7904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E0CB1-991E-552A-8DCE-0980C4205A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FEDE31-DCA5-796A-5098-E870EA3F1A8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B4DB9C-5FEC-9935-45BF-0B5BAFD066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304315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2667</Words>
  <Application>Microsoft Office PowerPoint</Application>
  <PresentationFormat>Widescreen</PresentationFormat>
  <Paragraphs>555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Indefinite 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2025-12-22T10:11:52Z</dcterms:modified>
</cp:coreProperties>
</file>