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9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4BE27B-6228-4C69-B8ED-32D7A0C97EBE}" v="3" dt="2025-12-11T14:57:58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66675">
              <a:solidFill>
                <a:schemeClr val="bg1">
                  <a:alpha val="99000"/>
                </a:schemeClr>
              </a:solidFill>
            </a:ln>
          </c:spPr>
          <c:dPt>
            <c:idx val="0"/>
            <c:bubble3D val="0"/>
            <c:spPr>
              <a:solidFill>
                <a:schemeClr val="accent6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4F-432F-B8CE-5B1028CE168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4F-432F-B8CE-5B1028CE168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4F-432F-B8CE-5B1028CE168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4F-432F-B8CE-5B1028CE1680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1D61-4026-A98F-9535845F9431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D811-47D7-B64F-36DF17795F22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811-47D7-B64F-36DF17795F22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811-47D7-B64F-36DF17795F22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811-47D7-B64F-36DF17795F22}"/>
              </c:ext>
            </c:extLst>
          </c:dPt>
          <c:dPt>
            <c:idx val="9"/>
            <c:bubble3D val="0"/>
            <c:spPr>
              <a:solidFill>
                <a:schemeClr val="accent6">
                  <a:lumMod val="8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D61-4026-A98F-9535845F9431}"/>
              </c:ext>
            </c:extLst>
          </c:dPt>
          <c:dLbls>
            <c:dLbl>
              <c:idx val="0"/>
              <c:layout>
                <c:manualLayout>
                  <c:x val="-8.7131028543307149E-2"/>
                  <c:y val="8.67888726138734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4F-432F-B8CE-5B1028CE1680}"/>
                </c:ext>
              </c:extLst>
            </c:dLbl>
            <c:dLbl>
              <c:idx val="1"/>
              <c:layout>
                <c:manualLayout>
                  <c:x val="-0.14369586614173227"/>
                  <c:y val="0.107322520464904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4F-432F-B8CE-5B1028CE168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504F-432F-B8CE-5B1028CE1680}"/>
                </c:ext>
              </c:extLst>
            </c:dLbl>
            <c:dLbl>
              <c:idx val="3"/>
              <c:layout>
                <c:manualLayout>
                  <c:x val="-0.14358427657480316"/>
                  <c:y val="-0.112010020176548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12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4F-432F-B8CE-5B1028CE1680}"/>
                </c:ext>
              </c:extLst>
            </c:dLbl>
            <c:dLbl>
              <c:idx val="4"/>
              <c:layout>
                <c:manualLayout>
                  <c:x val="-9.6052903543307144E-2"/>
                  <c:y val="-9.14767414199840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D61-4026-A98F-9535845F9431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D811-47D7-B64F-36DF17795F22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811-47D7-B64F-36DF17795F22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D811-47D7-B64F-36DF17795F22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811-47D7-B64F-36DF17795F22}"/>
                </c:ext>
              </c:extLst>
            </c:dLbl>
            <c:dLbl>
              <c:idx val="9"/>
              <c:layout>
                <c:manualLayout>
                  <c:x val="6.75581938976378E-2"/>
                  <c:y val="9.14763723255184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D61-4026-A98F-9535845F94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spc="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Anyone</c:v>
                </c:pt>
                <c:pt idx="1">
                  <c:v>Everyone</c:v>
                </c:pt>
                <c:pt idx="2">
                  <c:v>Someone</c:v>
                </c:pt>
                <c:pt idx="3">
                  <c:v>Anything</c:v>
                </c:pt>
                <c:pt idx="4">
                  <c:v>Everything</c:v>
                </c:pt>
                <c:pt idx="5">
                  <c:v>Each</c:v>
                </c:pt>
                <c:pt idx="6">
                  <c:v>Both</c:v>
                </c:pt>
                <c:pt idx="7">
                  <c:v>All</c:v>
                </c:pt>
                <c:pt idx="8">
                  <c:v>Any</c:v>
                </c:pt>
                <c:pt idx="9">
                  <c:v>Most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  <c:pt idx="4">
                  <c:v>2.5</c:v>
                </c:pt>
                <c:pt idx="5">
                  <c:v>2.5</c:v>
                </c:pt>
                <c:pt idx="6">
                  <c:v>2.5</c:v>
                </c:pt>
                <c:pt idx="7">
                  <c:v>2.5</c:v>
                </c:pt>
                <c:pt idx="8">
                  <c:v>2.5</c:v>
                </c:pt>
                <c:pt idx="9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4F-432F-B8CE-5B1028CE168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4CAF3-B5D0-323C-DD9D-A9D33EC2E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5B9088E4-0018-18D2-94BD-1EF0A5440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655C07-8B28-915F-709F-9A3A39C2F78D}"/>
              </a:ext>
            </a:extLst>
          </p:cNvPr>
          <p:cNvSpPr txBox="1">
            <a:spLocks/>
          </p:cNvSpPr>
          <p:nvPr/>
        </p:nvSpPr>
        <p:spPr>
          <a:xfrm>
            <a:off x="4933949" y="1309053"/>
            <a:ext cx="6583077" cy="526981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teacher is going to click and generate a random choice of an </a:t>
            </a:r>
            <a:r>
              <a:rPr lang="en-GB" sz="24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pronoun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a pronoun is chosen, you have to come up with a sentence with that word.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example, if it lands on “Any”,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answer might be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“Do we have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left?”.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Careful, don’t use them as a determiner – “Do we have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 sweets left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?”.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1C8A5-BBDA-2E7C-994C-BE76338FB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30779ED-F682-5902-CB56-30FA80836D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5208912"/>
              </p:ext>
            </p:extLst>
          </p:nvPr>
        </p:nvGraphicFramePr>
        <p:xfrm>
          <a:off x="-1259474" y="116019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pin Button">
            <a:extLst>
              <a:ext uri="{FF2B5EF4-FFF2-40B4-BE49-F238E27FC236}">
                <a16:creationId xmlns:a16="http://schemas.microsoft.com/office/drawing/2014/main" id="{3932355C-1FA0-6FC4-EE2A-EEC21A81D2D4}"/>
              </a:ext>
            </a:extLst>
          </p:cNvPr>
          <p:cNvSpPr/>
          <p:nvPr/>
        </p:nvSpPr>
        <p:spPr>
          <a:xfrm>
            <a:off x="2084657" y="3181350"/>
            <a:ext cx="1399111" cy="1300163"/>
          </a:xfrm>
          <a:prstGeom prst="ellipse">
            <a:avLst/>
          </a:prstGeom>
          <a:solidFill>
            <a:srgbClr val="7030A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Spin &amp; Stop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9A50677-CF24-894B-AEC4-6A0D8004B2E5}"/>
              </a:ext>
            </a:extLst>
          </p:cNvPr>
          <p:cNvSpPr/>
          <p:nvPr/>
        </p:nvSpPr>
        <p:spPr>
          <a:xfrm rot="8024850">
            <a:off x="625505" y="1242979"/>
            <a:ext cx="447675" cy="974696"/>
          </a:xfrm>
          <a:prstGeom prst="triangl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C5C52B-77F6-43CA-7868-7A6199A3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127" y="103554"/>
            <a:ext cx="1406976" cy="174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6.25E-7 3.7037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pinning-reel-279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323855"/>
          <a:ext cx="11687176" cy="5947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0513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3365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75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1177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0771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181726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</Words>
  <Application>Microsoft Office PowerPoint</Application>
  <PresentationFormat>Widescreen</PresentationFormat>
  <Paragraphs>56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2025-12-22T10:12:02Z</dcterms:modified>
</cp:coreProperties>
</file>