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07F34A-41A8-438A-AB3F-318CB5A17C40}" v="2" dt="2025-12-09T12:08:15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10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B8553F4E-BADE-752E-994A-EE9AADC556BF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1646</Words>
  <Application>Microsoft Office PowerPoint</Application>
  <PresentationFormat>Widescreen</PresentationFormat>
  <Paragraphs>259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2025-12-22T10:11:41Z</dcterms:modified>
</cp:coreProperties>
</file>