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515" r:id="rId3"/>
    <p:sldId id="516" r:id="rId4"/>
    <p:sldId id="409" r:id="rId5"/>
    <p:sldId id="410" r:id="rId6"/>
    <p:sldId id="517" r:id="rId7"/>
    <p:sldId id="412" r:id="rId8"/>
    <p:sldId id="413" r:id="rId9"/>
    <p:sldId id="414" r:id="rId10"/>
    <p:sldId id="518" r:id="rId11"/>
    <p:sldId id="445" r:id="rId12"/>
    <p:sldId id="446" r:id="rId13"/>
    <p:sldId id="447" r:id="rId14"/>
    <p:sldId id="519" r:id="rId15"/>
    <p:sldId id="520" r:id="rId16"/>
    <p:sldId id="521" r:id="rId17"/>
    <p:sldId id="522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0C381D-F680-4985-AADA-526088568FC6}" v="2" dt="2025-12-09T12:08:21.2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028700" y="4837895"/>
            <a:ext cx="97917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640750" y="3771330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614284" y="4319951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279278" y="431995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149225" y="3718505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588715" y="3919915"/>
            <a:ext cx="1466850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1238932" y="388980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688707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764646" y="446932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317030" y="443090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9198190" y="509154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839325" y="3896689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215432" y="3910116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9355415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363851" y="445018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983738" y="438588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866270" y="50469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14368" y="533040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65361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4387129" y="260084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“hopefully”?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608247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2880486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201665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473904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8ACA4-B633-A206-48C3-D545EDBBA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E97646-C3AF-F2C4-200E-9A9B877B5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ADE15A8-2453-B1F6-A493-D7FD064B1F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1C6ACE-881A-AB74-858A-6EA196ABC7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17B1D36-209E-1917-3107-7268BAD2A8B6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79A48E-BC44-7045-D6A4-01153241A3A1}"/>
              </a:ext>
            </a:extLst>
          </p:cNvPr>
          <p:cNvSpPr txBox="1">
            <a:spLocks/>
          </p:cNvSpPr>
          <p:nvPr/>
        </p:nvSpPr>
        <p:spPr>
          <a:xfrm>
            <a:off x="5858641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BE60C81-CB65-5F6F-493D-2456EF04D7E6}"/>
              </a:ext>
            </a:extLst>
          </p:cNvPr>
          <p:cNvSpPr/>
          <p:nvPr/>
        </p:nvSpPr>
        <p:spPr>
          <a:xfrm rot="16200000">
            <a:off x="6130880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5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hopefully will find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8229299" y="1615861"/>
            <a:ext cx="17057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8192351" y="262752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10099410" y="1623031"/>
            <a:ext cx="1896947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22250" y="2707195"/>
            <a:ext cx="12112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9865362" y="2680836"/>
            <a:ext cx="119488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557972" y="1619184"/>
            <a:ext cx="129258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881403" y="262752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2742939" y="1636714"/>
            <a:ext cx="1650696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5400000">
            <a:off x="3037949" y="2698989"/>
            <a:ext cx="1194878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CF246A-24F6-CB8A-6C48-79F736259DE3}"/>
              </a:ext>
            </a:extLst>
          </p:cNvPr>
          <p:cNvSpPr txBox="1">
            <a:spLocks/>
          </p:cNvSpPr>
          <p:nvPr/>
        </p:nvSpPr>
        <p:spPr>
          <a:xfrm>
            <a:off x="6014889" y="15804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9561859-EEF4-43DC-A51D-6860E02DEECD}"/>
              </a:ext>
            </a:extLst>
          </p:cNvPr>
          <p:cNvSpPr/>
          <p:nvPr/>
        </p:nvSpPr>
        <p:spPr>
          <a:xfrm rot="5400000">
            <a:off x="6108355" y="2637009"/>
            <a:ext cx="1283840" cy="20597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hlinkClick r:id="rId3"/>
            <a:extLst>
              <a:ext uri="{FF2B5EF4-FFF2-40B4-BE49-F238E27FC236}">
                <a16:creationId xmlns:a16="http://schemas.microsoft.com/office/drawing/2014/main" id="{02DB4B75-8AC7-FF1A-3193-AD167937549C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6851F-94DE-5357-7A07-D9D6023F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79302A-705B-6D50-8249-3B102B6D7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0B2E5B-1A27-1FE2-2143-8D558F1BEA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9C4174-96F3-11A7-6B1C-D2E0FEC074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D59608-320F-2BF4-0D89-3BFE3F518F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CE727F-46A4-3F25-D7E9-7846188C24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6418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49F49-EB76-E7B4-FE83-A7B3A226E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BE95CD-C2B8-6ABD-CFB3-9DABCEC7E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519FA9-22CF-9738-9E93-2C9EE52E7D3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0060FF-B1CD-2EAA-865D-071384D6C4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AA4A4F-7DCF-FBB8-987A-0C000168873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like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8972F-8ECF-0E84-8A03-40CE16D4C2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64134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5919C-3A98-1964-AA8F-57F54176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9E768A5-5A00-23DE-6EA7-74DBFF301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B481EB-FC97-E5D6-22C7-351909A58C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6B811A-CD1B-5399-91AA-5E9E0792AC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FEDE2C-82B4-DF7B-90B5-461B4EC3E26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6AB503-7C1C-7D5A-F829-43E8812A4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1561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05D13-A94E-9182-F8BD-F229A3F48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D9EABD5-08D9-52B8-524D-D7BA138CE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5EA420-86B2-DCBD-ED04-B673CD4C35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42F6B8-38A0-0CC5-8681-B21DFDBCCA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7A365E-EEF0-771E-C710-2E7AC1BD89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C9A23A-6D21-08AC-611B-DB72D5041B8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92981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C4C45-5E3C-804E-9824-ADA3183EA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EF7B32-4F51-1372-0DD7-80C548030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2DA4B5-1EE7-3BF1-20CA-2CC99466520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4469B1-90A2-257E-0705-22BB66E11C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9AE242-DBFB-9628-6003-EA1A907C8F3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D5CC9A-CC51-6265-97DC-A773292F7F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04716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F1403-26A8-0EFB-B567-DF97885BB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17C0E6-7064-7551-97E4-D8DF9D3D9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9BFFA2-1B09-8401-8082-2132EE90A76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are the books.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C7053-6777-033A-4284-8A1C564202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E89692-8499-D856-1388-0C0466FC13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9B4F36-03F0-EB2D-D531-C2A6962A2C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0226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5B085-CF3C-74DF-F418-9E58EB1BA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694985-2AC8-D150-AAA4-FB49360E4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E55F64-D6D9-9127-75DE-41CCE45BC3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are the books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901D4E-9C26-98E1-C7A3-41C811E37E4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song.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269815-5E25-2418-FE2A-B39C4324DE2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acts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superhero.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84A4B6-4832-9775-F563-168553728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girls sang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song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69780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832</Words>
  <Application>Microsoft Office PowerPoint</Application>
  <PresentationFormat>Widescreen</PresentationFormat>
  <Paragraphs>107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2025-12-22T10:11:02Z</dcterms:modified>
</cp:coreProperties>
</file>