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274" r:id="rId3"/>
    <p:sldId id="399" r:id="rId4"/>
    <p:sldId id="401" r:id="rId5"/>
    <p:sldId id="411" r:id="rId6"/>
    <p:sldId id="497" r:id="rId7"/>
    <p:sldId id="523" r:id="rId8"/>
    <p:sldId id="400" r:id="rId9"/>
    <p:sldId id="524" r:id="rId10"/>
    <p:sldId id="407" r:id="rId11"/>
    <p:sldId id="525" r:id="rId12"/>
    <p:sldId id="363" r:id="rId13"/>
    <p:sldId id="408" r:id="rId14"/>
    <p:sldId id="470" r:id="rId15"/>
    <p:sldId id="471" r:id="rId16"/>
    <p:sldId id="474" r:id="rId17"/>
    <p:sldId id="475" r:id="rId18"/>
    <p:sldId id="476" r:id="rId19"/>
    <p:sldId id="477" r:id="rId20"/>
    <p:sldId id="478" r:id="rId21"/>
    <p:sldId id="479" r:id="rId22"/>
    <p:sldId id="465" r:id="rId23"/>
    <p:sldId id="480" r:id="rId24"/>
    <p:sldId id="481" r:id="rId25"/>
    <p:sldId id="482" r:id="rId26"/>
    <p:sldId id="466" r:id="rId27"/>
    <p:sldId id="467" r:id="rId28"/>
    <p:sldId id="483" r:id="rId29"/>
    <p:sldId id="484" r:id="rId30"/>
    <p:sldId id="472" r:id="rId31"/>
    <p:sldId id="473" r:id="rId32"/>
    <p:sldId id="468" r:id="rId33"/>
    <p:sldId id="469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8F3108-522B-4C57-BF72-4C9C55DA5C8B}" v="2" dt="2025-12-09T12:09:18.0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adult did it first.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“adult”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“did”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5C17D89-2DB4-4581-181F-0A8F926774D8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2299C8C-4E89-60DA-67E6-0448DD5660CD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1A47A5-EB2C-6712-D652-E7617C06EBF8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DDC847-69B1-A0BA-86AD-6AD16478336D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35977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5BD87-71F5-57F8-4E52-5C2DAF1CE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D785355D-A0EE-5871-257C-1295E676A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E7BA976-7D9A-CB32-7F12-290AFD995A54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35BD130-0561-68D3-04D2-706E050F8791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FEECB5F-E5C2-D52A-7028-F76F40301351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F508EC1-52A8-EF20-8CE4-EDAA169C7C61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91DD9557-34D3-C276-DF5B-20C3730D33AF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34FCC3-4DF4-5757-9435-C9D4611E33F6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B7F0190-2A38-E5FB-3729-7E3EEFFEFAFD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103F3064-82E0-95F9-962D-8A3D299D6FA9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A5EA21-501E-A454-1935-428B3F20EA50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60B970-34C9-6BDF-94C0-7E6CF46A15F2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52534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8734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slams the door”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thought,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3A041A-BE6D-2F4A-BFF0-F69EF60CED0F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loves to read”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A0E50A-35FA-E2C6-1E27-9AF61240A11A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“when the bell rang”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“if you finish your homework”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A8C32C-515E-E315-7FA2-7A09BFF4446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complete thought,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3BC3E2-173E-AF49-9FA3-ECDA9575521B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dog barked loudly”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210C1F-1020-DF1D-9B4E-AD99F5D81975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 plays the guitar”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5244CB-737F-14B1-A969-ED62B2EDFA07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“after the show ended”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7" name="Rectangle: Rounded Corners 6">
            <a:hlinkClick r:id="rId6"/>
            <a:extLst>
              <a:ext uri="{FF2B5EF4-FFF2-40B4-BE49-F238E27FC236}">
                <a16:creationId xmlns:a16="http://schemas.microsoft.com/office/drawing/2014/main" id="{E863BCD3-863C-2706-61BB-3180700EC742}"/>
              </a:ext>
            </a:extLst>
          </p:cNvPr>
          <p:cNvSpPr/>
          <p:nvPr/>
        </p:nvSpPr>
        <p:spPr>
          <a:xfrm>
            <a:off x="8357035" y="262699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DD766-9018-E510-4EF6-4D7785862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3975B6D0-C1CC-F42A-3693-1F716DF49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092B5A5-8C7E-71CE-8D6F-AF5A9A3E15CC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1A7A20C-B238-7882-561D-1655973609CD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FED4860-6A86-3CDD-468B-B11937BAC253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5B6E116-EEA2-40CC-D83D-50C45074A0A0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AA7198B8-666D-6B57-513F-5BCC5AC99E92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89F219-ABF0-5C81-9A25-B639EFE83DFD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65BAB5-B839-C91C-DCA4-0DDCBD47F0B7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640E9C5C-ABB2-DC39-358F-C26B4401CF2D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A609EE1D-9A8F-0DED-3839-A199979A2A26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54B7EF1-A5DF-07D0-1A7E-0AB98AED1F50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10150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25AAE-0B25-5621-20A5-FBF7C1F421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6CA3881E-540B-F2D0-684B-35353273B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D06A2D6-8FAB-07D8-0064-FF6290029F8B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8DBE7A0-5A38-4448-3CD9-94FD62E1480C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A96C0169-A98E-69CF-0C6F-7A4A98425A30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37E6093-7B18-A2D6-C179-AB0E234B7DED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CA44C444-AEC8-0B0F-3D3E-434E7D7C587D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F44706-E16B-BB4D-371D-6D7433AAC721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3808B6B-6544-1A4C-16D4-5F051EF7FC4B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F91B6FED-972B-CF80-D970-185ED3500ABD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13DF0EE6-6106-34A8-7B2F-7736B296CC69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87640AC-0DB1-8A64-3439-AE5EB988BFD2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40235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1085</Words>
  <Application>Microsoft Office PowerPoint</Application>
  <PresentationFormat>Widescreen</PresentationFormat>
  <Paragraphs>149</Paragraphs>
  <Slides>33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2025-12-22T10:10:53Z</dcterms:modified>
</cp:coreProperties>
</file>