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8"/>
  </p:notesMasterIdLst>
  <p:sldIdLst>
    <p:sldId id="390" r:id="rId2"/>
    <p:sldId id="515" r:id="rId3"/>
    <p:sldId id="516" r:id="rId4"/>
    <p:sldId id="409" r:id="rId5"/>
    <p:sldId id="410" r:id="rId6"/>
    <p:sldId id="517" r:id="rId7"/>
    <p:sldId id="412" r:id="rId8"/>
    <p:sldId id="413" r:id="rId9"/>
    <p:sldId id="414" r:id="rId10"/>
    <p:sldId id="518" r:id="rId11"/>
    <p:sldId id="445" r:id="rId12"/>
    <p:sldId id="446" r:id="rId13"/>
    <p:sldId id="447" r:id="rId14"/>
    <p:sldId id="519" r:id="rId15"/>
    <p:sldId id="520" r:id="rId16"/>
    <p:sldId id="521" r:id="rId17"/>
    <p:sldId id="522" r:id="rId18"/>
    <p:sldId id="274" r:id="rId19"/>
    <p:sldId id="399" r:id="rId20"/>
    <p:sldId id="401" r:id="rId21"/>
    <p:sldId id="411" r:id="rId22"/>
    <p:sldId id="497" r:id="rId23"/>
    <p:sldId id="523" r:id="rId24"/>
    <p:sldId id="400" r:id="rId25"/>
    <p:sldId id="524" r:id="rId26"/>
    <p:sldId id="407" r:id="rId27"/>
    <p:sldId id="525" r:id="rId28"/>
    <p:sldId id="363" r:id="rId29"/>
    <p:sldId id="408" r:id="rId30"/>
    <p:sldId id="470" r:id="rId31"/>
    <p:sldId id="471" r:id="rId32"/>
    <p:sldId id="474" r:id="rId33"/>
    <p:sldId id="475" r:id="rId34"/>
    <p:sldId id="476" r:id="rId35"/>
    <p:sldId id="477" r:id="rId36"/>
    <p:sldId id="478" r:id="rId37"/>
    <p:sldId id="479" r:id="rId38"/>
    <p:sldId id="465" r:id="rId39"/>
    <p:sldId id="480" r:id="rId40"/>
    <p:sldId id="481" r:id="rId41"/>
    <p:sldId id="482" r:id="rId42"/>
    <p:sldId id="466" r:id="rId43"/>
    <p:sldId id="467" r:id="rId44"/>
    <p:sldId id="483" r:id="rId45"/>
    <p:sldId id="484" r:id="rId46"/>
    <p:sldId id="472" r:id="rId47"/>
    <p:sldId id="473" r:id="rId48"/>
    <p:sldId id="468" r:id="rId49"/>
    <p:sldId id="469" r:id="rId50"/>
    <p:sldId id="506" r:id="rId51"/>
    <p:sldId id="507" r:id="rId52"/>
    <p:sldId id="508" r:id="rId53"/>
    <p:sldId id="509" r:id="rId54"/>
    <p:sldId id="510" r:id="rId55"/>
    <p:sldId id="511" r:id="rId56"/>
    <p:sldId id="514" r:id="rId57"/>
  </p:sldIdLst>
  <p:sldSz cx="12192000" cy="6858000"/>
  <p:notesSz cx="6858000" cy="9144000"/>
  <p:embeddedFontLst>
    <p:embeddedFont>
      <p:font typeface="Andika" panose="02000000000000000000" pitchFamily="2" charset="0"/>
      <p:regular r:id="rId59"/>
      <p:bold r:id="rId60"/>
      <p:italic r:id="rId61"/>
      <p:boldItalic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9ABAD9-4C23-4C4D-AE7E-76D3DEFF5CCC}" v="3" dt="2025-12-15T12:27:31.1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68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0C2F2-729F-2730-80A3-2A721F9E6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5291F5-7E5D-9590-FF9A-BA94303AE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6C1F4B-DE0B-C12F-2831-51911B6623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E0D7D-1E1E-9217-06AC-65870C243F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785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4D3B2-F617-EAAC-554D-8725E718C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8E075-4C83-2768-DE46-4BE7A73E4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E370C8-4118-A770-3CA9-D77D476387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FE713-D970-7839-BCB2-960BC0C3BE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271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DC909-E659-3174-682B-B5A1FA895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16DCFE-F500-A9DD-16FF-9B7765214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A1C8FE-47A8-FAC4-2583-4F07FEA86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EADFA2-A7D3-9620-E8A8-A033EF709D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22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E9F59-BC7E-330C-C494-C5584980F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9FB35B-52DA-1933-A864-21FAC1FD4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05C14B-D406-DC85-6AC6-F84EEBF7B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0542E5-AE58-E833-20CE-CA4077694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065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617B5-995A-2B9F-C769-4BA33A2BD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D794C3-593D-8888-21FC-E7F414FF1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BD208-2F1B-1A65-B093-57EC3DC91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5C0B-B2DC-FEE7-02CF-5CAD1BBE32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3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005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028700" y="4837895"/>
            <a:ext cx="97917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640750" y="3771330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14284" y="4319951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79278" y="431995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149225" y="3718505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588715" y="3919915"/>
            <a:ext cx="1466850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38932" y="388980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688707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764646" y="446932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317030" y="443090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9198190" y="509154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839325" y="3896689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215432" y="3910116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355415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363851" y="445018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983738" y="438588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866270" y="50469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14368" y="533040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65361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4387129" y="260084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“hopefully”?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608247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2880486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201665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473904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8ACA4-B633-A206-48C3-D545EDBBA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E97646-C3AF-F2C4-200E-9A9B877B5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ADE15A8-2453-B1F6-A493-D7FD064B1F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1C6ACE-881A-AB74-858A-6EA196ABC7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17B1D36-209E-1917-3107-7268BAD2A8B6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79A48E-BC44-7045-D6A4-01153241A3A1}"/>
              </a:ext>
            </a:extLst>
          </p:cNvPr>
          <p:cNvSpPr txBox="1">
            <a:spLocks/>
          </p:cNvSpPr>
          <p:nvPr/>
        </p:nvSpPr>
        <p:spPr>
          <a:xfrm>
            <a:off x="5858641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BE60C81-CB65-5F6F-493D-2456EF04D7E6}"/>
              </a:ext>
            </a:extLst>
          </p:cNvPr>
          <p:cNvSpPr/>
          <p:nvPr/>
        </p:nvSpPr>
        <p:spPr>
          <a:xfrm rot="16200000">
            <a:off x="6130880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5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229299" y="1615861"/>
            <a:ext cx="17057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8192351" y="262752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10099410" y="1623031"/>
            <a:ext cx="1896947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22250" y="2707195"/>
            <a:ext cx="12112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865362" y="2680836"/>
            <a:ext cx="119488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557972" y="1619184"/>
            <a:ext cx="129258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881403" y="262752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2742939" y="1636714"/>
            <a:ext cx="1650696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5400000">
            <a:off x="3037949" y="2698989"/>
            <a:ext cx="1194878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CF246A-24F6-CB8A-6C48-79F736259DE3}"/>
              </a:ext>
            </a:extLst>
          </p:cNvPr>
          <p:cNvSpPr txBox="1">
            <a:spLocks/>
          </p:cNvSpPr>
          <p:nvPr/>
        </p:nvSpPr>
        <p:spPr>
          <a:xfrm>
            <a:off x="6014889" y="15804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9561859-EEF4-43DC-A51D-6860E02DEECD}"/>
              </a:ext>
            </a:extLst>
          </p:cNvPr>
          <p:cNvSpPr/>
          <p:nvPr/>
        </p:nvSpPr>
        <p:spPr>
          <a:xfrm rot="5400000">
            <a:off x="6108355" y="2637009"/>
            <a:ext cx="1283840" cy="20597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DD766-9018-E510-4EF6-4D7785862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3975B6D0-C1CC-F42A-3693-1F716DF49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092B5A5-8C7E-71CE-8D6F-AF5A9A3E15CC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1A7A20C-B238-7882-561D-1655973609CD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FED4860-6A86-3CDD-468B-B11937BAC253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5B6E116-EEA2-40CC-D83D-50C45074A0A0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AA7198B8-666D-6B57-513F-5BCC5AC99E92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89F219-ABF0-5C81-9A25-B639EFE83DFD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65BAB5-B839-C91C-DCA4-0DDCBD47F0B7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640E9C5C-ABB2-DC39-358F-C26B4401CF2D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A609EE1D-9A8F-0DED-3839-A199979A2A26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54B7EF1-A5DF-07D0-1A7E-0AB98AED1F50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10150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25AAE-0B25-5621-20A5-FBF7C1F421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6CA3881E-540B-F2D0-684B-35353273B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D06A2D6-8FAB-07D8-0064-FF6290029F8B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8DBE7A0-5A38-4448-3CD9-94FD62E1480C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A96C0169-A98E-69CF-0C6F-7A4A98425A30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37E6093-7B18-A2D6-C179-AB0E234B7DED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CA44C444-AEC8-0B0F-3D3E-434E7D7C587D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F44706-E16B-BB4D-371D-6D7433AAC721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808B6B-6544-1A4C-16D4-5F051EF7FC4B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F91B6FED-972B-CF80-D970-185ED3500ABD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13DF0EE6-6106-34A8-7B2F-7736B296CC69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87640AC-0DB1-8A64-3439-AE5EB988BFD2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40235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adult did it first.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C17D89-2DB4-4581-181F-0A8F926774D8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2299C8C-4E89-60DA-67E6-0448DD5660CD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1A47A5-EB2C-6712-D652-E7617C06EBF8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DDC847-69B1-A0BA-86AD-6AD16478336D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5BD87-71F5-57F8-4E52-5C2DAF1CE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785355D-A0EE-5871-257C-1295E676A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E7BA976-7D9A-CB32-7F12-290AFD995A54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35BD130-0561-68D3-04D2-706E050F8791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FEECB5F-E5C2-D52A-7028-F76F40301351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F508EC1-52A8-EF20-8CE4-EDAA169C7C61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91DD9557-34D3-C276-DF5B-20C3730D33AF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34FCC3-4DF4-5757-9435-C9D4611E33F6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B7F0190-2A38-E5FB-3729-7E3EEFFEFAFD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103F3064-82E0-95F9-962D-8A3D299D6FA9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A5EA21-501E-A454-1935-428B3F20EA50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60B970-34C9-6BDF-94C0-7E6CF46A15F2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52534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6851F-94DE-5357-7A07-D9D6023F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79302A-705B-6D50-8249-3B102B6D7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0B2E5B-1A27-1FE2-2143-8D558F1BEA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9C4174-96F3-11A7-6B1C-D2E0FEC074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D59608-320F-2BF4-0D89-3BFE3F518F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CE727F-46A4-3F25-D7E9-7846188C24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64186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slams the door”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thought,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3A041A-BE6D-2F4A-BFF0-F69EF60CED0F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loves to read”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A0E50A-35FA-E2C6-1E27-9AF61240A11A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“when the bell rang”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49F49-EB76-E7B4-FE83-A7B3A226E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BE95CD-C2B8-6ABD-CFB3-9DABCEC7E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519FA9-22CF-9738-9E93-2C9EE52E7D3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0060FF-B1CD-2EAA-865D-071384D6C4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AA4A4F-7DCF-FBB8-987A-0C000168873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8972F-8ECF-0E84-8A03-40CE16D4C2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641345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“if you finish your homework”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A8C32C-515E-E315-7FA2-7A09BFF4446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complete thought,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3BC3E2-173E-AF49-9FA3-ECDA9575521B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dog barked loudly”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210C1F-1020-DF1D-9B4E-AD99F5D81975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plays the guitar”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5244CB-737F-14B1-A969-ED62B2EDFA07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“after the show ended”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5919C-3A98-1964-AA8F-57F54176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9E768A5-5A00-23DE-6EA7-74DBFF301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B481EB-FC97-E5D6-22C7-351909A58C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6B811A-CD1B-5399-91AA-5E9E0792AC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FEDE2C-82B4-DF7B-90B5-461B4EC3E26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6AB503-7C1C-7D5A-F829-43E8812A4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15611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8488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Because Emile forgot his space map,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5703 0.1641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32" y="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0E135-4F45-2580-5139-532907CF7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16A80A3-E645-77FA-CBE1-99E616177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67661BB-A331-F783-13E5-54D93D2EC3F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0797E1-2A72-B5E9-5590-BAC4E795F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DCE3DA-4DAB-4D85-E1E0-BBA9BA8C7075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8D5267-F042-4D5D-8898-8B0DBA0C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DBC7D0D-CD24-E4A9-77A7-28264D6E3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E1A2B9-9FE4-8453-22AD-1999A874B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EB153DF-C7AE-3206-1967-2DCF269CB97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DB47110-5B07-FACF-44A8-6A812118780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98E8EC-027D-90CB-0B22-8008E7B1CD5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076644D-7157-588F-7912-07A25F536D6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1D05059-2E39-5CE9-130C-E6FCA9B0974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434D29-A0A3-5CD7-DB15-20BC9F0B8E0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67BAA3E-A37E-E437-0435-1749EB0DC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B6B2DA-6908-D6A0-DF16-1626B4C533A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CFC49A-A62E-6CB6-937A-B944021951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775B6D-9026-326D-96FC-5542B899545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6979E-726E-732F-45B7-833213BD5A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8E7502-1678-828F-7B6A-66E3966A2C8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3C7828-E649-06EF-2F53-D04754CE84D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04881F-6035-F09D-8E4E-CC537FC9222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6EC7A71-0B18-4A25-E1FC-5BDD1AEDEC14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4D94B2E-C68A-DFC3-251E-37BB2F02CD4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8B0C4FD-5244-CE4A-A0D1-9BE4E72B08E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B5B2967-7957-029A-B34E-59F572DDA0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BC1A1F-19A4-CA17-E5F1-EB02AAB259E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65AD7E-89D4-7141-D1ED-77C0713BF39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0631BB9-794D-0F46-C214-7B5265FF8C4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64B5DE6-A406-CADE-CCB9-FCD1AE6625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25DE23-FFC0-EE3F-ADAF-1F8B9DBA8CF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C9DD72C-C54D-D5FB-9AF5-D9E338F04D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A942B06-5702-A525-A3A2-38282A5D9F7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4535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E74D8-E2AD-D8ED-6FC9-5CD110D2B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D112F-7155-7EC9-033C-62A75A9AF2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F16A5-0E28-CDFB-36A3-A6C7D16E1C2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185254-423D-A979-A410-492999645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B5CDD4-4AD4-885C-BDF4-AA5E09449DD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582A33-5E2C-A4EB-631A-6D029E5F9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C7DE8FE-6F9D-F9E7-6589-ACBB39188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F0456D-82B1-DCB9-E018-AB3450BB1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D32A8F3-C2C6-A73B-5536-B90CDBD73E8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E80E68C-C375-06B1-5203-0C5E66871D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33E090-A65F-186A-0BD5-C04FED8C7CB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707433B-133E-177F-4883-8802EFCEA7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40C3FDD-9FE5-9134-5B37-21787E66B64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DFE599D-B93C-1632-C91C-4CE0E8E4B8A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F0A078-3730-2B5C-60B0-7376626BA0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389D29-7156-9887-5F11-8CD225C5F7E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635D1C-4A10-6229-5764-9576EBBF600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FF5F0FE-2419-7AEC-B135-BC8C99E2192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EC6D96-EB5E-88C7-35DC-859E7088171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7CA6C9-73F0-00D9-059D-578AD97151B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0448D4-3E0B-32F7-1DC6-36F2AA7B1C1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41E6F2-ED1A-578E-AF89-705500F36A2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98028F0-5EF8-F705-78C3-646D3AABD13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B8B94AE-2782-4976-E59E-E38E5B4C58C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6ACDC73-E324-6FD9-D4A3-C0C14B7146F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D4BB863-7F95-168C-6FAE-2F7559B2311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C1C049-E1DC-9161-14BA-C4101039EF5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889DE59-8087-25D9-628E-91D9C56B5C8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CC6176-3C62-4447-D67C-C15DEF2AC98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E6DBF82-5CDD-0825-12B0-DC00288A096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85156C-A13C-7E3F-ED57-648DBA4A2DD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EC3F484-66BC-8A5B-8B2F-F3A08B34CAD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EDA043-4889-40F7-2BD2-F80D699C70C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376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A96AC-9A71-36D6-3FCD-CF6D90234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17A570A-9AAE-0732-40BB-024B2C594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37715AF-4E15-552E-6AD4-450199798009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EBFFD3-8D7E-1D42-7C05-F1E914740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C45C44-B9B2-AD4F-B065-C4666C2BA842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8594C-6B48-E779-D64F-AE91665AF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A55A71-C652-D0E9-F830-F10CFC92A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8177A5-E2C8-2B54-7EB6-360162035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38C138-1E64-06CB-071B-8AF9A2F7942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C2F1C7F-6180-595A-F43F-530869F54B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18DDFC-08E9-4A99-014D-3F2CEF60F08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547D3DC-396A-D9E1-0614-E2F92D8E59A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62462A8-E041-7362-2D56-B942E28FA3F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235F6-1CBE-5971-35DD-7E85011824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0FAA2C8-2249-358A-19A3-FE5D6DABF8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27D1957-9F81-8EDC-47CB-C89EFDEE341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0FB56C-6358-BE69-36B0-9134E3D0DE8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61E313-2226-8338-9673-BB17D0D2424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86FC0A-08EA-36BE-1946-7C8CBD44D9B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0B04027-AB9B-83DF-EF1E-8F28FBBBD83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7CEA90-263A-6BA5-C2CE-00E53D1A1E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12D83A-7EBC-CDCE-AB9C-B50C46ACB52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135F91-701D-2A66-9CC5-A35C6EDC5BC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EA160F-3A61-A684-656B-61C96672144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5C02475-64C1-A905-72C6-0DCFFCAC23E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2B86D74-DD08-66E5-C831-0AA4FAD3437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150C3-5DCF-A3EB-9984-86B59DB3619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CEB6F8-8B21-2742-5A9A-86359085BD8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E79322-D486-2096-AED9-6CBD8AD54B1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CA23020-31C2-5CF8-A954-005649457D5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F55BB58-2B94-BB76-EB81-D80F69E6AE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ECB39C-A6E4-7A84-CA06-BA96013CDA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70E7A6-E5D2-27A4-23EB-EF7D6AC056F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869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5B2FA-60EB-B932-76B3-8F83CD80E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0563045-1D35-462F-3111-7B6B11792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8ED880-F863-491C-51E5-E2A6179A9878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21FC03-AE0A-2356-2FEB-04C47D00D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66D982-F57A-584C-12EF-D6C72590C66F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0953756-7243-B223-19D8-41EE1BDCF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5889BB3-F5BB-1CE7-74B8-AC87A7DF8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27B0A8C-89C4-DD8E-BCBB-468EBE43A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7F48CA-7B55-E721-6D06-D789861489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8DE78D2-F931-6DA7-44E5-9D72BEDBFB6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4FF450-DEAB-DDCA-1F55-0CFEF536BF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FF7E083-7E81-9CB6-5A6C-C96B2D76713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88912EF-CD27-B1EF-D507-72E8D048D3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4CB76D-2627-7A01-3C79-BE6AB7C1D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530B2C-5472-85FF-9E12-28439866E2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0B09A6A-A500-44EF-18E5-1EF8066291F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F01547-C568-93CE-08AB-5EFEDB5E617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1E93563-E775-2184-82FF-67B000FE286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1CB765-76D6-16A0-EBF2-6E9BA416C1C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EA4ECE-7C3C-85D5-7DB9-34F7AA60F4A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BA0738-9DAB-CB65-7261-4D5F31C46AA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2F58F93-FDDF-2FFE-F411-A9FB3E2C5B8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1205C4-8BB2-D511-4716-43CE20BE799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6191FB-8ACE-FC0C-2741-4C70A2150D7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C99FDE4-9AC4-336B-C2E1-402A22ADDC2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7B5D20D-0CC5-24F6-8783-B3702366755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671CD41-0E64-D4D6-B9D3-E815B26091D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2F9A7F9-EEAD-CD5A-2A57-16F3BB09D96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4BB21B-7F07-5155-19E8-73E6D1EDD32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D9D2697-4C6B-57E9-E8F8-447BE9B83CF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3ADD74A-488A-849F-701D-855B542337E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DAD4000-BF27-AEFE-87E4-846B7562388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09FC34-17C0-F139-3F06-AECBDEF0977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79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00322-7DD2-2151-0965-AF85F5628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87E07BC-EC35-C196-2507-3C01480DF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0AC878C-3C34-B469-7A73-BCBCD1D4CEE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DD2BEF-5909-7A55-6638-671591CEA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DC9A2D-7234-2390-ABDE-D90CB14A2363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F39830D-EAE1-4262-FCAB-126948B5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9C85220-0C05-37E4-6AA2-757C86F459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214A62-834D-A4A6-4185-B886412B1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After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landed on the strange planet.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24C5D94-F153-293E-F581-426B42C62AB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6E2EA09-3A3F-7340-0FE5-8D923A01576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E0C50-6924-E2DB-0930-0CC927E90B2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8B94B35-9601-9653-98D0-8574E45E03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BB262D8-5636-52F3-A0B2-D510B27E16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1600B25-A6B4-689E-B67B-57FC38C9E37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FE4AE96-6966-AAC8-0055-46FFA6404D4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9CB7ED-A16E-D387-7611-DEBAF2D03D1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73FBC4-3D9D-19B2-179B-EA86BB3FEF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7D51D7-15DE-6032-88E3-29F899E1433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3EE6D5-62BA-AF20-ADF6-7ECDBF10C48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5F980F-75C9-CC77-4ECC-903674BE193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513881-0F74-7C78-E55F-C4B31D3F01B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91DCD45-1EC9-2DF4-E080-384ABF1807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09CBB7-D38F-67B7-AA5B-EE0C6AD73D1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7023300-EF44-1439-3000-1A1A8E9E3AE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75E4F7-18FB-468D-171E-E5E304BD61C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C561000-6840-6186-DB32-5C21A610480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EF3C99-044B-C347-A78C-DDC3FA634F2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0E22AE8-05D2-6B8F-DEED-D76E77A6B77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D2F0774-8D1A-A063-141A-C8F5605AC21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1DA67DB-6FAB-60BB-2D47-442360AC2BA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20EEE5-5289-FED3-CCD3-BCCA198423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3053DC-8A72-7C71-6293-6AE8D4CF02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29D931-62ED-79E0-5AD2-8C15E0F56EA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917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1999" cy="641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3622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Nouns - Spot the noun phrase - Noun phrase, verb phrase, or clause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big, fluffy cloud/was running quickly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GNounPhrase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195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Prepositions - Spot the prepositional phrase!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prepositional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dog slept soundly on the porch./	on the porch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Gprep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Spot the verb phrase! Noun phrase, verb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Which is a </a:t>
                      </a:r>
                      <a:r>
                        <a:rPr lang="en-GB" sz="1400" b="1" dirty="0">
                          <a:effectLst/>
                        </a:rPr>
                        <a:t>verb phrase</a:t>
                      </a:r>
                      <a:r>
                        <a:rPr lang="en-GB" sz="14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was running quickly	The big, fluffy cloud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GVerbPhrase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0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05D13-A94E-9182-F8BD-F229A3F48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D9EABD5-08D9-52B8-524D-D7BA138CE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5EA420-86B2-DCBD-ED04-B673CD4C35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42F6B8-38A0-0CC5-8681-B21DFDBCCA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7A365E-EEF0-771E-C710-2E7AC1BD89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C9A23A-6D21-08AC-611B-DB72D5041B8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92981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C4C45-5E3C-804E-9824-ADA3183EA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EF7B32-4F51-1372-0DD7-80C548030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2DA4B5-1EE7-3BF1-20CA-2CC99466520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4469B1-90A2-257E-0705-22BB66E11C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9AE242-DBFB-9628-6003-EA1A907C8F3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D5CC9A-CC51-6265-97DC-A773292F7F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04716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F1403-26A8-0EFB-B567-DF97885BB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17C0E6-7064-7551-97E4-D8DF9D3D9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9BFFA2-1B09-8401-8082-2132EE90A76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C7053-6777-033A-4284-8A1C564202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E89692-8499-D856-1388-0C0466FC13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9B4F36-03F0-EB2D-D531-C2A6962A2C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0226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5B085-CF3C-74DF-F418-9E58EB1BA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694985-2AC8-D150-AAA4-FB49360E4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E55F64-D6D9-9127-75DE-41CCE45BC3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are the books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901D4E-9C26-98E1-C7A3-41C811E37E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269815-5E25-2418-FE2A-B39C4324DE2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84A4B6-4832-9775-F563-168553728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69780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2578</Words>
  <Application>Microsoft Office PowerPoint</Application>
  <PresentationFormat>Widescreen</PresentationFormat>
  <Paragraphs>376</Paragraphs>
  <Slides>56</Slides>
  <Notes>6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2025-12-22T10:15:50Z</dcterms:modified>
</cp:coreProperties>
</file>