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390" r:id="rId2"/>
    <p:sldId id="506" r:id="rId3"/>
    <p:sldId id="507" r:id="rId4"/>
    <p:sldId id="508" r:id="rId5"/>
    <p:sldId id="509" r:id="rId6"/>
    <p:sldId id="510" r:id="rId7"/>
    <p:sldId id="511" r:id="rId8"/>
    <p:sldId id="514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ECD39F-7EE1-4F21-B6EE-2E87154DF1E8}" v="3" dt="2025-12-15T12:27:41.4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0C2F2-729F-2730-80A3-2A721F9E6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5291F5-7E5D-9590-FF9A-BA94303AE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6C1F4B-DE0B-C12F-2831-51911B6623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E0D7D-1E1E-9217-06AC-65870C243F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785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4D3B2-F617-EAAC-554D-8725E718C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C8E075-4C83-2768-DE46-4BE7A73E4B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E370C8-4118-A770-3CA9-D77D476387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FE713-D970-7839-BCB2-960BC0C3BE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271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DC909-E659-3174-682B-B5A1FA895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16DCFE-F500-A9DD-16FF-9B7765214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A1C8FE-47A8-FAC4-2583-4F07FEA86D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EADFA2-A7D3-9620-E8A8-A033EF709D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022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E9F59-BC7E-330C-C494-C5584980F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9FB35B-52DA-1933-A864-21FAC1FD4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05C14B-D406-DC85-6AC6-F84EEBF7B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0542E5-AE58-E833-20CE-CA4077694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065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617B5-995A-2B9F-C769-4BA33A2BD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D794C3-593D-8888-21FC-E7F414FF1E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EBD208-2F1B-1A65-B093-57EC3DC91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45C0B-B2DC-FEE7-02CF-5CAD1BBE32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3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0050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8488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Because Emile forgot his space map,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5703 0.1641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32" y="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0E135-4F45-2580-5139-532907CF7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16A80A3-E645-77FA-CBE1-99E616177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67661BB-A331-F783-13E5-54D93D2EC3F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0797E1-2A72-B5E9-5590-BAC4E795F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DCE3DA-4DAB-4D85-E1E0-BBA9BA8C7075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8D5267-F042-4D5D-8898-8B0DBA0C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DBC7D0D-CD24-E4A9-77A7-28264D6E36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E1A2B9-9FE4-8453-22AD-1999A874B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EB153DF-C7AE-3206-1967-2DCF269CB97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DB47110-5B07-FACF-44A8-6A812118780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98E8EC-027D-90CB-0B22-8008E7B1CD5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076644D-7157-588F-7912-07A25F536D6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1D05059-2E39-5CE9-130C-E6FCA9B0974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9434D29-A0A3-5CD7-DB15-20BC9F0B8E04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67BAA3E-A37E-E437-0435-1749EB0DC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B6B2DA-6908-D6A0-DF16-1626B4C533A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4CFC49A-A62E-6CB6-937A-B944021951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775B6D-9026-326D-96FC-5542B899545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16979E-726E-732F-45B7-833213BD5A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8E7502-1678-828F-7B6A-66E3966A2C84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3C7828-E649-06EF-2F53-D04754CE84D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04881F-6035-F09D-8E4E-CC537FC9222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6EC7A71-0B18-4A25-E1FC-5BDD1AEDEC14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4D94B2E-C68A-DFC3-251E-37BB2F02CD4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8B0C4FD-5244-CE4A-A0D1-9BE4E72B08E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B5B2967-7957-029A-B34E-59F572DDA0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3BC1A1F-19A4-CA17-E5F1-EB02AAB259E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65AD7E-89D4-7141-D1ED-77C0713BF393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0631BB9-794D-0F46-C214-7B5265FF8C4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64B5DE6-A406-CADE-CCB9-FCD1AE6625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125DE23-FFC0-EE3F-ADAF-1F8B9DBA8CF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C9DD72C-C54D-D5FB-9AF5-D9E338F04D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A942B06-5702-A525-A3A2-38282A5D9F7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4535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E74D8-E2AD-D8ED-6FC9-5CD110D2B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6AD112F-7155-7EC9-033C-62A75A9AF2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F16A5-0E28-CDFB-36A3-A6C7D16E1C2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185254-423D-A979-A410-492999645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B5CDD4-4AD4-885C-BDF4-AA5E09449DD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582A33-5E2C-A4EB-631A-6D029E5F9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C7DE8FE-6F9D-F9E7-6589-ACBB391889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F0456D-82B1-DCB9-E018-AB3450BB1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D32A8F3-C2C6-A73B-5536-B90CDBD73E8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E80E68C-C375-06B1-5203-0C5E66871DC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33E090-A65F-186A-0BD5-C04FED8C7CB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707433B-133E-177F-4883-8802EFCEA7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40C3FDD-9FE5-9134-5B37-21787E66B64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DFE599D-B93C-1632-C91C-4CE0E8E4B8A6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F0A078-3730-2B5C-60B0-7376626BA0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389D29-7156-9887-5F11-8CD225C5F7E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635D1C-4A10-6229-5764-9576EBBF600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FF5F0FE-2419-7AEC-B135-BC8C99E2192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EC6D96-EB5E-88C7-35DC-859E7088171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07CA6C9-73F0-00D9-059D-578AD97151B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0448D4-3E0B-32F7-1DC6-36F2AA7B1C1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A41E6F2-ED1A-578E-AF89-705500F36A2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98028F0-5EF8-F705-78C3-646D3AABD13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B8B94AE-2782-4976-E59E-E38E5B4C58C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6ACDC73-E324-6FD9-D4A3-C0C14B7146F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D4BB863-7F95-168C-6FAE-2F7559B2311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7C1C049-E1DC-9161-14BA-C4101039EF5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889DE59-8087-25D9-628E-91D9C56B5C8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CC6176-3C62-4447-D67C-C15DEF2AC98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E6DBF82-5CDD-0825-12B0-DC00288A096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F85156C-A13C-7E3F-ED57-648DBA4A2DD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EC3F484-66BC-8A5B-8B2F-F3A08B34CAD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EDA043-4889-40F7-2BD2-F80D699C70C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376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A96AC-9A71-36D6-3FCD-CF6D90234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17A570A-9AAE-0732-40BB-024B2C594C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37715AF-4E15-552E-6AD4-450199798009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EBFFD3-8D7E-1D42-7C05-F1E914740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C45C44-B9B2-AD4F-B065-C4666C2BA842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8594C-6B48-E779-D64F-AE91665AF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A55A71-C652-D0E9-F830-F10CFC92A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8177A5-E2C8-2B54-7EB6-360162035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A38C138-1E64-06CB-071B-8AF9A2F7942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C2F1C7F-6180-595A-F43F-530869F54B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18DDFC-08E9-4A99-014D-3F2CEF60F08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547D3DC-396A-D9E1-0614-E2F92D8E59A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62462A8-E041-7362-2D56-B942E28FA3F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235F6-1CBE-5971-35DD-7E85011824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0FAA2C8-2249-358A-19A3-FE5D6DABF8B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27D1957-9F81-8EDC-47CB-C89EFDEE341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0FB56C-6358-BE69-36B0-9134E3D0DE8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61E313-2226-8338-9673-BB17D0D2424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86FC0A-08EA-36BE-1946-7C8CBD44D9B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0B04027-AB9B-83DF-EF1E-8F28FBBBD83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7CEA90-263A-6BA5-C2CE-00E53D1A1E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512D83A-7EBC-CDCE-AB9C-B50C46ACB52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135F91-701D-2A66-9CC5-A35C6EDC5BC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3EA160F-3A61-A684-656B-61C96672144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5C02475-64C1-A905-72C6-0DCFFCAC23E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2B86D74-DD08-66E5-C831-0AA4FAD3437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150C3-5DCF-A3EB-9984-86B59DB3619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CEB6F8-8B21-2742-5A9A-86359085BD8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E79322-D486-2096-AED9-6CBD8AD54B1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CA23020-31C2-5CF8-A954-005649457D5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F55BB58-2B94-BB76-EB81-D80F69E6AE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ECB39C-A6E4-7A84-CA06-BA96013CDA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70E7A6-E5D2-27A4-23EB-EF7D6AC056F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869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5B2FA-60EB-B932-76B3-8F83CD80E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0563045-1D35-462F-3111-7B6B11792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D8ED880-F863-491C-51E5-E2A6179A9878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21FC03-AE0A-2356-2FEB-04C47D00D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66D982-F57A-584C-12EF-D6C72590C66F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0953756-7243-B223-19D8-41EE1BDCF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5889BB3-F5BB-1CE7-74B8-AC87A7DF83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27B0A8C-89C4-DD8E-BCBB-468EBE43A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7F48CA-7B55-E721-6D06-D789861489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8DE78D2-F931-6DA7-44E5-9D72BEDBFB6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4FF450-DEAB-DDCA-1F55-0CFEF536BF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FF7E083-7E81-9CB6-5A6C-C96B2D76713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88912EF-CD27-B1EF-D507-72E8D048D3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4CB76D-2627-7A01-3C79-BE6AB7C1D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530B2C-5472-85FF-9E12-28439866E2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0B09A6A-A500-44EF-18E5-1EF8066291F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F01547-C568-93CE-08AB-5EFEDB5E617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1E93563-E775-2184-82FF-67B000FE286C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1CB765-76D6-16A0-EBF2-6E9BA416C1C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EA4ECE-7C3C-85D5-7DB9-34F7AA60F4A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BA0738-9DAB-CB65-7261-4D5F31C46AA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2F58F93-FDDF-2FFE-F411-A9FB3E2C5B8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1205C4-8BB2-D511-4716-43CE20BE799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6191FB-8ACE-FC0C-2741-4C70A2150D7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C99FDE4-9AC4-336B-C2E1-402A22ADDC2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7B5D20D-0CC5-24F6-8783-B3702366755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671CD41-0E64-D4D6-B9D3-E815B26091D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2F9A7F9-EEAD-CD5A-2A57-16F3BB09D96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74BB21B-7F07-5155-19E8-73E6D1EDD32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D9D2697-4C6B-57E9-E8F8-447BE9B83CF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3ADD74A-488A-849F-701D-855B542337E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DAD4000-BF27-AEFE-87E4-846B7562388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09FC34-17C0-F139-3F06-AECBDEF0977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079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00322-7DD2-2151-0965-AF85F5628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87E07BC-EC35-C196-2507-3C01480DF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0AC878C-3C34-B469-7A73-BCBCD1D4CEE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DD2BEF-5909-7A55-6638-671591CEA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DC9A2D-7234-2390-ABDE-D90CB14A2363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F39830D-EAE1-4262-FCAB-126948B5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9C85220-0C05-37E4-6AA2-757C86F459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214A62-834D-A4A6-4185-B886412B1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After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landed on the strange planet.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24C5D94-F153-293E-F581-426B42C62AB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6E2EA09-3A3F-7340-0FE5-8D923A01576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8E0C50-6924-E2DB-0930-0CC927E90B2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8B94B35-9601-9653-98D0-8574E45E03C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BB262D8-5636-52F3-A0B2-D510B27E16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1600B25-A6B4-689E-B67B-57FC38C9E37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FE4AE96-6966-AAC8-0055-46FFA6404D4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D9CB7ED-A16E-D387-7611-DEBAF2D03D1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73FBC4-3D9D-19B2-179B-EA86BB3FEF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B7D51D7-15DE-6032-88E3-29F899E1433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3EE6D5-62BA-AF20-ADF6-7ECDBF10C48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15F980F-75C9-CC77-4ECC-903674BE193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513881-0F74-7C78-E55F-C4B31D3F01B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91DCD45-1EC9-2DF4-E080-384ABF1807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09CBB7-D38F-67B7-AA5B-EE0C6AD73D1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7023300-EF44-1439-3000-1A1A8E9E3AE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75E4F7-18FB-468D-171E-E5E304BD61C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C561000-6840-6186-DB32-5C21A610480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EF3C99-044B-C347-A78C-DDC3FA634F2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0E22AE8-05D2-6B8F-DEED-D76E77A6B77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D2F0774-8D1A-A063-141A-C8F5605AC21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1DA67DB-6FAB-60BB-2D47-442360AC2BA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20EEE5-5289-FED3-CCD3-BCCA198423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3053DC-8A72-7C71-6293-6AE8D4CF02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29D931-62ED-79E0-5AD2-8C15E0F56EA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917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91999" cy="641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3284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4675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741306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5065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3622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small, fluffy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GExpandedNP1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Nouns - Spot the noun phrase - Noun phrase, verb phrase, or clause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big, fluffy cloud/was running quickly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GNounPhrase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195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Prepositions - Spot the prepositional phrase!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prepositional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dog slept soundly on the porch./	on the porch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Gprep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 - Spot the verb phrase! Noun phrase, verb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Which is a </a:t>
                      </a:r>
                      <a:r>
                        <a:rPr lang="en-GB" sz="1400" b="1" dirty="0">
                          <a:effectLst/>
                        </a:rPr>
                        <a:t>verb phrase</a:t>
                      </a:r>
                      <a:r>
                        <a:rPr lang="en-GB" sz="14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was running quickly	The big, fluffy cloud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GVerbPhrase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80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843</Words>
  <Application>Microsoft Office PowerPoint</Application>
  <PresentationFormat>Widescreen</PresentationFormat>
  <Paragraphs>134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2025-12-22T10:15:28Z</dcterms:modified>
</cp:coreProperties>
</file>