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390" r:id="rId2"/>
    <p:sldId id="407" r:id="rId3"/>
    <p:sldId id="523" r:id="rId4"/>
    <p:sldId id="524" r:id="rId5"/>
    <p:sldId id="525" r:id="rId6"/>
    <p:sldId id="526" r:id="rId7"/>
    <p:sldId id="450" r:id="rId8"/>
    <p:sldId id="468" r:id="rId9"/>
    <p:sldId id="469" r:id="rId10"/>
    <p:sldId id="470" r:id="rId11"/>
    <p:sldId id="471" r:id="rId12"/>
    <p:sldId id="472" r:id="rId13"/>
    <p:sldId id="473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C1D6BD-40C7-4B53-BADE-0B5B093EE632}" v="2" dt="2025-12-09T12:14:02.2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355415" y="392647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710732" y="3896689"/>
            <a:ext cx="200401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805190" y="498014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148801" y="443607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433513" y="445422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578898" y="5018979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22452" y="531612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94691" y="441725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8CC82-590E-7E18-34BC-200637C1577E}"/>
              </a:ext>
            </a:extLst>
          </p:cNvPr>
          <p:cNvSpPr txBox="1">
            <a:spLocks/>
          </p:cNvSpPr>
          <p:nvPr/>
        </p:nvSpPr>
        <p:spPr>
          <a:xfrm>
            <a:off x="697058" y="1344231"/>
            <a:ext cx="73801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CE7276-C3B9-3ED5-7D2A-AA8E7B3B409C}"/>
              </a:ext>
            </a:extLst>
          </p:cNvPr>
          <p:cNvSpPr txBox="1">
            <a:spLocks/>
          </p:cNvSpPr>
          <p:nvPr/>
        </p:nvSpPr>
        <p:spPr>
          <a:xfrm>
            <a:off x="3685275" y="2289831"/>
            <a:ext cx="1724425" cy="97918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“hard”?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450372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477596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7041304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7313543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D9379F3E-98ED-5A00-8F0D-BC129C3E76F5}"/>
              </a:ext>
            </a:extLst>
          </p:cNvPr>
          <p:cNvSpPr/>
          <p:nvPr/>
        </p:nvSpPr>
        <p:spPr>
          <a:xfrm>
            <a:off x="8514413" y="6064475"/>
            <a:ext cx="3492065" cy="61912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6D04-0F71-9AAA-33A4-40895A07C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9E44FA-64F9-ECB4-A055-E7FF80760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22094A-8A78-2D50-8369-31A2E6DA09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C7B554-92E6-9922-382A-28F9E3956C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1A3025-2537-4A8C-E249-D6C99B0DC50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FBFD73-BA6D-0D28-E52A-15DC5163C6D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2234066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9CA14-58D5-BDBE-B085-CDBE31C83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CF439-C461-C251-541A-8AD394A76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430D7D-57A2-1BC6-0204-BE92AB42FBB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233054-F18E-C309-A097-8D475039BC8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7D1BF9-B3D4-DF32-284B-6EA1E3F6583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4FAE1D-1E38-46FD-034E-D551BF6EE10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3373808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36828-6D8D-E4F5-10A2-EE0856CEB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F54C81-EAE3-BE07-47C1-FFDEEC2AA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B8D783-9E10-3B4F-BBC0-B66746ED424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9B13A5-1827-4E67-7931-F0B2F73B8FA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1C9BF2-CF15-A6AD-A31F-10F2DB2DBF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126544-5048-030A-6C49-4105B8109A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2887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4F40F-9EB6-0B13-1FDC-008BE1B17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7F9856-127D-C223-78D2-FF1BE6369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A90AF-8630-23B7-DC7B-7E9A75408E8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3B6AAE-841B-C1C8-8581-B4E96F1408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B5E654-F4AC-7AF2-A232-6A8CE102844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144225-2AE4-6B0C-E2DD-EA85D8B6A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31782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37184-8527-E385-2FA5-4A83B88F1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E416FC8-3A73-0110-9146-A7B222FC8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79D5DA-555A-E287-0DBB-475542954AE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7D94EC-4AE0-F071-4940-D8979165F5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883D38-C73A-1AE2-FBA2-114101C8DA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367119-4516-F371-10E0-32612150CF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10055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219325" y="4837895"/>
            <a:ext cx="785688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440725" y="3771330"/>
            <a:ext cx="1038644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414258" y="4319952"/>
            <a:ext cx="1091577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955119" y="428874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825067" y="3739098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237910" y="3888633"/>
            <a:ext cx="1466850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048557" y="3888633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498332" y="505609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407395" y="44976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26655" y="442958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837492" y="506995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725</Words>
  <Application>Microsoft Office PowerPoint</Application>
  <PresentationFormat>Widescreen</PresentationFormat>
  <Paragraphs>80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2025-12-22T10:20:37Z</dcterms:modified>
</cp:coreProperties>
</file>