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8"/>
  </p:notesMasterIdLst>
  <p:sldIdLst>
    <p:sldId id="390" r:id="rId2"/>
    <p:sldId id="507" r:id="rId3"/>
    <p:sldId id="527" r:id="rId4"/>
    <p:sldId id="528" r:id="rId5"/>
    <p:sldId id="529" r:id="rId6"/>
    <p:sldId id="385" r:id="rId7"/>
  </p:sldIdLst>
  <p:sldSz cx="12192000" cy="6858000"/>
  <p:notesSz cx="6858000" cy="9144000"/>
  <p:embeddedFontLst>
    <p:embeddedFont>
      <p:font typeface="Andika" panose="02000000000000000000" pitchFamily="2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16C9A6D-D7CA-40E9-A26C-253BF844DE14}" v="10" dt="2025-12-15T11:05:28.53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8" Type="http://schemas.microsoft.com/office/2018/10/relationships/authors" Target="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3F43FE-512A-E047-0B0C-42DB82D2D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D61E6B-A8CA-B6CB-6F68-09509479D2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A33F794-9EAD-A1E5-4FE0-9D99F728D7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B4A927-A2E2-7902-24EE-CA63296378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46432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461676-F576-A7E3-17B8-606C9046EC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C84D3E-9D20-BCB2-CDFB-CD7F39108C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BB03E2F-A2A0-0DC8-57E2-6CB1D09FEB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754122-3C14-13F0-3D43-DBCDF0ED47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47141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62746C-AC48-5BC9-BAEF-ED0FE6F6D5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942FBAA-82AC-5B44-DF41-C1C3114F10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F7A22A-33CE-7816-C247-F36E67C333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3D7720-0DD4-EB5B-63A4-DE9D885431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194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4809" y="4390356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HINT: Remember FANBOYS.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make 3 compound sentences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from the sentences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1875" y="-71087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1290" y="2064283"/>
            <a:ext cx="9310710" cy="1631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sun was shining brightly.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She forgot her homework.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went to the park.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studied all night.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dog barked loudly.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love chocolate cake.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13634" y="423300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54021" y="299798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60874" y="530729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55236" y="509905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32183" y="321523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16978" y="370896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53652" y="473767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85996" y="427031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86905" y="429194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406730" y="372301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46745" y="475407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707375" y="509905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10885" y="325673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60102" y="318784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51169" y="2290564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EFB1FBCC-788A-DC17-D6B1-4A81D3761DB6}"/>
              </a:ext>
            </a:extLst>
          </p:cNvPr>
          <p:cNvSpPr txBox="1">
            <a:spLocks/>
          </p:cNvSpPr>
          <p:nvPr/>
        </p:nvSpPr>
        <p:spPr>
          <a:xfrm>
            <a:off x="4686928" y="3811562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sun was shining brightly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24E23FBC-F6DA-7530-13B2-AA9B3F6D0E94}"/>
              </a:ext>
            </a:extLst>
          </p:cNvPr>
          <p:cNvSpPr txBox="1">
            <a:spLocks/>
          </p:cNvSpPr>
          <p:nvPr/>
        </p:nvSpPr>
        <p:spPr>
          <a:xfrm>
            <a:off x="8598631" y="3811561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forgot her homework.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2FA552-7725-CD6C-D2E7-933313CF50B5}"/>
              </a:ext>
            </a:extLst>
          </p:cNvPr>
          <p:cNvSpPr txBox="1">
            <a:spLocks/>
          </p:cNvSpPr>
          <p:nvPr/>
        </p:nvSpPr>
        <p:spPr>
          <a:xfrm>
            <a:off x="7669750" y="3824065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7D366B8-B973-7FB6-2B37-0332E989CA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5133" y="3696247"/>
            <a:ext cx="234235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For example: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5B469D1A-A988-327C-3F15-4297242AA1EC}"/>
              </a:ext>
            </a:extLst>
          </p:cNvPr>
          <p:cNvSpPr txBox="1">
            <a:spLocks/>
          </p:cNvSpPr>
          <p:nvPr/>
        </p:nvSpPr>
        <p:spPr>
          <a:xfrm>
            <a:off x="294501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6A0EA0D2-8B13-A88D-B27B-C0EA7BD8BA88}"/>
              </a:ext>
            </a:extLst>
          </p:cNvPr>
          <p:cNvSpPr txBox="1">
            <a:spLocks/>
          </p:cNvSpPr>
          <p:nvPr/>
        </p:nvSpPr>
        <p:spPr>
          <a:xfrm>
            <a:off x="419770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6745A75B-E782-E13E-D2B2-10FF1767D271}"/>
              </a:ext>
            </a:extLst>
          </p:cNvPr>
          <p:cNvSpPr txBox="1">
            <a:spLocks/>
          </p:cNvSpPr>
          <p:nvPr/>
        </p:nvSpPr>
        <p:spPr>
          <a:xfrm>
            <a:off x="545039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24C6882C-6D2B-33FD-D135-61D0E1294344}"/>
              </a:ext>
            </a:extLst>
          </p:cNvPr>
          <p:cNvSpPr txBox="1">
            <a:spLocks/>
          </p:cNvSpPr>
          <p:nvPr/>
        </p:nvSpPr>
        <p:spPr>
          <a:xfrm>
            <a:off x="670308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400DCE7A-9257-594D-8058-44552D8F621F}"/>
              </a:ext>
            </a:extLst>
          </p:cNvPr>
          <p:cNvSpPr txBox="1">
            <a:spLocks/>
          </p:cNvSpPr>
          <p:nvPr/>
        </p:nvSpPr>
        <p:spPr>
          <a:xfrm>
            <a:off x="795577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51A5B04F-9DA0-320F-C2FA-A4CE24B5D5AC}"/>
              </a:ext>
            </a:extLst>
          </p:cNvPr>
          <p:cNvSpPr txBox="1">
            <a:spLocks/>
          </p:cNvSpPr>
          <p:nvPr/>
        </p:nvSpPr>
        <p:spPr>
          <a:xfrm>
            <a:off x="920846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11C8D3E2-61C5-DBD1-45C1-23B3BC8D7400}"/>
              </a:ext>
            </a:extLst>
          </p:cNvPr>
          <p:cNvSpPr txBox="1">
            <a:spLocks/>
          </p:cNvSpPr>
          <p:nvPr/>
        </p:nvSpPr>
        <p:spPr>
          <a:xfrm>
            <a:off x="10461159" y="5065869"/>
            <a:ext cx="881602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271 0.00046 L -0.25598 0.13773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35" y="6852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51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  <p:bldP spid="34" grpId="0" animBg="1"/>
      <p:bldP spid="35" grpId="0" animBg="1"/>
      <p:bldP spid="38" grpId="0" animBg="1"/>
      <p:bldP spid="41" grpId="0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972E96-DAFB-A16D-A49B-22B892E2EB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FA0C735C-2536-95DE-E8F3-2777BEF6DB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C204868-1E6D-58DC-CB12-842CA9CC5A9E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A93EEEE-C552-E352-344A-F6E21B6B82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4809" y="4390356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HINT: Remember FANBOYS.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982825E-6531-1B39-41AC-4617B41A0E15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make 3 compound sentences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from the sentences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657388E-C60A-C946-7C5A-3DC98F2316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0EA217E3-DD54-3B00-5E34-FFCD797E08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1234" y="30306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A8D6130-E32F-54C2-D6FD-C65BE211CC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1290" y="2064283"/>
            <a:ext cx="9310710" cy="1631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sun was shining brightly.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She forgot her homework.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went to the park.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studied all night.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dog barked loudly.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love chocolate cake.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0CA83088-874A-298F-66FD-DDDC0D080E45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2D2A673E-A6BE-62BC-A122-2080595CE449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434277-AF2B-34D1-6A73-7C757CCB0A9B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7D7B84FF-A04F-4D4E-A948-930A5F3F3E48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B7B712D-A968-FB9C-C522-687B6CF18C1F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2E5BD716-F1B0-816B-88E3-601555589837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A6F0FAA-FF48-EEA5-5D59-3FE4C01A21DC}"/>
              </a:ext>
            </a:extLst>
          </p:cNvPr>
          <p:cNvSpPr/>
          <p:nvPr/>
        </p:nvSpPr>
        <p:spPr>
          <a:xfrm>
            <a:off x="1413634" y="423300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4872ADB-5504-B871-D236-5F40748EAD4B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54021" y="299798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8F00370-7DD6-2079-E053-93E51415D83F}"/>
              </a:ext>
            </a:extLst>
          </p:cNvPr>
          <p:cNvCxnSpPr/>
          <p:nvPr/>
        </p:nvCxnSpPr>
        <p:spPr>
          <a:xfrm>
            <a:off x="1460874" y="530729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011DCB2-753E-96D6-46FA-10683216DEE8}"/>
              </a:ext>
            </a:extLst>
          </p:cNvPr>
          <p:cNvCxnSpPr>
            <a:cxnSpLocks/>
          </p:cNvCxnSpPr>
          <p:nvPr/>
        </p:nvCxnSpPr>
        <p:spPr>
          <a:xfrm>
            <a:off x="2055236" y="509905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BC27F90-8203-8F8A-2B7F-7BDDAA1756E2}"/>
              </a:ext>
            </a:extLst>
          </p:cNvPr>
          <p:cNvCxnSpPr>
            <a:cxnSpLocks/>
          </p:cNvCxnSpPr>
          <p:nvPr/>
        </p:nvCxnSpPr>
        <p:spPr>
          <a:xfrm>
            <a:off x="732183" y="321523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31357BB-9F30-8483-DA30-D307A85283D7}"/>
              </a:ext>
            </a:extLst>
          </p:cNvPr>
          <p:cNvCxnSpPr>
            <a:cxnSpLocks/>
          </p:cNvCxnSpPr>
          <p:nvPr/>
        </p:nvCxnSpPr>
        <p:spPr>
          <a:xfrm>
            <a:off x="316978" y="370896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6A60B68-7AFB-7A59-DA0D-9764D06EE5E0}"/>
              </a:ext>
            </a:extLst>
          </p:cNvPr>
          <p:cNvCxnSpPr>
            <a:cxnSpLocks/>
          </p:cNvCxnSpPr>
          <p:nvPr/>
        </p:nvCxnSpPr>
        <p:spPr>
          <a:xfrm>
            <a:off x="2353652" y="473767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EE1A61B-294B-7C95-AAC8-B9672B63E732}"/>
              </a:ext>
            </a:extLst>
          </p:cNvPr>
          <p:cNvCxnSpPr>
            <a:cxnSpLocks/>
          </p:cNvCxnSpPr>
          <p:nvPr/>
        </p:nvCxnSpPr>
        <p:spPr>
          <a:xfrm>
            <a:off x="2485996" y="427031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536B70E-5798-8FF0-F816-D365AEAA6A22}"/>
              </a:ext>
            </a:extLst>
          </p:cNvPr>
          <p:cNvCxnSpPr>
            <a:cxnSpLocks/>
          </p:cNvCxnSpPr>
          <p:nvPr/>
        </p:nvCxnSpPr>
        <p:spPr>
          <a:xfrm>
            <a:off x="186905" y="429194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1318BFC-353B-17C9-40C4-0DAB9B8B0967}"/>
              </a:ext>
            </a:extLst>
          </p:cNvPr>
          <p:cNvCxnSpPr>
            <a:cxnSpLocks/>
          </p:cNvCxnSpPr>
          <p:nvPr/>
        </p:nvCxnSpPr>
        <p:spPr>
          <a:xfrm flipV="1">
            <a:off x="2406730" y="372301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1D0EFA4-7665-6E33-0EA0-292CE45569A2}"/>
              </a:ext>
            </a:extLst>
          </p:cNvPr>
          <p:cNvCxnSpPr>
            <a:cxnSpLocks/>
          </p:cNvCxnSpPr>
          <p:nvPr/>
        </p:nvCxnSpPr>
        <p:spPr>
          <a:xfrm flipV="1">
            <a:off x="346745" y="475407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62BD2EA-0F24-EA61-F711-BF8A160DDFEE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1736177-B7D5-DA1E-CE98-8D7E4C02514C}"/>
              </a:ext>
            </a:extLst>
          </p:cNvPr>
          <p:cNvCxnSpPr>
            <a:cxnSpLocks/>
          </p:cNvCxnSpPr>
          <p:nvPr/>
        </p:nvCxnSpPr>
        <p:spPr>
          <a:xfrm flipV="1">
            <a:off x="707375" y="509905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EA89AA4-83F0-D26C-15F2-BE969F4AD974}"/>
              </a:ext>
            </a:extLst>
          </p:cNvPr>
          <p:cNvCxnSpPr>
            <a:cxnSpLocks/>
          </p:cNvCxnSpPr>
          <p:nvPr/>
        </p:nvCxnSpPr>
        <p:spPr>
          <a:xfrm flipV="1">
            <a:off x="2110885" y="325673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F9DDB8C-B659-570A-074D-77FEC36D31CD}"/>
              </a:ext>
            </a:extLst>
          </p:cNvPr>
          <p:cNvGrpSpPr>
            <a:grpSpLocks/>
          </p:cNvGrpSpPr>
          <p:nvPr/>
        </p:nvGrpSpPr>
        <p:grpSpPr bwMode="auto">
          <a:xfrm>
            <a:off x="1460102" y="318784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8640379-0CDC-5910-FD6B-B72191ACC83E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5EA5CD1-9DED-4058-4EF1-78D11E0EAA5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B6948699-0AD5-4963-84BD-776897EA89E6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F5E2E4B-E070-7CBA-D70F-FF60EF516B9F}"/>
              </a:ext>
            </a:extLst>
          </p:cNvPr>
          <p:cNvSpPr txBox="1"/>
          <p:nvPr/>
        </p:nvSpPr>
        <p:spPr>
          <a:xfrm>
            <a:off x="251169" y="2290564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C95D22D-514D-BA9B-25E4-0C65657AE100}"/>
              </a:ext>
            </a:extLst>
          </p:cNvPr>
          <p:cNvSpPr txBox="1">
            <a:spLocks/>
          </p:cNvSpPr>
          <p:nvPr/>
        </p:nvSpPr>
        <p:spPr>
          <a:xfrm>
            <a:off x="4686928" y="3811562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sun was shining brightly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7AAA3013-F50D-DE3A-D0BA-34BDA7949D50}"/>
              </a:ext>
            </a:extLst>
          </p:cNvPr>
          <p:cNvSpPr txBox="1">
            <a:spLocks/>
          </p:cNvSpPr>
          <p:nvPr/>
        </p:nvSpPr>
        <p:spPr>
          <a:xfrm>
            <a:off x="8598631" y="3811561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forgot her homework.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BA17A035-ECC6-9F01-E705-480C7F014D84}"/>
              </a:ext>
            </a:extLst>
          </p:cNvPr>
          <p:cNvSpPr txBox="1">
            <a:spLocks/>
          </p:cNvSpPr>
          <p:nvPr/>
        </p:nvSpPr>
        <p:spPr>
          <a:xfrm>
            <a:off x="7669750" y="3824065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1F68E36-1F36-0C4A-E836-AB54EC883A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5133" y="3696247"/>
            <a:ext cx="234235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For example: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0E8F845A-B6DF-21DC-DD50-A11ED0B6E585}"/>
              </a:ext>
            </a:extLst>
          </p:cNvPr>
          <p:cNvSpPr txBox="1">
            <a:spLocks/>
          </p:cNvSpPr>
          <p:nvPr/>
        </p:nvSpPr>
        <p:spPr>
          <a:xfrm>
            <a:off x="294501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E92BD102-B392-8777-2F0C-2B4828BA9A0C}"/>
              </a:ext>
            </a:extLst>
          </p:cNvPr>
          <p:cNvSpPr txBox="1">
            <a:spLocks/>
          </p:cNvSpPr>
          <p:nvPr/>
        </p:nvSpPr>
        <p:spPr>
          <a:xfrm>
            <a:off x="419770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A2A32751-34B7-0F60-7F8A-58473C943FFA}"/>
              </a:ext>
            </a:extLst>
          </p:cNvPr>
          <p:cNvSpPr txBox="1">
            <a:spLocks/>
          </p:cNvSpPr>
          <p:nvPr/>
        </p:nvSpPr>
        <p:spPr>
          <a:xfrm>
            <a:off x="545039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958E76B6-9C00-3371-5988-89A5117394D0}"/>
              </a:ext>
            </a:extLst>
          </p:cNvPr>
          <p:cNvSpPr txBox="1">
            <a:spLocks/>
          </p:cNvSpPr>
          <p:nvPr/>
        </p:nvSpPr>
        <p:spPr>
          <a:xfrm>
            <a:off x="670308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835C5376-99E6-1979-35CA-F75C6A112F97}"/>
              </a:ext>
            </a:extLst>
          </p:cNvPr>
          <p:cNvSpPr txBox="1">
            <a:spLocks/>
          </p:cNvSpPr>
          <p:nvPr/>
        </p:nvSpPr>
        <p:spPr>
          <a:xfrm>
            <a:off x="795577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5BC3311F-8E82-CCDA-DD19-9EB1355A9809}"/>
              </a:ext>
            </a:extLst>
          </p:cNvPr>
          <p:cNvSpPr txBox="1">
            <a:spLocks/>
          </p:cNvSpPr>
          <p:nvPr/>
        </p:nvSpPr>
        <p:spPr>
          <a:xfrm>
            <a:off x="920846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EC3D6BC3-6429-A625-085F-264CE8B6BA9F}"/>
              </a:ext>
            </a:extLst>
          </p:cNvPr>
          <p:cNvSpPr txBox="1">
            <a:spLocks/>
          </p:cNvSpPr>
          <p:nvPr/>
        </p:nvSpPr>
        <p:spPr>
          <a:xfrm>
            <a:off x="10461159" y="5065869"/>
            <a:ext cx="881602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DDE3D459-DB7E-1C70-572D-AAEFD4283A5B}"/>
              </a:ext>
            </a:extLst>
          </p:cNvPr>
          <p:cNvSpPr txBox="1">
            <a:spLocks/>
          </p:cNvSpPr>
          <p:nvPr/>
        </p:nvSpPr>
        <p:spPr>
          <a:xfrm>
            <a:off x="4076553" y="5742053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went to the park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593810F0-CF7A-A7AE-62B7-F9EA634E6DA7}"/>
              </a:ext>
            </a:extLst>
          </p:cNvPr>
          <p:cNvSpPr txBox="1">
            <a:spLocks/>
          </p:cNvSpPr>
          <p:nvPr/>
        </p:nvSpPr>
        <p:spPr>
          <a:xfrm>
            <a:off x="7988256" y="5742052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studied all night.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4AD35CDA-6AA1-F58A-7D45-CCFCB734A270}"/>
              </a:ext>
            </a:extLst>
          </p:cNvPr>
          <p:cNvSpPr txBox="1">
            <a:spLocks/>
          </p:cNvSpPr>
          <p:nvPr/>
        </p:nvSpPr>
        <p:spPr>
          <a:xfrm>
            <a:off x="7059375" y="5754556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</p:spTree>
    <p:extLst>
      <p:ext uri="{BB962C8B-B14F-4D97-AF65-F5344CB8AC3E}">
        <p14:creationId xmlns:p14="http://schemas.microsoft.com/office/powerpoint/2010/main" val="2173932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0AD69-BE12-B0FC-4311-BAD7D15C4B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73E6F2BD-9A93-9A5E-C025-2D5DD66CBF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B7B91FF-7DBF-3462-1630-3D1192280C85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54D1579-0C2A-3D0A-1D7F-E306FAD87C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4809" y="4390356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HINT: Remember FANBOYS.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637CB63-E92E-BE50-B15E-BED1ABB87554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make 3 compound sentences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from the sentences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D1058E5-03A2-6220-CCE0-65AB44353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BB427E9-32DC-5655-4736-C5FD3CDB72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1234" y="30306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55A9F9B-A54B-35AB-E5D6-219BC5D451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1290" y="2064283"/>
            <a:ext cx="9310710" cy="1631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sun was shining brightly.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She forgot her homework.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went to the park.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studied all night.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dog barked loudly.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love chocolate cake.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11A01B67-6DFE-84AB-5956-C5A65F46219C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3BBF2DA8-E200-AA75-8D4A-B1EA21EA3524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E43A47C-D1B4-0A5B-C67F-170CF1477E5C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65495792-11DA-CD3E-A1E0-5C9EC7C3AD57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2BFA9FF-3A21-51A2-CBD5-CEF074F75D8C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B3B2D348-DEA7-7E0C-D30B-289A88DB76B4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686D315-3F23-2E0B-2749-B95DC84B92BF}"/>
              </a:ext>
            </a:extLst>
          </p:cNvPr>
          <p:cNvSpPr/>
          <p:nvPr/>
        </p:nvSpPr>
        <p:spPr>
          <a:xfrm>
            <a:off x="1413634" y="423300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583D896-03D4-3E15-16A0-FA44831C4D2B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54021" y="299798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E68EBD4-902F-6C1E-42AD-AF1FFC2E5817}"/>
              </a:ext>
            </a:extLst>
          </p:cNvPr>
          <p:cNvCxnSpPr/>
          <p:nvPr/>
        </p:nvCxnSpPr>
        <p:spPr>
          <a:xfrm>
            <a:off x="1460874" y="530729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6E9F97B-EDB3-CF7D-FFDC-ACE67FC44401}"/>
              </a:ext>
            </a:extLst>
          </p:cNvPr>
          <p:cNvCxnSpPr>
            <a:cxnSpLocks/>
          </p:cNvCxnSpPr>
          <p:nvPr/>
        </p:nvCxnSpPr>
        <p:spPr>
          <a:xfrm>
            <a:off x="2055236" y="509905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BA6D9EE-869E-B75C-B623-60B50F08EE16}"/>
              </a:ext>
            </a:extLst>
          </p:cNvPr>
          <p:cNvCxnSpPr>
            <a:cxnSpLocks/>
          </p:cNvCxnSpPr>
          <p:nvPr/>
        </p:nvCxnSpPr>
        <p:spPr>
          <a:xfrm>
            <a:off x="732183" y="321523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0F483AC-D982-5F34-AB91-5CA37E82C1B7}"/>
              </a:ext>
            </a:extLst>
          </p:cNvPr>
          <p:cNvCxnSpPr>
            <a:cxnSpLocks/>
          </p:cNvCxnSpPr>
          <p:nvPr/>
        </p:nvCxnSpPr>
        <p:spPr>
          <a:xfrm>
            <a:off x="316978" y="370896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B50A0A1-2A23-1CEA-FDCE-007437DEF221}"/>
              </a:ext>
            </a:extLst>
          </p:cNvPr>
          <p:cNvCxnSpPr>
            <a:cxnSpLocks/>
          </p:cNvCxnSpPr>
          <p:nvPr/>
        </p:nvCxnSpPr>
        <p:spPr>
          <a:xfrm>
            <a:off x="2353652" y="473767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8C1244F-02B9-B7A1-FFD1-0F1F8B2B00AB}"/>
              </a:ext>
            </a:extLst>
          </p:cNvPr>
          <p:cNvCxnSpPr>
            <a:cxnSpLocks/>
          </p:cNvCxnSpPr>
          <p:nvPr/>
        </p:nvCxnSpPr>
        <p:spPr>
          <a:xfrm>
            <a:off x="2485996" y="427031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99F7FD3-47FE-B408-378C-283E7AA5F898}"/>
              </a:ext>
            </a:extLst>
          </p:cNvPr>
          <p:cNvCxnSpPr>
            <a:cxnSpLocks/>
          </p:cNvCxnSpPr>
          <p:nvPr/>
        </p:nvCxnSpPr>
        <p:spPr>
          <a:xfrm>
            <a:off x="186905" y="429194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0685365-DA6B-A26E-67D8-0302C4B99358}"/>
              </a:ext>
            </a:extLst>
          </p:cNvPr>
          <p:cNvCxnSpPr>
            <a:cxnSpLocks/>
          </p:cNvCxnSpPr>
          <p:nvPr/>
        </p:nvCxnSpPr>
        <p:spPr>
          <a:xfrm flipV="1">
            <a:off x="2406730" y="372301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B8488F9-A4EA-9C67-0CA0-BD47326D312B}"/>
              </a:ext>
            </a:extLst>
          </p:cNvPr>
          <p:cNvCxnSpPr>
            <a:cxnSpLocks/>
          </p:cNvCxnSpPr>
          <p:nvPr/>
        </p:nvCxnSpPr>
        <p:spPr>
          <a:xfrm flipV="1">
            <a:off x="346745" y="475407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0624DF14-BD9B-27D1-EF07-C58D23699E25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FA38450-86E0-8C91-00EA-2BF0380D2F21}"/>
              </a:ext>
            </a:extLst>
          </p:cNvPr>
          <p:cNvCxnSpPr>
            <a:cxnSpLocks/>
          </p:cNvCxnSpPr>
          <p:nvPr/>
        </p:nvCxnSpPr>
        <p:spPr>
          <a:xfrm flipV="1">
            <a:off x="707375" y="509905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6A05405-38FE-D84C-EA53-EE886B1AE186}"/>
              </a:ext>
            </a:extLst>
          </p:cNvPr>
          <p:cNvCxnSpPr>
            <a:cxnSpLocks/>
          </p:cNvCxnSpPr>
          <p:nvPr/>
        </p:nvCxnSpPr>
        <p:spPr>
          <a:xfrm flipV="1">
            <a:off x="2110885" y="325673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5DBB70A-3BA2-782F-BD93-5AEAFD40797A}"/>
              </a:ext>
            </a:extLst>
          </p:cNvPr>
          <p:cNvGrpSpPr>
            <a:grpSpLocks/>
          </p:cNvGrpSpPr>
          <p:nvPr/>
        </p:nvGrpSpPr>
        <p:grpSpPr bwMode="auto">
          <a:xfrm>
            <a:off x="1460102" y="318784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9A858D8-3915-49E8-F9D6-68AAF55A580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6F2D922-87BB-0EBF-6D5C-E624EED06D9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5FC8AFF-3308-FF51-63D2-0E4A23D48635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18EC96E-15C6-89F9-6CF1-6C87952BE7DA}"/>
              </a:ext>
            </a:extLst>
          </p:cNvPr>
          <p:cNvSpPr txBox="1"/>
          <p:nvPr/>
        </p:nvSpPr>
        <p:spPr>
          <a:xfrm>
            <a:off x="251169" y="2290564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D0A50210-134E-F357-65D2-09A141E39627}"/>
              </a:ext>
            </a:extLst>
          </p:cNvPr>
          <p:cNvSpPr txBox="1">
            <a:spLocks/>
          </p:cNvSpPr>
          <p:nvPr/>
        </p:nvSpPr>
        <p:spPr>
          <a:xfrm>
            <a:off x="4686928" y="3811562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sun was shining brightly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3F2AB5E-F71E-55CB-1067-D54062862115}"/>
              </a:ext>
            </a:extLst>
          </p:cNvPr>
          <p:cNvSpPr txBox="1">
            <a:spLocks/>
          </p:cNvSpPr>
          <p:nvPr/>
        </p:nvSpPr>
        <p:spPr>
          <a:xfrm>
            <a:off x="8598631" y="3811561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forgot her homework.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7CC67839-E3B8-299B-BF13-88AC89D78E04}"/>
              </a:ext>
            </a:extLst>
          </p:cNvPr>
          <p:cNvSpPr txBox="1">
            <a:spLocks/>
          </p:cNvSpPr>
          <p:nvPr/>
        </p:nvSpPr>
        <p:spPr>
          <a:xfrm>
            <a:off x="7669750" y="3824065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57868CD-5C8B-D9DA-5052-12E856B6E6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5133" y="3696247"/>
            <a:ext cx="234235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For example: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EA59D292-9E25-79BF-3008-0F1C5ADF83E4}"/>
              </a:ext>
            </a:extLst>
          </p:cNvPr>
          <p:cNvSpPr txBox="1">
            <a:spLocks/>
          </p:cNvSpPr>
          <p:nvPr/>
        </p:nvSpPr>
        <p:spPr>
          <a:xfrm>
            <a:off x="294501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90062F5C-CB4B-BCFE-3EE9-B3D4A1948523}"/>
              </a:ext>
            </a:extLst>
          </p:cNvPr>
          <p:cNvSpPr txBox="1">
            <a:spLocks/>
          </p:cNvSpPr>
          <p:nvPr/>
        </p:nvSpPr>
        <p:spPr>
          <a:xfrm>
            <a:off x="419770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FC68D23B-B870-A82B-EBCA-FCC628D6AB62}"/>
              </a:ext>
            </a:extLst>
          </p:cNvPr>
          <p:cNvSpPr txBox="1">
            <a:spLocks/>
          </p:cNvSpPr>
          <p:nvPr/>
        </p:nvSpPr>
        <p:spPr>
          <a:xfrm>
            <a:off x="545039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A7263E6D-9BD8-9007-8A49-AB4467E248BC}"/>
              </a:ext>
            </a:extLst>
          </p:cNvPr>
          <p:cNvSpPr txBox="1">
            <a:spLocks/>
          </p:cNvSpPr>
          <p:nvPr/>
        </p:nvSpPr>
        <p:spPr>
          <a:xfrm>
            <a:off x="670308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BD89E9F8-3506-3C40-6D76-2EFA89287A96}"/>
              </a:ext>
            </a:extLst>
          </p:cNvPr>
          <p:cNvSpPr txBox="1">
            <a:spLocks/>
          </p:cNvSpPr>
          <p:nvPr/>
        </p:nvSpPr>
        <p:spPr>
          <a:xfrm>
            <a:off x="795577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3B09A22F-DA40-AB63-37A1-2C49A325F165}"/>
              </a:ext>
            </a:extLst>
          </p:cNvPr>
          <p:cNvSpPr txBox="1">
            <a:spLocks/>
          </p:cNvSpPr>
          <p:nvPr/>
        </p:nvSpPr>
        <p:spPr>
          <a:xfrm>
            <a:off x="920846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3DF739E5-DB8A-016A-26DD-F2E24271BF2B}"/>
              </a:ext>
            </a:extLst>
          </p:cNvPr>
          <p:cNvSpPr txBox="1">
            <a:spLocks/>
          </p:cNvSpPr>
          <p:nvPr/>
        </p:nvSpPr>
        <p:spPr>
          <a:xfrm>
            <a:off x="10461159" y="5065869"/>
            <a:ext cx="881602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5F53043A-3D52-6EB8-0851-7B042949E889}"/>
              </a:ext>
            </a:extLst>
          </p:cNvPr>
          <p:cNvSpPr txBox="1">
            <a:spLocks/>
          </p:cNvSpPr>
          <p:nvPr/>
        </p:nvSpPr>
        <p:spPr>
          <a:xfrm>
            <a:off x="4076553" y="5742053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went to the park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3448C2E-83D9-A0F3-0E71-D9E81DD7CA23}"/>
              </a:ext>
            </a:extLst>
          </p:cNvPr>
          <p:cNvSpPr txBox="1">
            <a:spLocks/>
          </p:cNvSpPr>
          <p:nvPr/>
        </p:nvSpPr>
        <p:spPr>
          <a:xfrm>
            <a:off x="7988256" y="5742052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barked loudly.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86036C00-7B73-4F45-6E17-0C8B74A4D481}"/>
              </a:ext>
            </a:extLst>
          </p:cNvPr>
          <p:cNvSpPr txBox="1">
            <a:spLocks/>
          </p:cNvSpPr>
          <p:nvPr/>
        </p:nvSpPr>
        <p:spPr>
          <a:xfrm>
            <a:off x="7059375" y="5754556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</p:spTree>
    <p:extLst>
      <p:ext uri="{BB962C8B-B14F-4D97-AF65-F5344CB8AC3E}">
        <p14:creationId xmlns:p14="http://schemas.microsoft.com/office/powerpoint/2010/main" val="4085247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04E84F-3C5D-3C33-40A0-A9DA99DF84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248D47D-6CDE-7BDE-8FBD-27D607C9D8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491C362-BDCD-8C3D-70F7-90AC7074FF02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07E4EC-3545-9754-96E2-3709D46E1C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4809" y="4390356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HINT: Remember FANBOYS.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0C35C2D-DBEB-6081-2EB8-F39CE31D3ACA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make 3 compound sentences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from the sentences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C807171-E64D-99FB-29B6-6F9CF3A313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2668647B-2BB3-E799-4D8D-A09EB1053A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1234" y="30306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C5C0B7F-3F0A-2D07-CBFE-9235C95552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1290" y="2064283"/>
            <a:ext cx="9310710" cy="1631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sun was shining brightly.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She forgot her homework.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went to the park.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studied all night.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dog barked loudly.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love chocolate cake.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92F79A-3736-95C1-DD30-45D84395763E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2DC36055-10F2-412D-5640-D3842CEFDD26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B0DE84-0C58-1B3E-D503-10446AEC91EB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A96FF943-B541-F23B-AB50-717B91736D75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B89889C2-B186-3937-410F-94467C876689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91091087-D8DE-1E47-76DB-AE115EE4090C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32B671C-CC00-D252-B4FE-57A518796E29}"/>
              </a:ext>
            </a:extLst>
          </p:cNvPr>
          <p:cNvSpPr/>
          <p:nvPr/>
        </p:nvSpPr>
        <p:spPr>
          <a:xfrm>
            <a:off x="1413634" y="423300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375199B-9BD0-BE55-DDEB-5034AA05BD0F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54021" y="299798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9EACF34-C24C-3F7A-986B-D56C69C95AE1}"/>
              </a:ext>
            </a:extLst>
          </p:cNvPr>
          <p:cNvCxnSpPr/>
          <p:nvPr/>
        </p:nvCxnSpPr>
        <p:spPr>
          <a:xfrm>
            <a:off x="1460874" y="530729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ED7A275-61EB-2C02-826F-0B4C429A3AD5}"/>
              </a:ext>
            </a:extLst>
          </p:cNvPr>
          <p:cNvCxnSpPr>
            <a:cxnSpLocks/>
          </p:cNvCxnSpPr>
          <p:nvPr/>
        </p:nvCxnSpPr>
        <p:spPr>
          <a:xfrm>
            <a:off x="2055236" y="509905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1D97FEC-0DA8-3F7F-BD05-D395A7EC2DC8}"/>
              </a:ext>
            </a:extLst>
          </p:cNvPr>
          <p:cNvCxnSpPr>
            <a:cxnSpLocks/>
          </p:cNvCxnSpPr>
          <p:nvPr/>
        </p:nvCxnSpPr>
        <p:spPr>
          <a:xfrm>
            <a:off x="732183" y="321523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249E21C-37C5-B976-0AFD-ED74D732DF7B}"/>
              </a:ext>
            </a:extLst>
          </p:cNvPr>
          <p:cNvCxnSpPr>
            <a:cxnSpLocks/>
          </p:cNvCxnSpPr>
          <p:nvPr/>
        </p:nvCxnSpPr>
        <p:spPr>
          <a:xfrm>
            <a:off x="316978" y="370896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B5E4D79-8707-6D3F-384E-F05FD0207F1D}"/>
              </a:ext>
            </a:extLst>
          </p:cNvPr>
          <p:cNvCxnSpPr>
            <a:cxnSpLocks/>
          </p:cNvCxnSpPr>
          <p:nvPr/>
        </p:nvCxnSpPr>
        <p:spPr>
          <a:xfrm>
            <a:off x="2353652" y="473767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1CF88EF-5D6B-00A4-8627-1D7088847A39}"/>
              </a:ext>
            </a:extLst>
          </p:cNvPr>
          <p:cNvCxnSpPr>
            <a:cxnSpLocks/>
          </p:cNvCxnSpPr>
          <p:nvPr/>
        </p:nvCxnSpPr>
        <p:spPr>
          <a:xfrm>
            <a:off x="2485996" y="427031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C447EC3-F719-6AFA-57C1-EC953F359328}"/>
              </a:ext>
            </a:extLst>
          </p:cNvPr>
          <p:cNvCxnSpPr>
            <a:cxnSpLocks/>
          </p:cNvCxnSpPr>
          <p:nvPr/>
        </p:nvCxnSpPr>
        <p:spPr>
          <a:xfrm>
            <a:off x="186905" y="429194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06814B8-7014-F1ED-DF47-9FF6585411E3}"/>
              </a:ext>
            </a:extLst>
          </p:cNvPr>
          <p:cNvCxnSpPr>
            <a:cxnSpLocks/>
          </p:cNvCxnSpPr>
          <p:nvPr/>
        </p:nvCxnSpPr>
        <p:spPr>
          <a:xfrm flipV="1">
            <a:off x="2406730" y="372301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A6079AE-F796-0D92-B967-4F1ADD37A454}"/>
              </a:ext>
            </a:extLst>
          </p:cNvPr>
          <p:cNvCxnSpPr>
            <a:cxnSpLocks/>
          </p:cNvCxnSpPr>
          <p:nvPr/>
        </p:nvCxnSpPr>
        <p:spPr>
          <a:xfrm flipV="1">
            <a:off x="346745" y="475407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5C017458-C6D9-258D-DA0C-95DC1069F843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6A6AE12-2AD7-B486-85DC-AAA5CB262248}"/>
              </a:ext>
            </a:extLst>
          </p:cNvPr>
          <p:cNvCxnSpPr>
            <a:cxnSpLocks/>
          </p:cNvCxnSpPr>
          <p:nvPr/>
        </p:nvCxnSpPr>
        <p:spPr>
          <a:xfrm flipV="1">
            <a:off x="707375" y="509905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51631C8-C5C0-99D8-2A7F-A7EC61FF0CA6}"/>
              </a:ext>
            </a:extLst>
          </p:cNvPr>
          <p:cNvCxnSpPr>
            <a:cxnSpLocks/>
          </p:cNvCxnSpPr>
          <p:nvPr/>
        </p:nvCxnSpPr>
        <p:spPr>
          <a:xfrm flipV="1">
            <a:off x="2110885" y="325673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AFF3223-CEB7-FDEE-E3D2-F3AFCAD59968}"/>
              </a:ext>
            </a:extLst>
          </p:cNvPr>
          <p:cNvGrpSpPr>
            <a:grpSpLocks/>
          </p:cNvGrpSpPr>
          <p:nvPr/>
        </p:nvGrpSpPr>
        <p:grpSpPr bwMode="auto">
          <a:xfrm>
            <a:off x="1460102" y="318784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994F700-B60E-C62A-CEC1-A083ACD790D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7FE44EA-38F8-BE84-E8B4-EB41EDE0C29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CA2B07E0-0665-33CF-6931-24FE75DC9767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23C3D65-0F90-05B7-04C2-515ADEE2EE3B}"/>
              </a:ext>
            </a:extLst>
          </p:cNvPr>
          <p:cNvSpPr txBox="1"/>
          <p:nvPr/>
        </p:nvSpPr>
        <p:spPr>
          <a:xfrm>
            <a:off x="251169" y="2290564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7C7C2398-676C-8E96-8EEC-2AAAA7897163}"/>
              </a:ext>
            </a:extLst>
          </p:cNvPr>
          <p:cNvSpPr txBox="1">
            <a:spLocks/>
          </p:cNvSpPr>
          <p:nvPr/>
        </p:nvSpPr>
        <p:spPr>
          <a:xfrm>
            <a:off x="4686928" y="3811562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sun was shining brightly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D695FA0-94C6-ECC7-6B8D-717F9FE6EA82}"/>
              </a:ext>
            </a:extLst>
          </p:cNvPr>
          <p:cNvSpPr txBox="1">
            <a:spLocks/>
          </p:cNvSpPr>
          <p:nvPr/>
        </p:nvSpPr>
        <p:spPr>
          <a:xfrm>
            <a:off x="8598631" y="3811561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forgot her homework.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B716147E-DE09-4173-3EF1-798207E4371E}"/>
              </a:ext>
            </a:extLst>
          </p:cNvPr>
          <p:cNvSpPr txBox="1">
            <a:spLocks/>
          </p:cNvSpPr>
          <p:nvPr/>
        </p:nvSpPr>
        <p:spPr>
          <a:xfrm>
            <a:off x="7669750" y="3824065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3BE285D-8A89-EEE6-C1B6-58B6407DD3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5133" y="3696247"/>
            <a:ext cx="234235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For example: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2189CC70-ABF4-45E1-74C1-14D86F2B4CF3}"/>
              </a:ext>
            </a:extLst>
          </p:cNvPr>
          <p:cNvSpPr txBox="1">
            <a:spLocks/>
          </p:cNvSpPr>
          <p:nvPr/>
        </p:nvSpPr>
        <p:spPr>
          <a:xfrm>
            <a:off x="294501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1FE0E353-A264-A21B-C078-835A68A7E861}"/>
              </a:ext>
            </a:extLst>
          </p:cNvPr>
          <p:cNvSpPr txBox="1">
            <a:spLocks/>
          </p:cNvSpPr>
          <p:nvPr/>
        </p:nvSpPr>
        <p:spPr>
          <a:xfrm>
            <a:off x="419770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D1B3BB52-32F8-3C48-AD94-048242D1387E}"/>
              </a:ext>
            </a:extLst>
          </p:cNvPr>
          <p:cNvSpPr txBox="1">
            <a:spLocks/>
          </p:cNvSpPr>
          <p:nvPr/>
        </p:nvSpPr>
        <p:spPr>
          <a:xfrm>
            <a:off x="545039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A6512F35-11E7-E646-B424-FF41D4320618}"/>
              </a:ext>
            </a:extLst>
          </p:cNvPr>
          <p:cNvSpPr txBox="1">
            <a:spLocks/>
          </p:cNvSpPr>
          <p:nvPr/>
        </p:nvSpPr>
        <p:spPr>
          <a:xfrm>
            <a:off x="670308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D8AE6602-5C9A-5FFD-BA79-1B621B0B5D84}"/>
              </a:ext>
            </a:extLst>
          </p:cNvPr>
          <p:cNvSpPr txBox="1">
            <a:spLocks/>
          </p:cNvSpPr>
          <p:nvPr/>
        </p:nvSpPr>
        <p:spPr>
          <a:xfrm>
            <a:off x="795577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B0D55D0A-AD83-C7A4-2389-AB685A7600B5}"/>
              </a:ext>
            </a:extLst>
          </p:cNvPr>
          <p:cNvSpPr txBox="1">
            <a:spLocks/>
          </p:cNvSpPr>
          <p:nvPr/>
        </p:nvSpPr>
        <p:spPr>
          <a:xfrm>
            <a:off x="920846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D79116F2-8056-1057-1A59-72D71FE5204A}"/>
              </a:ext>
            </a:extLst>
          </p:cNvPr>
          <p:cNvSpPr txBox="1">
            <a:spLocks/>
          </p:cNvSpPr>
          <p:nvPr/>
        </p:nvSpPr>
        <p:spPr>
          <a:xfrm>
            <a:off x="10461159" y="5065869"/>
            <a:ext cx="881602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2A253991-EE37-8F2D-1510-2976F21E38D0}"/>
              </a:ext>
            </a:extLst>
          </p:cNvPr>
          <p:cNvSpPr txBox="1">
            <a:spLocks/>
          </p:cNvSpPr>
          <p:nvPr/>
        </p:nvSpPr>
        <p:spPr>
          <a:xfrm>
            <a:off x="4076553" y="5742053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love chocolate cake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D9B6DC7-5AD2-9269-2B48-2AABEF4A8228}"/>
              </a:ext>
            </a:extLst>
          </p:cNvPr>
          <p:cNvSpPr txBox="1">
            <a:spLocks/>
          </p:cNvSpPr>
          <p:nvPr/>
        </p:nvSpPr>
        <p:spPr>
          <a:xfrm>
            <a:off x="7988256" y="5742052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went to the park.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A8E7BFDA-2BFB-1D50-9EAE-6A6BA648EEED}"/>
              </a:ext>
            </a:extLst>
          </p:cNvPr>
          <p:cNvSpPr txBox="1">
            <a:spLocks/>
          </p:cNvSpPr>
          <p:nvPr/>
        </p:nvSpPr>
        <p:spPr>
          <a:xfrm>
            <a:off x="7059375" y="5754556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</p:spTree>
    <p:extLst>
      <p:ext uri="{BB962C8B-B14F-4D97-AF65-F5344CB8AC3E}">
        <p14:creationId xmlns:p14="http://schemas.microsoft.com/office/powerpoint/2010/main" val="3594575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9268772"/>
              </p:ext>
            </p:extLst>
          </p:nvPr>
        </p:nvGraphicFramePr>
        <p:xfrm>
          <a:off x="138110" y="123824"/>
          <a:ext cx="11834816" cy="58483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1037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776148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068920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938711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723135">
                <a:tc>
                  <a:txBody>
                    <a:bodyPr/>
                    <a:lstStyle/>
                    <a:p>
                      <a:r>
                        <a:rPr lang="en-GB" sz="2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854203">
                <a:tc>
                  <a:txBody>
                    <a:bodyPr/>
                    <a:lstStyle/>
                    <a:p>
                      <a:r>
                        <a:rPr lang="en-GB" sz="1600" dirty="0"/>
                        <a:t>Spot the connective!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She likes reading and enjoys writing.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And/likes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85420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First 7 connectives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connective?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And/dog</a:t>
                      </a:r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85420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First 7 connectives in a sentence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in the sentence is a connective: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shines and the bird sings.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85420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Conjunction, Noun, Verb &amp; Adjective/Adverb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conjunction?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For/wind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GCoordConj1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85420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 (FANBOYS)!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 (FANBOYS)!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She stayed home, for it was raining.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85420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Co-</a:t>
                      </a:r>
                      <a:r>
                        <a:rPr lang="en-GB" sz="16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</a:t>
                      </a:r>
                      <a:r>
                        <a:rPr lang="en-GB" sz="16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subord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noun, &amp; 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conjunction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For/sun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GCoordConj2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416360" y="5875332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180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605</Words>
  <Application>Microsoft Office PowerPoint</Application>
  <PresentationFormat>Widescreen</PresentationFormat>
  <Paragraphs>147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2025-12-22T10:20:29Z</dcterms:modified>
</cp:coreProperties>
</file>