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274" r:id="rId3"/>
    <p:sldId id="401" r:id="rId4"/>
    <p:sldId id="411" r:id="rId5"/>
    <p:sldId id="497" r:id="rId6"/>
    <p:sldId id="530" r:id="rId7"/>
    <p:sldId id="400" r:id="rId8"/>
    <p:sldId id="531" r:id="rId9"/>
    <p:sldId id="363" r:id="rId10"/>
    <p:sldId id="365" r:id="rId11"/>
    <p:sldId id="364" r:id="rId12"/>
    <p:sldId id="375" r:id="rId13"/>
    <p:sldId id="374" r:id="rId14"/>
    <p:sldId id="379" r:id="rId15"/>
    <p:sldId id="360" r:id="rId16"/>
    <p:sldId id="366" r:id="rId17"/>
    <p:sldId id="383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D5BD19-A3D3-400A-8449-1E15C68E2F43}" v="2" dt="2025-12-09T12:12:23.9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049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these sentences sound to you?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79" y="178036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alien. Aimee is a robot.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522819-2427-94B6-8F4C-A7AB7064AAF9}"/>
              </a:ext>
            </a:extLst>
          </p:cNvPr>
          <p:cNvSpPr txBox="1">
            <a:spLocks/>
          </p:cNvSpPr>
          <p:nvPr/>
        </p:nvSpPr>
        <p:spPr>
          <a:xfrm>
            <a:off x="407480" y="464120"/>
            <a:ext cx="11377035" cy="1049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bit repetitive?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84E1DB-FEF6-C001-6CB6-47C8657D899E}"/>
              </a:ext>
            </a:extLst>
          </p:cNvPr>
          <p:cNvSpPr txBox="1">
            <a:spLocks/>
          </p:cNvSpPr>
          <p:nvPr/>
        </p:nvSpPr>
        <p:spPr>
          <a:xfrm>
            <a:off x="407479" y="2798739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would you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join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these two sentences together?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AE0910-0714-A96C-6517-54D1328B74E3}"/>
              </a:ext>
            </a:extLst>
          </p:cNvPr>
          <p:cNvSpPr txBox="1">
            <a:spLocks/>
          </p:cNvSpPr>
          <p:nvPr/>
        </p:nvSpPr>
        <p:spPr>
          <a:xfrm>
            <a:off x="407479" y="3943135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and Aimee is a robot. 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32142E-61B4-F460-5024-6837E906280B}"/>
              </a:ext>
            </a:extLst>
          </p:cNvPr>
          <p:cNvSpPr txBox="1">
            <a:spLocks/>
          </p:cNvSpPr>
          <p:nvPr/>
        </p:nvSpPr>
        <p:spPr>
          <a:xfrm>
            <a:off x="407478" y="490628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became one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25C2D3B-300C-8B22-7B38-92A3DBC4DE0C}"/>
              </a:ext>
            </a:extLst>
          </p:cNvPr>
          <p:cNvSpPr txBox="1">
            <a:spLocks/>
          </p:cNvSpPr>
          <p:nvPr/>
        </p:nvSpPr>
        <p:spPr>
          <a:xfrm>
            <a:off x="407479" y="1694104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alien. Aimee is a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B0A02B-D54A-7ABD-3F48-54F15EABF300}"/>
              </a:ext>
            </a:extLst>
          </p:cNvPr>
          <p:cNvSpPr txBox="1">
            <a:spLocks/>
          </p:cNvSpPr>
          <p:nvPr/>
        </p:nvSpPr>
        <p:spPr>
          <a:xfrm>
            <a:off x="407479" y="3761360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word did we use to join the two sentences?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AB327B-E3CB-9A00-F3AE-71A1EAC92297}"/>
              </a:ext>
            </a:extLst>
          </p:cNvPr>
          <p:cNvSpPr txBox="1">
            <a:spLocks/>
          </p:cNvSpPr>
          <p:nvPr/>
        </p:nvSpPr>
        <p:spPr>
          <a:xfrm>
            <a:off x="407479" y="2701696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 and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is a robot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79012B-309A-C747-4E4F-C374E372B0FC}"/>
              </a:ext>
            </a:extLst>
          </p:cNvPr>
          <p:cNvSpPr txBox="1">
            <a:spLocks/>
          </p:cNvSpPr>
          <p:nvPr/>
        </p:nvSpPr>
        <p:spPr>
          <a:xfrm>
            <a:off x="407480" y="4951051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is a robot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CFE1186-A96B-A747-22D7-9FA3D7B71F07}"/>
              </a:ext>
            </a:extLst>
          </p:cNvPr>
          <p:cNvCxnSpPr>
            <a:cxnSpLocks/>
          </p:cNvCxnSpPr>
          <p:nvPr/>
        </p:nvCxnSpPr>
        <p:spPr>
          <a:xfrm flipV="1">
            <a:off x="6051547" y="5506634"/>
            <a:ext cx="0" cy="57129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BDD0FD0-A5E8-9BF7-902F-F605A3D24DB8}"/>
              </a:ext>
            </a:extLst>
          </p:cNvPr>
          <p:cNvSpPr txBox="1"/>
          <p:nvPr/>
        </p:nvSpPr>
        <p:spPr>
          <a:xfrm>
            <a:off x="876300" y="6077931"/>
            <a:ext cx="9911518" cy="578882"/>
          </a:xfrm>
          <a:prstGeom prst="round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word “and” joined the two sentences together. </a:t>
            </a:r>
          </a:p>
        </p:txBody>
      </p:sp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40891" y="1486754"/>
            <a:ext cx="11497109" cy="14198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sentences or clauses.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AB39CD-9438-9C8B-3D75-C7C068F53C52}"/>
              </a:ext>
            </a:extLst>
          </p:cNvPr>
          <p:cNvSpPr txBox="1">
            <a:spLocks/>
          </p:cNvSpPr>
          <p:nvPr/>
        </p:nvSpPr>
        <p:spPr>
          <a:xfrm>
            <a:off x="500927" y="314929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is a robot.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56853F-C715-5D66-0FD3-E86B98A984B8}"/>
              </a:ext>
            </a:extLst>
          </p:cNvPr>
          <p:cNvSpPr txBox="1">
            <a:spLocks/>
          </p:cNvSpPr>
          <p:nvPr/>
        </p:nvSpPr>
        <p:spPr>
          <a:xfrm>
            <a:off x="407482" y="3982879"/>
            <a:ext cx="11377035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“and” is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104775"/>
            <a:ext cx="11497109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seven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special conjunctions</a:t>
            </a:r>
            <a:r>
              <a:rPr lang="en-GB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452270" y="1659118"/>
            <a:ext cx="1789701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5DE096-244B-0F11-418C-9B32CF8DC223}"/>
              </a:ext>
            </a:extLst>
          </p:cNvPr>
          <p:cNvSpPr txBox="1">
            <a:spLocks/>
          </p:cNvSpPr>
          <p:nvPr/>
        </p:nvSpPr>
        <p:spPr>
          <a:xfrm>
            <a:off x="2424183" y="178114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9FABD1-3F1D-D71D-E544-8353AAD6ECDE}"/>
              </a:ext>
            </a:extLst>
          </p:cNvPr>
          <p:cNvSpPr txBox="1">
            <a:spLocks/>
          </p:cNvSpPr>
          <p:nvPr/>
        </p:nvSpPr>
        <p:spPr>
          <a:xfrm>
            <a:off x="2424183" y="248032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7EB4DF-1C26-5B46-C06D-5D70FDA9F229}"/>
              </a:ext>
            </a:extLst>
          </p:cNvPr>
          <p:cNvSpPr txBox="1">
            <a:spLocks/>
          </p:cNvSpPr>
          <p:nvPr/>
        </p:nvSpPr>
        <p:spPr>
          <a:xfrm>
            <a:off x="2424183" y="317951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AFB3C-B577-C8D5-EE41-D542AE70CDC5}"/>
              </a:ext>
            </a:extLst>
          </p:cNvPr>
          <p:cNvSpPr txBox="1">
            <a:spLocks/>
          </p:cNvSpPr>
          <p:nvPr/>
        </p:nvSpPr>
        <p:spPr>
          <a:xfrm>
            <a:off x="2424183" y="387869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F158B-5A58-A83E-6813-2ADBAA300431}"/>
              </a:ext>
            </a:extLst>
          </p:cNvPr>
          <p:cNvSpPr txBox="1">
            <a:spLocks/>
          </p:cNvSpPr>
          <p:nvPr/>
        </p:nvSpPr>
        <p:spPr>
          <a:xfrm>
            <a:off x="2424183" y="457788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99994B-11D2-0134-6A17-7F6AD5B33BFF}"/>
              </a:ext>
            </a:extLst>
          </p:cNvPr>
          <p:cNvSpPr txBox="1">
            <a:spLocks/>
          </p:cNvSpPr>
          <p:nvPr/>
        </p:nvSpPr>
        <p:spPr>
          <a:xfrm>
            <a:off x="2424183" y="527706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A71EA0-1DE0-EC40-8BDE-5B0C76C38173}"/>
              </a:ext>
            </a:extLst>
          </p:cNvPr>
          <p:cNvSpPr txBox="1">
            <a:spLocks/>
          </p:cNvSpPr>
          <p:nvPr/>
        </p:nvSpPr>
        <p:spPr>
          <a:xfrm>
            <a:off x="2424183" y="597625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99F3F2-BF8C-20FC-7F02-A07850E5B3D5}"/>
              </a:ext>
            </a:extLst>
          </p:cNvPr>
          <p:cNvSpPr txBox="1">
            <a:spLocks/>
          </p:cNvSpPr>
          <p:nvPr/>
        </p:nvSpPr>
        <p:spPr>
          <a:xfrm>
            <a:off x="4284882" y="1781580"/>
            <a:ext cx="7593082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join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clauses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together. </a:t>
            </a:r>
          </a:p>
        </p:txBody>
      </p:sp>
    </p:spTree>
    <p:extLst>
      <p:ext uri="{BB962C8B-B14F-4D97-AF65-F5344CB8AC3E}">
        <p14:creationId xmlns:p14="http://schemas.microsoft.com/office/powerpoint/2010/main" val="338787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122594"/>
            <a:ext cx="11571316" cy="13928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main clauses.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4AE80D8-A0E3-8084-214A-62E7CE822278}"/>
              </a:ext>
            </a:extLst>
          </p:cNvPr>
          <p:cNvSpPr txBox="1">
            <a:spLocks/>
          </p:cNvSpPr>
          <p:nvPr/>
        </p:nvSpPr>
        <p:spPr>
          <a:xfrm>
            <a:off x="646645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1E56CA2-6590-A53C-385E-94C7416D3E5F}"/>
              </a:ext>
            </a:extLst>
          </p:cNvPr>
          <p:cNvSpPr txBox="1">
            <a:spLocks/>
          </p:cNvSpPr>
          <p:nvPr/>
        </p:nvSpPr>
        <p:spPr>
          <a:xfrm>
            <a:off x="6674396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84DBDA2-E9CE-709E-9A7D-EAFB85190D0F}"/>
              </a:ext>
            </a:extLst>
          </p:cNvPr>
          <p:cNvSpPr txBox="1">
            <a:spLocks/>
          </p:cNvSpPr>
          <p:nvPr/>
        </p:nvSpPr>
        <p:spPr>
          <a:xfrm>
            <a:off x="3566217" y="7506546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95DD362-456E-498D-BF54-AD39D06D1FCA}"/>
              </a:ext>
            </a:extLst>
          </p:cNvPr>
          <p:cNvSpPr txBox="1">
            <a:spLocks/>
          </p:cNvSpPr>
          <p:nvPr/>
        </p:nvSpPr>
        <p:spPr>
          <a:xfrm>
            <a:off x="9509794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A171BA63-ABB6-E235-B955-970583F699CC}"/>
              </a:ext>
            </a:extLst>
          </p:cNvPr>
          <p:cNvSpPr/>
          <p:nvPr/>
        </p:nvSpPr>
        <p:spPr>
          <a:xfrm>
            <a:off x="2899961" y="302980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7" name="Equals 16">
            <a:extLst>
              <a:ext uri="{FF2B5EF4-FFF2-40B4-BE49-F238E27FC236}">
                <a16:creationId xmlns:a16="http://schemas.microsoft.com/office/drawing/2014/main" id="{ED787942-AE51-1737-1E40-7989526F2D73}"/>
              </a:ext>
            </a:extLst>
          </p:cNvPr>
          <p:cNvSpPr/>
          <p:nvPr/>
        </p:nvSpPr>
        <p:spPr>
          <a:xfrm>
            <a:off x="8907329" y="3076936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8" name="Plus Sign 17">
            <a:extLst>
              <a:ext uri="{FF2B5EF4-FFF2-40B4-BE49-F238E27FC236}">
                <a16:creationId xmlns:a16="http://schemas.microsoft.com/office/drawing/2014/main" id="{77683E16-2CE3-C4D6-36B9-A08FF9B62480}"/>
              </a:ext>
            </a:extLst>
          </p:cNvPr>
          <p:cNvSpPr/>
          <p:nvPr/>
        </p:nvSpPr>
        <p:spPr>
          <a:xfrm>
            <a:off x="5954904" y="302085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99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5 L 0.00052 -0.6761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-3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the 7 </a:t>
            </a:r>
            <a:r>
              <a:rPr lang="en-GB" altLang="en-US" sz="2800" b="1" u="sng" dirty="0">
                <a:solidFill>
                  <a:schemeClr val="bg1"/>
                </a:solidFill>
              </a:rPr>
              <a:t>co-ordinating</a:t>
            </a:r>
            <a:r>
              <a:rPr lang="en-GB" altLang="en-US" sz="2800" dirty="0">
                <a:solidFill>
                  <a:schemeClr val="bg1"/>
                </a:solidFill>
              </a:rPr>
              <a:t> </a:t>
            </a:r>
            <a:r>
              <a:rPr lang="en-GB" altLang="en-US" sz="2800" b="1" u="sng" dirty="0">
                <a:solidFill>
                  <a:schemeClr val="bg1"/>
                </a:solidFill>
              </a:rPr>
              <a:t>conjunctions</a:t>
            </a:r>
            <a:r>
              <a:rPr lang="en-GB" altLang="en-US" sz="2800" dirty="0">
                <a:solidFill>
                  <a:schemeClr val="bg1"/>
                </a:solidFill>
              </a:rPr>
              <a:t>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memorise them!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 (Remember FANBOYS)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For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And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Nor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But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8A0B806-76B3-2A9D-43A8-C54998A29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  <a:r>
              <a:rPr lang="fr-FR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Yet</a:t>
            </a:r>
            <a:endParaRPr lang="fr-FR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So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79974" y="2502952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48665" y="238985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</a:t>
            </a:r>
            <a:r>
              <a:rPr lang="en-GB" altLang="en-US" sz="2800">
                <a:solidFill>
                  <a:schemeClr val="bg1"/>
                </a:solidFill>
              </a:rPr>
              <a:t>many did </a:t>
            </a:r>
            <a:r>
              <a:rPr lang="en-GB" altLang="en-US" sz="2800" dirty="0">
                <a:solidFill>
                  <a:schemeClr val="bg1"/>
                </a:solidFill>
              </a:rPr>
              <a:t>you remember?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2086F7-0A34-1698-0CD3-3DA13D00F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061C63-BFF9-179D-32FF-60343A7F6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2FEB919-3FFC-F909-DB8A-F629C607D371}"/>
              </a:ext>
            </a:extLst>
          </p:cNvPr>
          <p:cNvSpPr txBox="1"/>
          <p:nvPr/>
        </p:nvSpPr>
        <p:spPr>
          <a:xfrm>
            <a:off x="4517496" y="291201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For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ABD448-DE6D-D021-D562-B1B9FC570075}"/>
              </a:ext>
            </a:extLst>
          </p:cNvPr>
          <p:cNvSpPr txBox="1"/>
          <p:nvPr/>
        </p:nvSpPr>
        <p:spPr>
          <a:xfrm>
            <a:off x="4517496" y="3567032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And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274B36-5210-47D5-1BDB-E8E4D5948CD3}"/>
              </a:ext>
            </a:extLst>
          </p:cNvPr>
          <p:cNvSpPr txBox="1"/>
          <p:nvPr/>
        </p:nvSpPr>
        <p:spPr>
          <a:xfrm>
            <a:off x="4536482" y="420233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Nor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864B27D-80CB-9BC6-B2F3-6AF5595ADDBE}"/>
              </a:ext>
            </a:extLst>
          </p:cNvPr>
          <p:cNvSpPr txBox="1"/>
          <p:nvPr/>
        </p:nvSpPr>
        <p:spPr>
          <a:xfrm>
            <a:off x="4543032" y="485627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But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3CD425-031A-514D-76A5-3F0EC9BD1A56}"/>
              </a:ext>
            </a:extLst>
          </p:cNvPr>
          <p:cNvSpPr txBox="1"/>
          <p:nvPr/>
        </p:nvSpPr>
        <p:spPr>
          <a:xfrm>
            <a:off x="6864243" y="299865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98C1925-F379-56A0-F782-996EC79B8D18}"/>
              </a:ext>
            </a:extLst>
          </p:cNvPr>
          <p:cNvSpPr txBox="1"/>
          <p:nvPr/>
        </p:nvSpPr>
        <p:spPr>
          <a:xfrm>
            <a:off x="6869001" y="3695514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Yet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526CD98-EAF3-DE1F-7A65-8028B086EEA3}"/>
              </a:ext>
            </a:extLst>
          </p:cNvPr>
          <p:cNvSpPr txBox="1"/>
          <p:nvPr/>
        </p:nvSpPr>
        <p:spPr>
          <a:xfrm>
            <a:off x="6908348" y="4342620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8" grpId="0"/>
      <p:bldP spid="34" grpId="0"/>
      <p:bldP spid="37" grpId="0"/>
      <p:bldP spid="38" grpId="0"/>
      <p:bldP spid="39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ackground pattern&#10;&#10;Description automatically generated">
            <a:extLst>
              <a:ext uri="{FF2B5EF4-FFF2-40B4-BE49-F238E27FC236}">
                <a16:creationId xmlns:a16="http://schemas.microsoft.com/office/drawing/2014/main" id="{46EECE11-D755-6C62-A15D-2AF1518AE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78" y="147782"/>
            <a:ext cx="11377035" cy="1727199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Join the two sentences below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the co-ordinating conjunction “and”.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75662" y="2130322"/>
            <a:ext cx="3384709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happy.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AE0910-0714-A96C-6517-54D1328B74E3}"/>
              </a:ext>
            </a:extLst>
          </p:cNvPr>
          <p:cNvSpPr txBox="1">
            <a:spLocks/>
          </p:cNvSpPr>
          <p:nvPr/>
        </p:nvSpPr>
        <p:spPr>
          <a:xfrm>
            <a:off x="475662" y="4677297"/>
            <a:ext cx="11308851" cy="8604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happy and Aimee is sad.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6BC4B66-BDCF-D05D-E599-3848EEE1D5DC}"/>
              </a:ext>
            </a:extLst>
          </p:cNvPr>
          <p:cNvSpPr txBox="1">
            <a:spLocks/>
          </p:cNvSpPr>
          <p:nvPr/>
        </p:nvSpPr>
        <p:spPr>
          <a:xfrm>
            <a:off x="8195251" y="2130322"/>
            <a:ext cx="3589262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sad.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77EE48A-03E5-3DF4-4103-9595F902EFE4}"/>
              </a:ext>
            </a:extLst>
          </p:cNvPr>
          <p:cNvSpPr txBox="1">
            <a:spLocks/>
          </p:cNvSpPr>
          <p:nvPr/>
        </p:nvSpPr>
        <p:spPr>
          <a:xfrm>
            <a:off x="475662" y="3466159"/>
            <a:ext cx="3316525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5FB1ABF-A9A9-2B1B-2832-60F781FBFE00}"/>
              </a:ext>
            </a:extLst>
          </p:cNvPr>
          <p:cNvSpPr txBox="1">
            <a:spLocks/>
          </p:cNvSpPr>
          <p:nvPr/>
        </p:nvSpPr>
        <p:spPr>
          <a:xfrm>
            <a:off x="8195251" y="3466159"/>
            <a:ext cx="3589262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2</a:t>
            </a:r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392E37C4-B2CD-2253-98E4-6E1BF20F81E4}"/>
              </a:ext>
            </a:extLst>
          </p:cNvPr>
          <p:cNvSpPr/>
          <p:nvPr/>
        </p:nvSpPr>
        <p:spPr>
          <a:xfrm>
            <a:off x="3961512" y="365880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Plus Sign 9">
            <a:extLst>
              <a:ext uri="{FF2B5EF4-FFF2-40B4-BE49-F238E27FC236}">
                <a16:creationId xmlns:a16="http://schemas.microsoft.com/office/drawing/2014/main" id="{A99432B2-183B-1398-6927-56DD3BA64C11}"/>
              </a:ext>
            </a:extLst>
          </p:cNvPr>
          <p:cNvSpPr/>
          <p:nvPr/>
        </p:nvSpPr>
        <p:spPr>
          <a:xfrm>
            <a:off x="7371202" y="36364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A2FFF26-1D73-FF96-384B-0ECB35ADFA04}"/>
              </a:ext>
            </a:extLst>
          </p:cNvPr>
          <p:cNvSpPr txBox="1">
            <a:spLocks/>
          </p:cNvSpPr>
          <p:nvPr/>
        </p:nvSpPr>
        <p:spPr>
          <a:xfrm>
            <a:off x="4855745" y="3461217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13" name="Plus Sign 12">
            <a:extLst>
              <a:ext uri="{FF2B5EF4-FFF2-40B4-BE49-F238E27FC236}">
                <a16:creationId xmlns:a16="http://schemas.microsoft.com/office/drawing/2014/main" id="{69B62C6A-0F73-90A5-A671-9314B108467D}"/>
              </a:ext>
            </a:extLst>
          </p:cNvPr>
          <p:cNvSpPr/>
          <p:nvPr/>
        </p:nvSpPr>
        <p:spPr>
          <a:xfrm>
            <a:off x="4029696" y="232297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367AB865-89BA-6C21-17C1-833D27D897F9}"/>
              </a:ext>
            </a:extLst>
          </p:cNvPr>
          <p:cNvSpPr/>
          <p:nvPr/>
        </p:nvSpPr>
        <p:spPr>
          <a:xfrm>
            <a:off x="7371202" y="231658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5872DD4-A640-0B21-B2EE-8694D0ECD7D5}"/>
              </a:ext>
            </a:extLst>
          </p:cNvPr>
          <p:cNvSpPr txBox="1">
            <a:spLocks/>
          </p:cNvSpPr>
          <p:nvPr/>
        </p:nvSpPr>
        <p:spPr>
          <a:xfrm>
            <a:off x="4855745" y="2125305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5B078B0-5C96-D868-CCA9-F4280053F579}"/>
              </a:ext>
            </a:extLst>
          </p:cNvPr>
          <p:cNvSpPr txBox="1">
            <a:spLocks/>
          </p:cNvSpPr>
          <p:nvPr/>
        </p:nvSpPr>
        <p:spPr>
          <a:xfrm>
            <a:off x="475662" y="5767648"/>
            <a:ext cx="11308851" cy="8604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sentence is this?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131DA51-FC83-9C97-7905-03E5BFF628E0}"/>
              </a:ext>
            </a:extLst>
          </p:cNvPr>
          <p:cNvSpPr txBox="1">
            <a:spLocks/>
          </p:cNvSpPr>
          <p:nvPr/>
        </p:nvSpPr>
        <p:spPr>
          <a:xfrm>
            <a:off x="475661" y="5767648"/>
            <a:ext cx="11308851" cy="8604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a compound sentence.</a:t>
            </a:r>
          </a:p>
        </p:txBody>
      </p:sp>
      <p:sp>
        <p:nvSpPr>
          <p:cNvPr id="5" name="Rectangle: Rounded Corners 4">
            <a:hlinkClick r:id="rId3"/>
            <a:extLst>
              <a:ext uri="{FF2B5EF4-FFF2-40B4-BE49-F238E27FC236}">
                <a16:creationId xmlns:a16="http://schemas.microsoft.com/office/drawing/2014/main" id="{491FBB9D-113D-1D68-A961-2710237B75A0}"/>
              </a:ext>
            </a:extLst>
          </p:cNvPr>
          <p:cNvSpPr/>
          <p:nvPr/>
        </p:nvSpPr>
        <p:spPr>
          <a:xfrm>
            <a:off x="9794217" y="5628483"/>
            <a:ext cx="2322832" cy="1145903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65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23" grpId="0" animBg="1"/>
      <p:bldP spid="2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4394F4-40EF-9978-111D-CAF5D02E14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5862D4F9-3098-99F4-567D-C90B36E2B9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413D2B5-0E61-5763-01BB-84FD2A17ABA3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AF930E7-6212-97BA-21E3-277445747029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9B2C359E-BAE9-0C07-CCE9-6E72802C1CC6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B22AB5-6CE2-B042-6476-0E07B346F566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F19E9036-4386-9357-8C6D-BE4F8FFD96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049A37-6F28-9B40-8DE3-2C3C9C64214E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1BEF81D-11EC-C41B-2195-7555E5BA7011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85AAC493-A2BE-A903-59A2-512DD264B30D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CAF629DE-4FF6-8F55-859D-440FF4DEAEF4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E9BFEE-E9B9-B5ED-66D1-0E3AF4378AAE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24194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3C717C-D427-7BE9-6B9F-F6C79188C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3C6ED846-036E-E218-386C-26F9ADA069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5DC3EF00-C92E-A8E0-5633-69452200C057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95CB05B-689D-003D-C552-B19F7E7D240C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FABDD7E7-7FE2-5C1D-CAD6-B749FDF505AE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7D9241C-ECBD-F062-BAF4-FB909B33E41F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496B29A7-229A-4867-492B-6B393997A1C8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5A7C15-9808-749C-0AA9-B70C1079BA35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6842EC-0D0F-D9F1-F9FE-5165FC8D3DDD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C34F9094-266B-8EC5-19DF-924445C4E691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A48898E2-C849-6CE9-A4FA-117DD41CA5D7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FA896E9-97E8-B1D1-16DA-FF62B80A7013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301312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sentences or clauses.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658177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85928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566217" y="720729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21326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911493" y="44545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18861" y="4501705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9699D3C7-1006-724F-5550-B13D71737B9B}"/>
              </a:ext>
            </a:extLst>
          </p:cNvPr>
          <p:cNvSpPr/>
          <p:nvPr/>
        </p:nvSpPr>
        <p:spPr>
          <a:xfrm>
            <a:off x="5966436" y="444562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1862 -0.17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6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5 L 0.003 -0.421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2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3" grpId="0" animBg="1"/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762</Words>
  <Application>Microsoft Office PowerPoint</Application>
  <PresentationFormat>Widescreen</PresentationFormat>
  <Paragraphs>151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Co-ordinating Conjunctions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the 7 co-ordinating conjunctions.   You have 1 minute to memorise them!   (Remember FANBOYS)</vt:lpstr>
      <vt:lpstr>How many did you remember?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2025-12-22T10:16:00Z</dcterms:modified>
</cp:coreProperties>
</file>