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407" r:id="rId3"/>
    <p:sldId id="523" r:id="rId4"/>
    <p:sldId id="524" r:id="rId5"/>
    <p:sldId id="525" r:id="rId6"/>
    <p:sldId id="526" r:id="rId7"/>
    <p:sldId id="450" r:id="rId8"/>
    <p:sldId id="468" r:id="rId9"/>
    <p:sldId id="469" r:id="rId10"/>
    <p:sldId id="470" r:id="rId11"/>
    <p:sldId id="471" r:id="rId12"/>
    <p:sldId id="472" r:id="rId13"/>
    <p:sldId id="473" r:id="rId14"/>
    <p:sldId id="274" r:id="rId15"/>
    <p:sldId id="401" r:id="rId16"/>
    <p:sldId id="411" r:id="rId17"/>
    <p:sldId id="497" r:id="rId18"/>
    <p:sldId id="530" r:id="rId19"/>
    <p:sldId id="400" r:id="rId20"/>
    <p:sldId id="531" r:id="rId21"/>
    <p:sldId id="363" r:id="rId22"/>
    <p:sldId id="365" r:id="rId23"/>
    <p:sldId id="364" r:id="rId24"/>
    <p:sldId id="375" r:id="rId25"/>
    <p:sldId id="374" r:id="rId26"/>
    <p:sldId id="379" r:id="rId27"/>
    <p:sldId id="360" r:id="rId28"/>
    <p:sldId id="366" r:id="rId29"/>
    <p:sldId id="383" r:id="rId30"/>
    <p:sldId id="507" r:id="rId31"/>
    <p:sldId id="527" r:id="rId32"/>
    <p:sldId id="528" r:id="rId33"/>
    <p:sldId id="529" r:id="rId34"/>
    <p:sldId id="532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9948D6-7730-4BBE-B766-744FADBF1B7C}" v="7" dt="2025-12-15T11:06:35.7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355415" y="392647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710732" y="3896689"/>
            <a:ext cx="200401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805190" y="498014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148801" y="44360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433513" y="445422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78898" y="501897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22452" y="531612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94691" y="44172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3685275" y="2289831"/>
            <a:ext cx="1724425" cy="97918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“hard”?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450372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77596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041304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313543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394F4-40EF-9978-111D-CAF5D02E1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5862D4F9-3098-99F4-567D-C90B36E2B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413D2B5-0E61-5763-01BB-84FD2A17ABA3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AF930E7-6212-97BA-21E3-277445747029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9B2C359E-BAE9-0C07-CCE9-6E72802C1CC6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B22AB5-6CE2-B042-6476-0E07B346F566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F19E9036-4386-9357-8C6D-BE4F8FFD96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049A37-6F28-9B40-8DE3-2C3C9C64214E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BEF81D-11EC-C41B-2195-7555E5BA7011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85AAC493-A2BE-A903-59A2-512DD264B30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CAF629DE-4FF6-8F55-859D-440FF4DEAEF4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E9BFEE-E9B9-B5ED-66D1-0E3AF4378AAE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2419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C717C-D427-7BE9-6B9F-F6C79188C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3C6ED846-036E-E218-386C-26F9ADA06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DC3EF00-C92E-A8E0-5633-69452200C057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95CB05B-689D-003D-C552-B19F7E7D240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FABDD7E7-7FE2-5C1D-CAD6-B749FDF505AE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7D9241C-ECBD-F062-BAF4-FB909B33E41F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496B29A7-229A-4867-492B-6B393997A1C8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5A7C15-9808-749C-0AA9-B70C1079BA35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6842EC-0D0F-D9F1-F9FE-5165FC8D3DDD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C34F9094-266B-8EC5-19DF-924445C4E691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48898E2-C849-6CE9-A4FA-117DD41CA5D7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FA896E9-97E8-B1D1-16DA-FF62B80A7013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0131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522819-2427-94B6-8F4C-A7AB7064AAF9}"/>
              </a:ext>
            </a:extLst>
          </p:cNvPr>
          <p:cNvSpPr txBox="1">
            <a:spLocks/>
          </p:cNvSpPr>
          <p:nvPr/>
        </p:nvSpPr>
        <p:spPr>
          <a:xfrm>
            <a:off x="407480" y="464120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bit repetitive?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2798739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would you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3943135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Aimee is a robot.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Aimee is a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>
            <a:cxnSpLocks/>
          </p:cNvCxnSpPr>
          <p:nvPr/>
        </p:nvCxnSpPr>
        <p:spPr>
          <a:xfrm flipV="1">
            <a:off x="6051547" y="5506634"/>
            <a:ext cx="0" cy="57129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876300" y="6077931"/>
            <a:ext cx="9911518" cy="578882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is a robot.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main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46EECE11-D755-6C62-A15D-2AF1518A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78" y="147782"/>
            <a:ext cx="11377035" cy="1727199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 the two sentences below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the co-ordinating conjunction “and”.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75662" y="2130322"/>
            <a:ext cx="3384709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happy.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75662" y="4677297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happy and Aimee is sad.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BC4B66-BDCF-D05D-E599-3848EEE1D5DC}"/>
              </a:ext>
            </a:extLst>
          </p:cNvPr>
          <p:cNvSpPr txBox="1">
            <a:spLocks/>
          </p:cNvSpPr>
          <p:nvPr/>
        </p:nvSpPr>
        <p:spPr>
          <a:xfrm>
            <a:off x="8195251" y="2130322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sad.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7EE48A-03E5-3DF4-4103-9595F902EFE4}"/>
              </a:ext>
            </a:extLst>
          </p:cNvPr>
          <p:cNvSpPr txBox="1">
            <a:spLocks/>
          </p:cNvSpPr>
          <p:nvPr/>
        </p:nvSpPr>
        <p:spPr>
          <a:xfrm>
            <a:off x="475662" y="3466159"/>
            <a:ext cx="3316525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FB1ABF-A9A9-2B1B-2832-60F781FBFE00}"/>
              </a:ext>
            </a:extLst>
          </p:cNvPr>
          <p:cNvSpPr txBox="1">
            <a:spLocks/>
          </p:cNvSpPr>
          <p:nvPr/>
        </p:nvSpPr>
        <p:spPr>
          <a:xfrm>
            <a:off x="8195251" y="3466159"/>
            <a:ext cx="3589262" cy="89023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2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392E37C4-B2CD-2253-98E4-6E1BF20F81E4}"/>
              </a:ext>
            </a:extLst>
          </p:cNvPr>
          <p:cNvSpPr/>
          <p:nvPr/>
        </p:nvSpPr>
        <p:spPr>
          <a:xfrm>
            <a:off x="3961512" y="36588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99432B2-183B-1398-6927-56DD3BA64C11}"/>
              </a:ext>
            </a:extLst>
          </p:cNvPr>
          <p:cNvSpPr/>
          <p:nvPr/>
        </p:nvSpPr>
        <p:spPr>
          <a:xfrm>
            <a:off x="7371202" y="36364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2FFF26-1D73-FF96-384B-0ECB35ADFA04}"/>
              </a:ext>
            </a:extLst>
          </p:cNvPr>
          <p:cNvSpPr txBox="1">
            <a:spLocks/>
          </p:cNvSpPr>
          <p:nvPr/>
        </p:nvSpPr>
        <p:spPr>
          <a:xfrm>
            <a:off x="4855745" y="3461217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69B62C6A-0F73-90A5-A671-9314B108467D}"/>
              </a:ext>
            </a:extLst>
          </p:cNvPr>
          <p:cNvSpPr/>
          <p:nvPr/>
        </p:nvSpPr>
        <p:spPr>
          <a:xfrm>
            <a:off x="4029696" y="232297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367AB865-89BA-6C21-17C1-833D27D897F9}"/>
              </a:ext>
            </a:extLst>
          </p:cNvPr>
          <p:cNvSpPr/>
          <p:nvPr/>
        </p:nvSpPr>
        <p:spPr>
          <a:xfrm>
            <a:off x="7371202" y="231658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872DD4-A640-0B21-B2EE-8694D0ECD7D5}"/>
              </a:ext>
            </a:extLst>
          </p:cNvPr>
          <p:cNvSpPr txBox="1">
            <a:spLocks/>
          </p:cNvSpPr>
          <p:nvPr/>
        </p:nvSpPr>
        <p:spPr>
          <a:xfrm>
            <a:off x="4855745" y="2125305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B078B0-5C96-D868-CCA9-F4280053F579}"/>
              </a:ext>
            </a:extLst>
          </p:cNvPr>
          <p:cNvSpPr txBox="1">
            <a:spLocks/>
          </p:cNvSpPr>
          <p:nvPr/>
        </p:nvSpPr>
        <p:spPr>
          <a:xfrm>
            <a:off x="475662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sentence is this?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131DA51-FC83-9C97-7905-03E5BFF628E0}"/>
              </a:ext>
            </a:extLst>
          </p:cNvPr>
          <p:cNvSpPr txBox="1">
            <a:spLocks/>
          </p:cNvSpPr>
          <p:nvPr/>
        </p:nvSpPr>
        <p:spPr>
          <a:xfrm>
            <a:off x="475661" y="5767648"/>
            <a:ext cx="11308851" cy="8604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compound sentence.</a:t>
            </a:r>
          </a:p>
        </p:txBody>
      </p:sp>
    </p:spTree>
    <p:extLst>
      <p:ext uri="{BB962C8B-B14F-4D97-AF65-F5344CB8AC3E}">
        <p14:creationId xmlns:p14="http://schemas.microsoft.com/office/powerpoint/2010/main" val="32146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5848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23135">
                <a:tc>
                  <a:txBody>
                    <a:bodyPr/>
                    <a:lstStyle/>
                    <a:p>
                      <a:r>
                        <a:rPr lang="en-GB" sz="2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r>
                        <a:rPr lang="en-GB" sz="16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connective?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And/dog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8542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875332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19325" y="4837895"/>
            <a:ext cx="785688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40725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414258" y="4319952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55119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825067" y="3739098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237910" y="3888633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048557" y="388863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498332" y="505609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407395" y="44976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26655" y="44295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837492" y="506995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1910</Words>
  <Application>Microsoft Office PowerPoint</Application>
  <PresentationFormat>Widescreen</PresentationFormat>
  <Paragraphs>364</Paragraphs>
  <Slides>34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Co-ordinating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2025-12-22T10:20:19Z</dcterms:modified>
</cp:coreProperties>
</file>