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1"/>
  </p:notesMasterIdLst>
  <p:sldIdLst>
    <p:sldId id="390" r:id="rId2"/>
    <p:sldId id="509" r:id="rId3"/>
    <p:sldId id="440" r:id="rId4"/>
    <p:sldId id="441" r:id="rId5"/>
    <p:sldId id="442" r:id="rId6"/>
    <p:sldId id="510" r:id="rId7"/>
    <p:sldId id="511" r:id="rId8"/>
    <p:sldId id="453" r:id="rId9"/>
    <p:sldId id="434" r:id="rId10"/>
    <p:sldId id="435" r:id="rId11"/>
    <p:sldId id="478" r:id="rId12"/>
    <p:sldId id="436" r:id="rId13"/>
    <p:sldId id="456" r:id="rId14"/>
    <p:sldId id="477" r:id="rId15"/>
    <p:sldId id="479" r:id="rId16"/>
    <p:sldId id="457" r:id="rId17"/>
    <p:sldId id="467" r:id="rId18"/>
    <p:sldId id="274" r:id="rId19"/>
    <p:sldId id="401" r:id="rId20"/>
    <p:sldId id="411" r:id="rId21"/>
    <p:sldId id="497" r:id="rId22"/>
    <p:sldId id="526" r:id="rId23"/>
    <p:sldId id="519" r:id="rId24"/>
    <p:sldId id="527" r:id="rId25"/>
    <p:sldId id="521" r:id="rId26"/>
    <p:sldId id="522" r:id="rId27"/>
    <p:sldId id="512" r:id="rId28"/>
    <p:sldId id="515" r:id="rId29"/>
    <p:sldId id="360" r:id="rId30"/>
    <p:sldId id="366" r:id="rId31"/>
    <p:sldId id="386" r:id="rId32"/>
    <p:sldId id="387" r:id="rId33"/>
    <p:sldId id="388" r:id="rId34"/>
    <p:sldId id="381" r:id="rId35"/>
    <p:sldId id="508" r:id="rId36"/>
    <p:sldId id="523" r:id="rId37"/>
    <p:sldId id="524" r:id="rId38"/>
    <p:sldId id="525" r:id="rId39"/>
    <p:sldId id="532" r:id="rId40"/>
  </p:sldIdLst>
  <p:sldSz cx="12192000" cy="6858000"/>
  <p:notesSz cx="6858000" cy="9144000"/>
  <p:embeddedFontLst>
    <p:embeddedFont>
      <p:font typeface="Andika" panose="02000000000000000000" pitchFamily="2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5F2DA6-C15F-48EF-B37C-8C63BF599F70}" v="3" dt="2025-12-15T11:27:23.3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90862-86EC-A9CD-4D4F-15CB20C48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2C7EC1-6CB1-A2AA-FB93-A339D529CF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EA3AD5-CF2C-8CD7-2924-CE699353D7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49F499-5A2E-5ED2-338E-8C077D8DC3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8489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29D47-9452-1569-8990-CF7E5E70A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58061A-52A4-6870-CBA9-8CDAC89A3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F332AB-921F-8C1A-8C07-8BE05D66AE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BA86A4-32E5-7501-7E34-8E3B6FAB14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376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62F8F-AB2F-655D-3B1F-6C87C052F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597348-B84B-2A43-3532-15F0DE4AA8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2F874F-2A02-6C6C-7C76-474B0A3A55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D9BE5-24CA-8C68-FEA6-CFEEF684D2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0327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675274" y="418067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85321" y="4820924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675274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512866" y="42137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536392" y="42218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086225" y="484643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51CD7E-189D-E402-7EBF-D61C0071A58A}"/>
              </a:ext>
            </a:extLst>
          </p:cNvPr>
          <p:cNvSpPr/>
          <p:nvPr/>
        </p:nvSpPr>
        <p:spPr>
          <a:xfrm rot="16200000">
            <a:off x="9131769" y="424557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7E7495D-988A-9E3D-2CF4-DB7F674BDEF4}"/>
              </a:ext>
            </a:extLst>
          </p:cNvPr>
          <p:cNvSpPr/>
          <p:nvPr/>
        </p:nvSpPr>
        <p:spPr>
          <a:xfrm rot="16200000">
            <a:off x="9155295" y="425367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4DEC02-4A3D-4660-643F-1EA2405826FA}"/>
              </a:ext>
            </a:extLst>
          </p:cNvPr>
          <p:cNvSpPr txBox="1">
            <a:spLocks/>
          </p:cNvSpPr>
          <p:nvPr/>
        </p:nvSpPr>
        <p:spPr>
          <a:xfrm>
            <a:off x="8705128" y="487821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9" grpId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“he” and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5266817" y="4986614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6047543" y="432946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F2A55DE-098B-0E5B-C5ED-38660BEF2D14}"/>
              </a:ext>
            </a:extLst>
          </p:cNvPr>
          <p:cNvSpPr txBox="1">
            <a:spLocks/>
          </p:cNvSpPr>
          <p:nvPr/>
        </p:nvSpPr>
        <p:spPr>
          <a:xfrm>
            <a:off x="8326949" y="5010025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16D6744-AC8F-EEA7-8823-2184D1C91415}"/>
              </a:ext>
            </a:extLst>
          </p:cNvPr>
          <p:cNvSpPr/>
          <p:nvPr/>
        </p:nvSpPr>
        <p:spPr>
          <a:xfrm rot="16200000">
            <a:off x="8260365" y="432946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632896" y="5104305"/>
            <a:ext cx="52252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040458" y="425782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6656690" y="425782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2436768" y="5153944"/>
            <a:ext cx="598170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2321329" y="43139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775150" y="43139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1852612" y="2294107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896100" y="2268004"/>
            <a:ext cx="1263696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2935045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2616588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 </a:t>
            </a: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322254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374351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376222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4862447" y="500944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5403498" y="4290195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862447" y="4955247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180802" y="470585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405177" y="4104413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407882" y="2675773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79078" y="16405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5447718" y="4126368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5135209" y="4738621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7372945" y="476322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7366962" y="417596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0063368" y="417587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9967498" y="4720286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3280622" y="428210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2938915" y="4738620"/>
            <a:ext cx="1894245" cy="584821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6095844" y="254196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6122279" y="1661064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336198" y="255911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4338891" y="1667371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571A5C-58DB-BD88-4C34-E08341CC7A97}"/>
              </a:ext>
            </a:extLst>
          </p:cNvPr>
          <p:cNvSpPr/>
          <p:nvPr/>
        </p:nvSpPr>
        <p:spPr>
          <a:xfrm rot="5400000">
            <a:off x="2679294" y="241813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0316C5-2E4D-28FD-8CEC-3B1987C89118}"/>
              </a:ext>
            </a:extLst>
          </p:cNvPr>
          <p:cNvSpPr txBox="1">
            <a:spLocks/>
          </p:cNvSpPr>
          <p:nvPr/>
        </p:nvSpPr>
        <p:spPr>
          <a:xfrm>
            <a:off x="2328197" y="1686168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F64489F3-4BED-21CF-480B-D958D60FB1C4}"/>
              </a:ext>
            </a:extLst>
          </p:cNvPr>
          <p:cNvSpPr/>
          <p:nvPr/>
        </p:nvSpPr>
        <p:spPr>
          <a:xfrm rot="5400000">
            <a:off x="8292099" y="253583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C0C96B9-A22F-E9FD-C64A-E9400DD7FFDE}"/>
              </a:ext>
            </a:extLst>
          </p:cNvPr>
          <p:cNvSpPr txBox="1">
            <a:spLocks/>
          </p:cNvSpPr>
          <p:nvPr/>
        </p:nvSpPr>
        <p:spPr>
          <a:xfrm>
            <a:off x="8318534" y="1654930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9" grpId="0" animBg="1"/>
      <p:bldP spid="11" grpId="0" animBg="1"/>
      <p:bldP spid="12" grpId="0" animBg="1"/>
      <p:bldP spid="14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gun.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E3B93-5C46-39A8-93D2-8B9BEE401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AFAB3B5E-6536-7EE1-8DA7-F660AD667C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B6632DC-5D00-9B65-A00B-F796DF343DC3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70619E1-2C8A-29B3-36DF-3AB7178B4AB2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4E49D52D-C49E-D945-A946-4EB96F66A4C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FA72006-555E-1C6C-C2BF-E1501D447F0E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C663220E-BE17-EC29-E6C8-5C3F978DF3E8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4955FF-3042-B58E-2D48-E293AC61B322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D6C206-5E21-70DB-D06E-F0F0A1756A63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5C20D5DE-97DD-76AE-4DE9-BA0B2EEDCCB3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50701B68-5C85-B693-C5CC-24DE653C1A4B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124DC60-925C-D01E-C918-07439A9BA57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45323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4867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890AC8-458A-82DA-C9FF-E4D0A0FCA5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DC0A95A6-7846-B322-47AF-7172125FF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A63D873C-3624-28B1-B60A-5BB9A1681AA6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606971C-DB52-C78B-C5B9-9228FEAC2393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2338DF1F-8A53-493D-C686-5E5BE1DC4DFD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3A2A55A-722C-D503-0030-C306D280EB5C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5BB59A40-BFA1-750D-9BBE-E841004F8979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C0E646-94A2-3FB8-B0AE-91C1D8651042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B6D3C7-9027-D4B9-779C-8260F76A352B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088927DE-A1AB-D3B4-A49A-D285DDE34EC4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6352DD27-CEAA-7C03-EA19-615312C8C3D4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9288FD3-9787-D202-732A-3FBB9C755BC8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46701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15AAA-A968-B737-45D7-E1FF054A3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3BAB23D-6AFA-0CC9-7FED-3CC46571C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7339A-F2E9-0D99-12CC-520A6B496D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7A89C2-2AA7-9B8B-34B6-EA730C4DC673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 they did it first!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7B1F883-EFB0-5412-07F6-E903176A6B14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thought/not a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subordinate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52976F-5141-97FE-5ACA-128ADADD0BEC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FE44DE-20B1-65BB-B8E9-F9EF5221BD27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/not a complete sentence.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9CD281-0ACD-8F81-45F8-85ACBD5D2502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D0FFEF-0A60-72C4-874E-A7698FF8BB96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thought/a complete sentence.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main clause. </a:t>
            </a:r>
          </a:p>
        </p:txBody>
      </p:sp>
    </p:spTree>
    <p:extLst>
      <p:ext uri="{BB962C8B-B14F-4D97-AF65-F5344CB8AC3E}">
        <p14:creationId xmlns:p14="http://schemas.microsoft.com/office/powerpoint/2010/main" val="116062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C7B0B-F9C4-DAF7-32CC-0086C18348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FD2AE87E-2809-6541-D727-2B61C605C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9DA03A-120D-D9C5-8268-32C09571A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>
                <a:solidFill>
                  <a:schemeClr val="bg1"/>
                </a:solidFill>
              </a:rPr>
              <a:t>Main </a:t>
            </a:r>
            <a:r>
              <a:rPr lang="en-GB" sz="4000" dirty="0">
                <a:solidFill>
                  <a:schemeClr val="bg1"/>
                </a:solidFill>
              </a:rPr>
              <a:t>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33D613-3D92-59F2-11EB-F2F4078C0B7A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5B1F382-E881-4EC3-892A-487CB5A23995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main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3EE1A5-C695-43D3-0006-36C71846EDEE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BBED0C-E15D-EE41-A1B7-AAA76D544811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E6702B-58F3-6D16-E12C-34F075B12081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13C9149-E9AE-3A83-859A-976BF2734706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subordinate clause. </a:t>
            </a:r>
          </a:p>
        </p:txBody>
      </p:sp>
    </p:spTree>
    <p:extLst>
      <p:ext uri="{BB962C8B-B14F-4D97-AF65-F5344CB8AC3E}">
        <p14:creationId xmlns:p14="http://schemas.microsoft.com/office/powerpoint/2010/main" val="337333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90888" y="543502"/>
            <a:ext cx="11198603" cy="77515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what a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90888" y="1517804"/>
            <a:ext cx="11198603" cy="8945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clauses.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580343" y="27478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08094" y="27478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488383" y="7635028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443492" y="27478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833659" y="287960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41027" y="2926738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9699D3C7-1006-724F-5550-B13D71737B9B}"/>
              </a:ext>
            </a:extLst>
          </p:cNvPr>
          <p:cNvSpPr/>
          <p:nvPr/>
        </p:nvSpPr>
        <p:spPr>
          <a:xfrm>
            <a:off x="5888602" y="2870655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CA73D6C-CF76-93C1-4BF7-33B1F916EDFE}"/>
              </a:ext>
            </a:extLst>
          </p:cNvPr>
          <p:cNvSpPr txBox="1">
            <a:spLocks/>
          </p:cNvSpPr>
          <p:nvPr/>
        </p:nvSpPr>
        <p:spPr>
          <a:xfrm>
            <a:off x="580343" y="391905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4DAA60F-720D-8F3F-3196-57A2450F739A}"/>
              </a:ext>
            </a:extLst>
          </p:cNvPr>
          <p:cNvSpPr txBox="1">
            <a:spLocks/>
          </p:cNvSpPr>
          <p:nvPr/>
        </p:nvSpPr>
        <p:spPr>
          <a:xfrm>
            <a:off x="6608094" y="391905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from another planet.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5566143A-6BE3-DE79-BBB8-E88FC2B67CF9}"/>
              </a:ext>
            </a:extLst>
          </p:cNvPr>
          <p:cNvSpPr/>
          <p:nvPr/>
        </p:nvSpPr>
        <p:spPr>
          <a:xfrm>
            <a:off x="2833659" y="4050838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8" name="Plus Sign 17">
            <a:extLst>
              <a:ext uri="{FF2B5EF4-FFF2-40B4-BE49-F238E27FC236}">
                <a16:creationId xmlns:a16="http://schemas.microsoft.com/office/drawing/2014/main" id="{7389E155-9FEB-0121-365E-4EDEB1F36521}"/>
              </a:ext>
            </a:extLst>
          </p:cNvPr>
          <p:cNvSpPr/>
          <p:nvPr/>
        </p:nvSpPr>
        <p:spPr>
          <a:xfrm>
            <a:off x="5888602" y="404188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58DAF00-7222-99C2-0355-D1F80EECB9B4}"/>
              </a:ext>
            </a:extLst>
          </p:cNvPr>
          <p:cNvSpPr txBox="1">
            <a:spLocks/>
          </p:cNvSpPr>
          <p:nvPr/>
        </p:nvSpPr>
        <p:spPr>
          <a:xfrm>
            <a:off x="3573534" y="3919056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</a:t>
            </a:r>
          </a:p>
        </p:txBody>
      </p:sp>
      <p:sp>
        <p:nvSpPr>
          <p:cNvPr id="20" name="Equals 19">
            <a:extLst>
              <a:ext uri="{FF2B5EF4-FFF2-40B4-BE49-F238E27FC236}">
                <a16:creationId xmlns:a16="http://schemas.microsoft.com/office/drawing/2014/main" id="{FECB36FE-34D9-D6BD-F4B0-CD3E38C6C7F1}"/>
              </a:ext>
            </a:extLst>
          </p:cNvPr>
          <p:cNvSpPr/>
          <p:nvPr/>
        </p:nvSpPr>
        <p:spPr>
          <a:xfrm>
            <a:off x="8858394" y="4136157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DD33C68-3966-2056-4D27-9F35F41D5E91}"/>
              </a:ext>
            </a:extLst>
          </p:cNvPr>
          <p:cNvSpPr txBox="1">
            <a:spLocks/>
          </p:cNvSpPr>
          <p:nvPr/>
        </p:nvSpPr>
        <p:spPr>
          <a:xfrm>
            <a:off x="580343" y="5090290"/>
            <a:ext cx="11031314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alien because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from another planet.</a:t>
            </a:r>
          </a:p>
        </p:txBody>
      </p:sp>
    </p:spTree>
    <p:extLst>
      <p:ext uri="{BB962C8B-B14F-4D97-AF65-F5344CB8AC3E}">
        <p14:creationId xmlns:p14="http://schemas.microsoft.com/office/powerpoint/2010/main" val="197733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1862 -0.1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4 L 0.00833 -0.712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3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3" grpId="0" animBg="1"/>
      <p:bldP spid="3" grpId="0" animBg="1"/>
      <p:bldP spid="12" grpId="0" animBg="1"/>
      <p:bldP spid="14" grpId="0" animBg="1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104775"/>
            <a:ext cx="11497109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seven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special conjunctions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52270" y="1659118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2424183" y="178114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2424183" y="248032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2424183" y="317951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2424183" y="387869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2424183" y="457788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2424183" y="527706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2424183" y="597625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99F3F2-BF8C-20FC-7F02-A07850E5B3D5}"/>
              </a:ext>
            </a:extLst>
          </p:cNvPr>
          <p:cNvSpPr txBox="1">
            <a:spLocks/>
          </p:cNvSpPr>
          <p:nvPr/>
        </p:nvSpPr>
        <p:spPr>
          <a:xfrm>
            <a:off x="4284882" y="1781580"/>
            <a:ext cx="7593082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join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clauses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together. </a:t>
            </a:r>
          </a:p>
        </p:txBody>
      </p:sp>
    </p:spTree>
    <p:extLst>
      <p:ext uri="{BB962C8B-B14F-4D97-AF65-F5344CB8AC3E}">
        <p14:creationId xmlns:p14="http://schemas.microsoft.com/office/powerpoint/2010/main" val="403354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the 7 </a:t>
            </a:r>
            <a:r>
              <a:rPr lang="en-GB" altLang="en-US" sz="2800" b="1" u="sng" dirty="0">
                <a:solidFill>
                  <a:schemeClr val="bg1"/>
                </a:solidFill>
              </a:rPr>
              <a:t>co-ordinating</a:t>
            </a:r>
            <a:r>
              <a:rPr lang="en-GB" altLang="en-US" sz="2800" dirty="0">
                <a:solidFill>
                  <a:schemeClr val="bg1"/>
                </a:solidFill>
              </a:rPr>
              <a:t> </a:t>
            </a:r>
            <a:r>
              <a:rPr lang="en-GB" altLang="en-US" sz="2800" b="1" u="sng" dirty="0">
                <a:solidFill>
                  <a:schemeClr val="bg1"/>
                </a:solidFill>
              </a:rPr>
              <a:t>conjunctions</a:t>
            </a:r>
            <a:r>
              <a:rPr lang="en-GB" altLang="en-US" sz="2800" dirty="0">
                <a:solidFill>
                  <a:schemeClr val="bg1"/>
                </a:solidFill>
              </a:rPr>
              <a:t>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memorise them!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 (Remember FANBOYS)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For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Nor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But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A0B806-76B3-2A9D-43A8-C54998A2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  <a:r>
              <a:rPr lang="fr-FR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Yet</a:t>
            </a:r>
            <a:endParaRPr lang="fr-FR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So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79974" y="2502952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48665" y="238985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745E3-5BD1-4989-CC3C-1FDB43DE5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329BCC-6DC7-2190-B89B-E81BD70D24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7804F5-B2EC-799E-11FC-8FBA19DFC2F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1DAA0F-B86A-EE6D-2F2A-3C0451AD647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BE1533-5152-C2EB-1F51-ABBBA102767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43AD42-AF89-E55B-3CD1-F214A33F31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05881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</a:t>
            </a:r>
            <a:r>
              <a:rPr lang="en-GB" altLang="en-US" sz="2800">
                <a:solidFill>
                  <a:schemeClr val="bg1"/>
                </a:solidFill>
              </a:rPr>
              <a:t>many did </a:t>
            </a:r>
            <a:r>
              <a:rPr lang="en-GB" altLang="en-US" sz="2800" dirty="0">
                <a:solidFill>
                  <a:schemeClr val="bg1"/>
                </a:solidFill>
              </a:rPr>
              <a:t>you remember?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086F7-0A34-1698-0CD3-3DA13D00F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061C63-BFF9-179D-32FF-60343A7F6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2FEB919-3FFC-F909-DB8A-F629C607D371}"/>
              </a:ext>
            </a:extLst>
          </p:cNvPr>
          <p:cNvSpPr txBox="1"/>
          <p:nvPr/>
        </p:nvSpPr>
        <p:spPr>
          <a:xfrm>
            <a:off x="4517496" y="291201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For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ABD448-DE6D-D021-D562-B1B9FC570075}"/>
              </a:ext>
            </a:extLst>
          </p:cNvPr>
          <p:cNvSpPr txBox="1"/>
          <p:nvPr/>
        </p:nvSpPr>
        <p:spPr>
          <a:xfrm>
            <a:off x="4517496" y="3567032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274B36-5210-47D5-1BDB-E8E4D5948CD3}"/>
              </a:ext>
            </a:extLst>
          </p:cNvPr>
          <p:cNvSpPr txBox="1"/>
          <p:nvPr/>
        </p:nvSpPr>
        <p:spPr>
          <a:xfrm>
            <a:off x="4536482" y="420233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64B27D-80CB-9BC6-B2F3-6AF5595ADDBE}"/>
              </a:ext>
            </a:extLst>
          </p:cNvPr>
          <p:cNvSpPr txBox="1"/>
          <p:nvPr/>
        </p:nvSpPr>
        <p:spPr>
          <a:xfrm>
            <a:off x="4543032" y="485627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But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3CD425-031A-514D-76A5-3F0EC9BD1A56}"/>
              </a:ext>
            </a:extLst>
          </p:cNvPr>
          <p:cNvSpPr txBox="1"/>
          <p:nvPr/>
        </p:nvSpPr>
        <p:spPr>
          <a:xfrm>
            <a:off x="6864243" y="299865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98C1925-F379-56A0-F782-996EC79B8D18}"/>
              </a:ext>
            </a:extLst>
          </p:cNvPr>
          <p:cNvSpPr txBox="1"/>
          <p:nvPr/>
        </p:nvSpPr>
        <p:spPr>
          <a:xfrm>
            <a:off x="6869001" y="3695514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Yet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26CD98-EAF3-DE1F-7A65-8028B086EEA3}"/>
              </a:ext>
            </a:extLst>
          </p:cNvPr>
          <p:cNvSpPr txBox="1"/>
          <p:nvPr/>
        </p:nvSpPr>
        <p:spPr>
          <a:xfrm>
            <a:off x="6908348" y="4342620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34" grpId="0"/>
      <p:bldP spid="37" grpId="0"/>
      <p:bldP spid="38" grpId="0"/>
      <p:bldP spid="39" grpId="0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98809" y="1458216"/>
            <a:ext cx="11571316" cy="620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about subordinate clauses?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55368" y="2490135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loved grammar lessons when I was a child.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25810" y="3662974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/>
          <p:nvPr/>
        </p:nvCxnSpPr>
        <p:spPr>
          <a:xfrm>
            <a:off x="2680868" y="3157994"/>
            <a:ext cx="40386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621069" y="3287005"/>
            <a:ext cx="542686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86496" y="3662975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69269" y="3187395"/>
            <a:ext cx="542688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 flipV="1">
            <a:off x="6964218" y="3154973"/>
            <a:ext cx="2981050" cy="1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21D340CC-7FBC-85BD-A4DA-B85AD27EE4AF}"/>
              </a:ext>
            </a:extLst>
          </p:cNvPr>
          <p:cNvSpPr txBox="1">
            <a:spLocks/>
          </p:cNvSpPr>
          <p:nvPr/>
        </p:nvSpPr>
        <p:spPr>
          <a:xfrm>
            <a:off x="298809" y="524236"/>
            <a:ext cx="11571316" cy="620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a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conjunction joins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main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clauses.</a:t>
            </a:r>
          </a:p>
        </p:txBody>
      </p:sp>
    </p:spTree>
    <p:extLst>
      <p:ext uri="{BB962C8B-B14F-4D97-AF65-F5344CB8AC3E}">
        <p14:creationId xmlns:p14="http://schemas.microsoft.com/office/powerpoint/2010/main" val="278597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99145"/>
            <a:ext cx="11571316" cy="121513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which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thought is called a “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66901" y="2695021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meowed happily until it saw a dog.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37343" y="3867860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>
            <a:cxnSpLocks/>
          </p:cNvCxnSpPr>
          <p:nvPr/>
        </p:nvCxnSpPr>
        <p:spPr>
          <a:xfrm>
            <a:off x="2997200" y="3362880"/>
            <a:ext cx="3733801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582797" y="3541695"/>
            <a:ext cx="642295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98029" y="3867861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30998" y="3442084"/>
            <a:ext cx="642295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 flipV="1">
            <a:off x="6940284" y="3334459"/>
            <a:ext cx="2800616" cy="2540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A52F237E-2C12-B376-319B-9E5B80C7C347}"/>
              </a:ext>
            </a:extLst>
          </p:cNvPr>
          <p:cNvSpPr txBox="1">
            <a:spLocks/>
          </p:cNvSpPr>
          <p:nvPr/>
        </p:nvSpPr>
        <p:spPr>
          <a:xfrm>
            <a:off x="4711701" y="1579392"/>
            <a:ext cx="5506511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49B8B4-4EB1-66C6-C680-E9397971F8F2}"/>
              </a:ext>
            </a:extLst>
          </p:cNvPr>
          <p:cNvSpPr/>
          <p:nvPr/>
        </p:nvSpPr>
        <p:spPr>
          <a:xfrm rot="5400000">
            <a:off x="7038236" y="2343401"/>
            <a:ext cx="642295" cy="47784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59A652-F055-2C7C-0540-EE7D7593D9DE}"/>
              </a:ext>
            </a:extLst>
          </p:cNvPr>
          <p:cNvCxnSpPr>
            <a:cxnSpLocks/>
          </p:cNvCxnSpPr>
          <p:nvPr/>
        </p:nvCxnSpPr>
        <p:spPr>
          <a:xfrm>
            <a:off x="6940284" y="3459470"/>
            <a:ext cx="81546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91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C8457934-500C-F72E-49DB-8C9F74CB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1539822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main clauses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7333" y="328365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a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546755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32450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87314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8090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91173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42143" y="2150771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E6C12B-C083-E771-0BEE-6B05A91094D8}"/>
              </a:ext>
            </a:extLst>
          </p:cNvPr>
          <p:cNvSpPr txBox="1">
            <a:spLocks/>
          </p:cNvSpPr>
          <p:nvPr/>
        </p:nvSpPr>
        <p:spPr>
          <a:xfrm>
            <a:off x="2008412" y="543326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E6883-5029-93CB-0212-9DFEEED2CCAE}"/>
              </a:ext>
            </a:extLst>
          </p:cNvPr>
          <p:cNvSpPr txBox="1">
            <a:spLocks/>
          </p:cNvSpPr>
          <p:nvPr/>
        </p:nvSpPr>
        <p:spPr>
          <a:xfrm>
            <a:off x="5482379" y="543326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E4652C-CE4D-5A58-F0DB-153CD954AC58}"/>
              </a:ext>
            </a:extLst>
          </p:cNvPr>
          <p:cNvSpPr txBox="1">
            <a:spLocks/>
          </p:cNvSpPr>
          <p:nvPr/>
        </p:nvSpPr>
        <p:spPr>
          <a:xfrm>
            <a:off x="9587314" y="54004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BA040C4-13B9-608D-77D8-C05AFC6DA03A}"/>
              </a:ext>
            </a:extLst>
          </p:cNvPr>
          <p:cNvSpPr/>
          <p:nvPr/>
        </p:nvSpPr>
        <p:spPr>
          <a:xfrm>
            <a:off x="4490238" y="554800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quals 17">
            <a:extLst>
              <a:ext uri="{FF2B5EF4-FFF2-40B4-BE49-F238E27FC236}">
                <a16:creationId xmlns:a16="http://schemas.microsoft.com/office/drawing/2014/main" id="{EDB3AB55-5ECB-BE4F-403E-CA7F2081F7F5}"/>
              </a:ext>
            </a:extLst>
          </p:cNvPr>
          <p:cNvSpPr/>
          <p:nvPr/>
        </p:nvSpPr>
        <p:spPr>
          <a:xfrm>
            <a:off x="8372514" y="559106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529835" y="1958121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</p:spTree>
    <p:extLst>
      <p:ext uri="{BB962C8B-B14F-4D97-AF65-F5344CB8AC3E}">
        <p14:creationId xmlns:p14="http://schemas.microsoft.com/office/powerpoint/2010/main" val="226478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3" grpId="0" animBg="1"/>
      <p:bldP spid="14" grpId="0" animBg="1"/>
      <p:bldP spid="15" grpId="0" animBg="1"/>
      <p:bldP spid="16" grpId="0" animBg="1"/>
      <p:bldP spid="18" grpId="0" animBg="1"/>
      <p:bldP spid="2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fill in the gaps?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2755770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5778192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4989923" y="28809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2755770" y="37829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5726061" y="3798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4989923" y="397562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1837915" y="490937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6490920" y="4939855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9552621" y="49560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5716074" y="510369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8868804" y="5123603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5751485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9552622" y="491595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4047907" y="507682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4744458" y="4939855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21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25" grpId="0" animBg="1"/>
      <p:bldP spid="5" grpId="0" animBg="1"/>
      <p:bldP spid="10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42" grpId="0" animBg="1"/>
      <p:bldP spid="43" grpId="0" animBg="1"/>
      <p:bldP spid="45" grpId="0" animBg="1"/>
      <p:bldP spid="47" grpId="0" animBg="1"/>
      <p:bldP spid="3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2024" y="-85210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3022305" y="558486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6AA6754E-D6B7-5055-3A03-70D154664F5F}"/>
              </a:ext>
            </a:extLst>
          </p:cNvPr>
          <p:cNvSpPr txBox="1">
            <a:spLocks/>
          </p:cNvSpPr>
          <p:nvPr/>
        </p:nvSpPr>
        <p:spPr>
          <a:xfrm>
            <a:off x="3644324" y="3918650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  </a:t>
            </a:r>
          </a:p>
        </p:txBody>
      </p:sp>
      <p:sp>
        <p:nvSpPr>
          <p:cNvPr id="63" name="Plus Sign 62">
            <a:extLst>
              <a:ext uri="{FF2B5EF4-FFF2-40B4-BE49-F238E27FC236}">
                <a16:creationId xmlns:a16="http://schemas.microsoft.com/office/drawing/2014/main" id="{25FDE9F3-40E9-4B3C-AE5F-8CA46DA09A02}"/>
              </a:ext>
            </a:extLst>
          </p:cNvPr>
          <p:cNvSpPr/>
          <p:nvPr/>
        </p:nvSpPr>
        <p:spPr>
          <a:xfrm>
            <a:off x="585817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4" name="Plus Sign 63">
            <a:extLst>
              <a:ext uri="{FF2B5EF4-FFF2-40B4-BE49-F238E27FC236}">
                <a16:creationId xmlns:a16="http://schemas.microsoft.com/office/drawing/2014/main" id="{DC195F42-40E6-1AF5-BA73-049FD4915397}"/>
              </a:ext>
            </a:extLst>
          </p:cNvPr>
          <p:cNvSpPr/>
          <p:nvPr/>
        </p:nvSpPr>
        <p:spPr>
          <a:xfrm>
            <a:off x="898900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84E4E23E-9AE7-01F4-3C2B-FE99E363125A}"/>
              </a:ext>
            </a:extLst>
          </p:cNvPr>
          <p:cNvSpPr txBox="1">
            <a:spLocks/>
          </p:cNvSpPr>
          <p:nvPr/>
        </p:nvSpPr>
        <p:spPr>
          <a:xfrm>
            <a:off x="6607099" y="3934859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66" name="Title 1">
            <a:extLst>
              <a:ext uri="{FF2B5EF4-FFF2-40B4-BE49-F238E27FC236}">
                <a16:creationId xmlns:a16="http://schemas.microsoft.com/office/drawing/2014/main" id="{31F98595-4DF6-FF5D-65C1-6DACA2132EE4}"/>
              </a:ext>
            </a:extLst>
          </p:cNvPr>
          <p:cNvSpPr txBox="1">
            <a:spLocks/>
          </p:cNvSpPr>
          <p:nvPr/>
        </p:nvSpPr>
        <p:spPr>
          <a:xfrm>
            <a:off x="3644871" y="4790627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68" name="Plus Sign 67">
            <a:extLst>
              <a:ext uri="{FF2B5EF4-FFF2-40B4-BE49-F238E27FC236}">
                <a16:creationId xmlns:a16="http://schemas.microsoft.com/office/drawing/2014/main" id="{E6F20FA7-88F6-279F-C7AA-8974A50F2123}"/>
              </a:ext>
            </a:extLst>
          </p:cNvPr>
          <p:cNvSpPr/>
          <p:nvPr/>
        </p:nvSpPr>
        <p:spPr>
          <a:xfrm>
            <a:off x="5879024" y="4922129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76" name="Title 1">
            <a:extLst>
              <a:ext uri="{FF2B5EF4-FFF2-40B4-BE49-F238E27FC236}">
                <a16:creationId xmlns:a16="http://schemas.microsoft.com/office/drawing/2014/main" id="{9719888D-9C74-DCB7-F000-AACD32DF1C59}"/>
              </a:ext>
            </a:extLst>
          </p:cNvPr>
          <p:cNvSpPr txBox="1">
            <a:spLocks/>
          </p:cNvSpPr>
          <p:nvPr/>
        </p:nvSpPr>
        <p:spPr>
          <a:xfrm>
            <a:off x="3644324" y="5650420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 </a:t>
            </a:r>
          </a:p>
        </p:txBody>
      </p:sp>
      <p:sp>
        <p:nvSpPr>
          <p:cNvPr id="77" name="Title 1">
            <a:extLst>
              <a:ext uri="{FF2B5EF4-FFF2-40B4-BE49-F238E27FC236}">
                <a16:creationId xmlns:a16="http://schemas.microsoft.com/office/drawing/2014/main" id="{58633D49-64ED-9B29-FAB2-36E0EC82B791}"/>
              </a:ext>
            </a:extLst>
          </p:cNvPr>
          <p:cNvSpPr txBox="1">
            <a:spLocks/>
          </p:cNvSpPr>
          <p:nvPr/>
        </p:nvSpPr>
        <p:spPr>
          <a:xfrm>
            <a:off x="7832843" y="5662195"/>
            <a:ext cx="1690151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9" name="Plus Sign 78">
            <a:extLst>
              <a:ext uri="{FF2B5EF4-FFF2-40B4-BE49-F238E27FC236}">
                <a16:creationId xmlns:a16="http://schemas.microsoft.com/office/drawing/2014/main" id="{FDFEB9F5-86CD-6043-BBC6-4146EDF83D9C}"/>
              </a:ext>
            </a:extLst>
          </p:cNvPr>
          <p:cNvSpPr/>
          <p:nvPr/>
        </p:nvSpPr>
        <p:spPr>
          <a:xfrm>
            <a:off x="7236695" y="5787560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286EA0C5-03A7-B51D-18D2-F42177CDE5F9}"/>
              </a:ext>
            </a:extLst>
          </p:cNvPr>
          <p:cNvSpPr txBox="1">
            <a:spLocks/>
          </p:cNvSpPr>
          <p:nvPr/>
        </p:nvSpPr>
        <p:spPr>
          <a:xfrm>
            <a:off x="9719633" y="3949118"/>
            <a:ext cx="2153418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2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2" name="Title 1">
            <a:extLst>
              <a:ext uri="{FF2B5EF4-FFF2-40B4-BE49-F238E27FC236}">
                <a16:creationId xmlns:a16="http://schemas.microsoft.com/office/drawing/2014/main" id="{7ED0F303-596E-3B86-9B95-75F5B93F1279}"/>
              </a:ext>
            </a:extLst>
          </p:cNvPr>
          <p:cNvSpPr txBox="1">
            <a:spLocks/>
          </p:cNvSpPr>
          <p:nvPr/>
        </p:nvSpPr>
        <p:spPr>
          <a:xfrm>
            <a:off x="6535097" y="4764088"/>
            <a:ext cx="215341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5" name="Plus Sign 84">
            <a:extLst>
              <a:ext uri="{FF2B5EF4-FFF2-40B4-BE49-F238E27FC236}">
                <a16:creationId xmlns:a16="http://schemas.microsoft.com/office/drawing/2014/main" id="{A3F7551C-C40C-BBD5-D284-502F18FC0E61}"/>
              </a:ext>
            </a:extLst>
          </p:cNvPr>
          <p:cNvSpPr/>
          <p:nvPr/>
        </p:nvSpPr>
        <p:spPr>
          <a:xfrm>
            <a:off x="5943603" y="574582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17C222E-6887-BE67-8EC0-3F3A288A549E}"/>
              </a:ext>
            </a:extLst>
          </p:cNvPr>
          <p:cNvSpPr txBox="1"/>
          <p:nvPr/>
        </p:nvSpPr>
        <p:spPr>
          <a:xfrm>
            <a:off x="6555918" y="5692692"/>
            <a:ext cx="638770" cy="71713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normAutofit fontScale="85000" lnSpcReduction="20000"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E1CEFFAA-0AB9-E769-78FD-171A4C8DF39F}"/>
              </a:ext>
            </a:extLst>
          </p:cNvPr>
          <p:cNvSpPr txBox="1">
            <a:spLocks/>
          </p:cNvSpPr>
          <p:nvPr/>
        </p:nvSpPr>
        <p:spPr>
          <a:xfrm>
            <a:off x="2895397" y="3929727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E72D27D4-C624-55BB-5D2D-0BE7C2C02F2A}"/>
              </a:ext>
            </a:extLst>
          </p:cNvPr>
          <p:cNvSpPr txBox="1">
            <a:spLocks/>
          </p:cNvSpPr>
          <p:nvPr/>
        </p:nvSpPr>
        <p:spPr>
          <a:xfrm>
            <a:off x="2895397" y="4813556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</a:t>
            </a:r>
          </a:p>
        </p:txBody>
      </p:sp>
      <p:sp>
        <p:nvSpPr>
          <p:cNvPr id="89" name="Title 1">
            <a:extLst>
              <a:ext uri="{FF2B5EF4-FFF2-40B4-BE49-F238E27FC236}">
                <a16:creationId xmlns:a16="http://schemas.microsoft.com/office/drawing/2014/main" id="{192593C8-0E7F-7361-4BED-B184D7435A45}"/>
              </a:ext>
            </a:extLst>
          </p:cNvPr>
          <p:cNvSpPr txBox="1">
            <a:spLocks/>
          </p:cNvSpPr>
          <p:nvPr/>
        </p:nvSpPr>
        <p:spPr>
          <a:xfrm>
            <a:off x="2884464" y="5656142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A470E9-1455-FF0A-84F5-78892F2AAA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6053DE-ABAD-56FF-8C83-8B9695DE30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0CB1CF-1DEF-2F68-97B3-8B9FD1EF9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15508 0.1657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41" y="1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095EC-F9C5-07C0-C3A6-B1077C4B0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D792CE7-49BD-7848-D9A0-665748005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8FD8DE-CD61-F0B0-7D11-C0A94A377DB8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20CFFD-261E-19BE-EB58-5533D3F051D6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B53901-D915-0EAB-8FEC-C1434CC34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767A26-7CFF-2FEA-8534-84C5884FDB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2B55F557-789C-67A0-EBD9-BE9245731C3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53EB5E6-6D11-556C-D788-E4E47A4607A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19A7A7-3A83-ED58-B1E6-F97AE711ECF1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CB921CA-30D8-57F0-5AE0-89D089A18E9A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893FE7-A5D0-AB94-65C2-3E63E212006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4D609F2-4EC8-C3C0-65DB-E9E6925FD66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F847D1C-6079-DFE3-4F77-8E6AEEF290E8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57C02FB0-E0E6-9F2D-C8E4-E400B873774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12BBAF7-F2A8-DC0B-2272-EF5E6B7D8B24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21B2EC1-50A9-FF6E-0C9C-63C2D9D6202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7F96763-01A2-60F6-5A00-43653510AFD4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5C41243-BFBC-D447-50A6-5D08956ADB9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6EF1043-809D-E293-AA56-32EB13978B40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3C67D5A-B984-DF4A-6512-623584CD9FFE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C6C3F5-F1D3-7B42-F1CF-2887D74292E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F2E998F-3555-6494-7A4A-5035F1D08B5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CD7C269-B7E3-69D7-BFC3-28A10448AE9C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E2E8C9C-698F-DE9B-312A-EC2CBBF1D28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3B57C3D-1254-7012-D3A2-5B7F4436F4B4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2B3AD8B-149C-EEB5-5682-22845DFCA87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A23894E-6E70-327D-85E7-7FA24EB134E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C34F3C3-98E5-DA72-7C3A-D0F650F86F0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8866511-EA8D-AF31-C4FF-38C1831562C6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487175-58D7-C940-60E5-59C4A0174099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11F026E-F1C7-80F9-D5AA-6132BB633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EF6C0356-7B71-C413-1F05-0FE21F1362D9}"/>
              </a:ext>
            </a:extLst>
          </p:cNvPr>
          <p:cNvSpPr txBox="1">
            <a:spLocks/>
          </p:cNvSpPr>
          <p:nvPr/>
        </p:nvSpPr>
        <p:spPr>
          <a:xfrm>
            <a:off x="3644324" y="3918650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  </a:t>
            </a:r>
          </a:p>
        </p:txBody>
      </p:sp>
      <p:sp>
        <p:nvSpPr>
          <p:cNvPr id="63" name="Plus Sign 62">
            <a:extLst>
              <a:ext uri="{FF2B5EF4-FFF2-40B4-BE49-F238E27FC236}">
                <a16:creationId xmlns:a16="http://schemas.microsoft.com/office/drawing/2014/main" id="{160A4E6C-2BA6-D993-9F9F-929AA2E39AC8}"/>
              </a:ext>
            </a:extLst>
          </p:cNvPr>
          <p:cNvSpPr/>
          <p:nvPr/>
        </p:nvSpPr>
        <p:spPr>
          <a:xfrm>
            <a:off x="585817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4" name="Plus Sign 63">
            <a:extLst>
              <a:ext uri="{FF2B5EF4-FFF2-40B4-BE49-F238E27FC236}">
                <a16:creationId xmlns:a16="http://schemas.microsoft.com/office/drawing/2014/main" id="{3F47B1FF-2C74-3BDF-A947-9F5B6BDD1F2A}"/>
              </a:ext>
            </a:extLst>
          </p:cNvPr>
          <p:cNvSpPr/>
          <p:nvPr/>
        </p:nvSpPr>
        <p:spPr>
          <a:xfrm>
            <a:off x="898900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294DAD6B-FA50-B127-F440-652FBB2C8DF7}"/>
              </a:ext>
            </a:extLst>
          </p:cNvPr>
          <p:cNvSpPr txBox="1">
            <a:spLocks/>
          </p:cNvSpPr>
          <p:nvPr/>
        </p:nvSpPr>
        <p:spPr>
          <a:xfrm>
            <a:off x="6607099" y="3934859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02484CFB-110A-73EC-2124-E435201E9CC3}"/>
              </a:ext>
            </a:extLst>
          </p:cNvPr>
          <p:cNvSpPr txBox="1">
            <a:spLocks/>
          </p:cNvSpPr>
          <p:nvPr/>
        </p:nvSpPr>
        <p:spPr>
          <a:xfrm>
            <a:off x="9719633" y="3949118"/>
            <a:ext cx="2153418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2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AC372C2B-BE45-CF43-19E6-ECCEDA74BC7D}"/>
              </a:ext>
            </a:extLst>
          </p:cNvPr>
          <p:cNvSpPr txBox="1">
            <a:spLocks/>
          </p:cNvSpPr>
          <p:nvPr/>
        </p:nvSpPr>
        <p:spPr>
          <a:xfrm>
            <a:off x="2895397" y="3929727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AF6CD3-5EA3-9B74-93E6-642AC2499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7735476-E59D-FAF6-EE6D-93DB8DFCC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2463198-EC7F-C110-89B9-8A9822A732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1F56E0-43CE-EA16-476B-7F010A754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Emile ran fast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and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Aimee solved a problem.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6447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5DB49-ABA1-AD25-B0E1-780740394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A293C71-820B-52E0-A1E1-079F56F9E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728E211-11D9-D6F0-9CC6-8375A928291D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15A8580-A8F9-305A-1533-AFF75FDE4CBA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C4EC0A-04B2-71A6-1F42-FDAAACF4E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A82305-2BB0-0D55-3DE8-573BABE344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CA6E1B7B-397E-7B7A-E941-1F6F59E1891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7F6A5A8-385F-65FF-1D30-4AE77BC2048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DCD8E6-2907-D263-8D4B-7C6CF453873B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4AA48A5-EC04-4BF6-0EA5-990790BF0F3E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1D545C1-A443-B401-3119-DDD333FD850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986D149-5391-F598-46E3-90550EFAB7E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FAD6769-0BBB-E680-C211-645072F5677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21AE345A-3424-90EC-3A10-DBFFC9F814C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CA6B4CC-D395-D471-3B55-8FC75C743FD6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4633C1B-FD1B-85A1-2B6C-E269E0882E9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FFDD0B8-0CFA-16FD-CD83-72DAA10C58C9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C630809-47A3-CEAA-67B1-91358C29C30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BEDABB6-5698-FF4A-E349-4FD774700D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030D69A-7101-71D5-1115-6CD49889CC24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A885B7-24D6-05F1-808D-88394EF7D25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3953F3E-6F13-8EE8-5227-C2EB7EC81CBA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20A9AB2-7436-51F7-0DA1-C53BF143983F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1B1B54-A12E-B6DA-33F9-B874FEB9AED2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70C33CB-5473-C2F4-BA02-C24941750D80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D857700-4843-A9AF-2356-50EE0D695DC5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4E9C37D-7378-F82C-C981-B9E30852FB4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D4C04C4-96AD-A9BA-4B61-3584380602B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ECF2661-6E9E-0F2D-F8FA-42A90E08E7D3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26D716A-7D38-2F9B-AC23-6669CD02E2E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344D08C-E009-686C-808F-9CF2DE4FF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BDC854-E121-8390-F5DA-354C3A7CF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0490211-0A0A-FB13-5240-EC0992195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8FE02A7-C6C6-51EE-A793-4F78908D4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3AF58C-F4BB-C08F-12B6-C311FD98A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 Emile ran fast w</a:t>
            </a:r>
            <a:r>
              <a:rPr lang="en-GB" altLang="en-US" sz="2000" dirty="0">
                <a:solidFill>
                  <a:schemeClr val="tx1"/>
                </a:solidFill>
              </a:rPr>
              <a:t>hile Scrambler hid in the shadow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0C306A3-9563-D505-9E1C-B66542BA1E06}"/>
              </a:ext>
            </a:extLst>
          </p:cNvPr>
          <p:cNvSpPr txBox="1">
            <a:spLocks/>
          </p:cNvSpPr>
          <p:nvPr/>
        </p:nvSpPr>
        <p:spPr>
          <a:xfrm>
            <a:off x="4882366" y="4009105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B4BE1F9B-434E-339B-1EA6-1A8B4B2B3CCA}"/>
              </a:ext>
            </a:extLst>
          </p:cNvPr>
          <p:cNvSpPr/>
          <p:nvPr/>
        </p:nvSpPr>
        <p:spPr>
          <a:xfrm>
            <a:off x="7116519" y="414060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14A4EAE3-184E-412A-29C5-B63E374E976A}"/>
              </a:ext>
            </a:extLst>
          </p:cNvPr>
          <p:cNvSpPr txBox="1">
            <a:spLocks/>
          </p:cNvSpPr>
          <p:nvPr/>
        </p:nvSpPr>
        <p:spPr>
          <a:xfrm>
            <a:off x="7772592" y="3982566"/>
            <a:ext cx="215341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0B9DAFE4-B27F-E07B-C41F-796015FFC1F1}"/>
              </a:ext>
            </a:extLst>
          </p:cNvPr>
          <p:cNvSpPr txBox="1">
            <a:spLocks/>
          </p:cNvSpPr>
          <p:nvPr/>
        </p:nvSpPr>
        <p:spPr>
          <a:xfrm>
            <a:off x="4132892" y="4032034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36671703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7CB17-07FD-F0DA-1077-9E5823FD0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C7B415-0F8F-2C90-E84D-7ED603E354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A93E506-9DA7-7D12-B44B-A137B1E89FCA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22D7-A974-94BD-9153-0001AA7BB4CD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69E06C-7092-1F3B-941B-4C87F8884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23F3258-8CC5-A489-BA2F-D752A0BCBB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C5EB160-1BF4-2793-95D5-BA2DC3EACFF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E85FB3-9905-60E5-FFCB-AA48BDD1F6D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0CC494-6660-AC84-CF6D-A910AB73EBB8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1131BCF-F194-B070-4CFA-EA1DE600A4DF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CDCAD07-8A87-2148-7974-FA6C3A5912A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05B9D1-9AEE-9B01-B3EF-7C9E3F76301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E68C79E-0939-7E8F-6334-9905E358CF1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4DCC0444-E7DB-30CC-7C8C-61ECBA5D334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99A2229-E933-E566-F022-1346B8D1DAE3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9891799-DCFD-F74A-1624-87F56AC953F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13C0F13-EDC1-1901-E2A4-1CD84FBB7D5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0542D3-E2B5-9ECD-3F33-33961736B4A9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25A2FE6-C313-B452-91FA-32E3C6D3F411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6FBF176-85DE-25C7-ED1E-B5F6B97BF5AA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C7F68C0-7C67-3872-0F94-D12DE6FF5D0C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5DE33D-8429-39FD-A5DD-F57EB4B6F241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4D483CD-C62C-76F4-74C7-DFB9D089F5E7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1CFFD34-8BF9-F7C2-524E-BCF5D17512E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AD16747-9D36-B8A7-6BE5-6229B5D51E8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51C2060-1AD5-A412-773F-C188FBD8187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D7C01C0-8F00-79CA-4890-B528BA66AC6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7A66BF6-2C10-E0AB-3E20-C9BA7AEC23D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51D0770-DD83-0A67-5A01-AE9A53DEE21A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CCC7759-B9E4-B66B-35A5-266AFC3D1B09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B12BF0-600E-E3E9-E563-51212907F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EA8B9B-FA9E-A731-DA4B-6CEDACB961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7480084-D73F-1553-41DF-28690834B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20D6139-60BD-33A3-B3BE-195713B64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7B6512-B49C-0D4B-21A1-419DE16A1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</a:rPr>
              <a:t>3. While Scrambler hid in the shadow</a:t>
            </a:r>
            <a:r>
              <a:rPr lang="en-GB" altLang="en-US" sz="2000">
                <a:solidFill>
                  <a:schemeClr val="tx1"/>
                </a:solidFill>
              </a:rPr>
              <a:t>, Emile ran fast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4E2EA38-3F4E-7E1D-D725-4B22126482E8}"/>
              </a:ext>
            </a:extLst>
          </p:cNvPr>
          <p:cNvCxnSpPr>
            <a:cxnSpLocks/>
          </p:cNvCxnSpPr>
          <p:nvPr/>
        </p:nvCxnSpPr>
        <p:spPr>
          <a:xfrm>
            <a:off x="3760141" y="395455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itle 1">
            <a:extLst>
              <a:ext uri="{FF2B5EF4-FFF2-40B4-BE49-F238E27FC236}">
                <a16:creationId xmlns:a16="http://schemas.microsoft.com/office/drawing/2014/main" id="{2EE6AEAD-2AE4-129E-4227-F38EBA17E2DA}"/>
              </a:ext>
            </a:extLst>
          </p:cNvPr>
          <p:cNvSpPr txBox="1">
            <a:spLocks/>
          </p:cNvSpPr>
          <p:nvPr/>
        </p:nvSpPr>
        <p:spPr>
          <a:xfrm>
            <a:off x="4382160" y="4020107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10CDFF1B-FE9F-3325-3B8F-033947C89901}"/>
              </a:ext>
            </a:extLst>
          </p:cNvPr>
          <p:cNvSpPr txBox="1">
            <a:spLocks/>
          </p:cNvSpPr>
          <p:nvPr/>
        </p:nvSpPr>
        <p:spPr>
          <a:xfrm>
            <a:off x="8570679" y="4031882"/>
            <a:ext cx="1690151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3" name="Plus Sign 42">
            <a:extLst>
              <a:ext uri="{FF2B5EF4-FFF2-40B4-BE49-F238E27FC236}">
                <a16:creationId xmlns:a16="http://schemas.microsoft.com/office/drawing/2014/main" id="{704DAC78-64A5-206D-304F-836E25EEEAD4}"/>
              </a:ext>
            </a:extLst>
          </p:cNvPr>
          <p:cNvSpPr/>
          <p:nvPr/>
        </p:nvSpPr>
        <p:spPr>
          <a:xfrm>
            <a:off x="7974531" y="415724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44" name="Plus Sign 43">
            <a:extLst>
              <a:ext uri="{FF2B5EF4-FFF2-40B4-BE49-F238E27FC236}">
                <a16:creationId xmlns:a16="http://schemas.microsoft.com/office/drawing/2014/main" id="{5F9A1E1C-CAD4-3B27-32D3-1F40C6D79D2D}"/>
              </a:ext>
            </a:extLst>
          </p:cNvPr>
          <p:cNvSpPr/>
          <p:nvPr/>
        </p:nvSpPr>
        <p:spPr>
          <a:xfrm>
            <a:off x="6681439" y="41155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BAA7836-5285-87EE-BA51-010FD967E2C7}"/>
              </a:ext>
            </a:extLst>
          </p:cNvPr>
          <p:cNvSpPr txBox="1"/>
          <p:nvPr/>
        </p:nvSpPr>
        <p:spPr>
          <a:xfrm>
            <a:off x="7293754" y="4062379"/>
            <a:ext cx="638770" cy="71713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normAutofit fontScale="85000" lnSpcReduction="20000"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5404CE74-B273-4128-BA71-1D093970EDD8}"/>
              </a:ext>
            </a:extLst>
          </p:cNvPr>
          <p:cNvSpPr txBox="1">
            <a:spLocks/>
          </p:cNvSpPr>
          <p:nvPr/>
        </p:nvSpPr>
        <p:spPr>
          <a:xfrm>
            <a:off x="3622300" y="4025829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29428638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0" y="123824"/>
          <a:ext cx="11834816" cy="610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1037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76148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892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3871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407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First 7 connectives in a sentence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in the sentence is a connective: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shines and the bird sings.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conjunction?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For/wind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subordinating conjunction - Sub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63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Spot the subordinating conjunction - Sub conjunction,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&lt;b&gt;subordinating conjunction&lt;/b&gt;?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BA0AA-BAF6-505A-9830-1714AE4B7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D712A09-5E33-692E-67B6-98CA91960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1D49E9-5B2D-B79C-DF9F-1F7C59DA90E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2CDA1F6-2679-4F3A-A72C-120446FA913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71B3B7-48E6-AC5B-53CA-F74306DD3CA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CC30D-7B31-86BD-CE48-1D0195886B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42791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DAB4C-7320-6192-660D-D95A30B1A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A333D9-0D96-4BB2-CEE4-87368AD55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D4F401-AF1E-84AA-0875-478270A32F8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55F449-30CE-6E2E-0187-AE2374E71E1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grabbed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B56F30-30D0-E43A-173E-51BFE3489B7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CBDA7A1-B919-59D1-2B99-F99E37C9D28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3708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F16C2-7EEB-A297-CDD3-4831DC73A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E197218-943F-C4C0-B080-D000FBB6C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591D36-2A58-E63C-7C4C-893069B3A59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72FAA9-605C-EF25-F269-67E227B4EED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grabbed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BB197AC-4D4A-6CDE-BD0C-744F962B135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F1C3BD-DEB2-3ED8-CA34-D087231B890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3863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CE8BB-D89D-08F0-1F59-D9424176D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16466A-2F0B-DDD3-1B8C-B61F2DC35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C526BC-E268-DE44-D978-9FC202493A1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1B1CDDE-1100-E100-D5B0-97D86BB698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grabbed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404CE8-630C-BD66-BD9F-24D57D5B7A4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F3C144-0698-CF02-A28A-C830BB95D9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4870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979055" y="4832454"/>
            <a:ext cx="891309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120069" y="417000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701183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479372" y="416182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06913" y="4782165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662042" y="415323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663919" y="420200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066014" y="481190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455607" y="419382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488554" y="420200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638015" y="481190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027608" y="41938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060555" y="420200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2269</Words>
  <Application>Microsoft Office PowerPoint</Application>
  <PresentationFormat>Widescreen</PresentationFormat>
  <Paragraphs>420</Paragraphs>
  <Slides>39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Subordinating Conjunctions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the 7 co-ordinating conjunctions.   You have 1 minute to memorise them!   (Remember FANBOYS)</vt:lpstr>
      <vt:lpstr>How many did you remember?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2025-12-22T10:19:41Z</dcterms:modified>
</cp:coreProperties>
</file>