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401" r:id="rId4"/>
    <p:sldId id="411" r:id="rId5"/>
    <p:sldId id="497" r:id="rId6"/>
    <p:sldId id="526" r:id="rId7"/>
    <p:sldId id="519" r:id="rId8"/>
    <p:sldId id="527" r:id="rId9"/>
    <p:sldId id="521" r:id="rId10"/>
    <p:sldId id="522" r:id="rId11"/>
    <p:sldId id="512" r:id="rId12"/>
    <p:sldId id="515" r:id="rId13"/>
    <p:sldId id="360" r:id="rId14"/>
    <p:sldId id="366" r:id="rId15"/>
    <p:sldId id="386" r:id="rId16"/>
    <p:sldId id="387" r:id="rId17"/>
    <p:sldId id="388" r:id="rId18"/>
    <p:sldId id="381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8025F-D092-4376-90EF-7D702FCAAB75}" v="4" dt="2025-12-09T12:13:27.1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C7B0B-F9C4-DAF7-32CC-0086C1834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FD2AE87E-2809-6541-D727-2B61C605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DA03A-120D-D9C5-8268-32C09571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33D613-3D92-59F2-11EB-F2F4078C0B7A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B1F382-E881-4EC3-892A-487CB5A23995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EE1A5-C695-43D3-0006-36C71846EDEE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BBED0C-E15D-EE41-A1B7-AAA76D544811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E6702B-58F3-6D16-E12C-34F075B12081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3C9149-E9AE-3A83-859A-976BF273470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so,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33733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90888" y="543502"/>
            <a:ext cx="11198603" cy="775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90888" y="1517804"/>
            <a:ext cx="11198603" cy="89457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80343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08094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488383" y="763502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443492" y="27478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833659" y="287960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41027" y="292673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888602" y="287065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CA73D6C-CF76-93C1-4BF7-33B1F916EDFE}"/>
              </a:ext>
            </a:extLst>
          </p:cNvPr>
          <p:cNvSpPr txBox="1">
            <a:spLocks/>
          </p:cNvSpPr>
          <p:nvPr/>
        </p:nvSpPr>
        <p:spPr>
          <a:xfrm>
            <a:off x="580343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4DAA60F-720D-8F3F-3196-57A2450F739A}"/>
              </a:ext>
            </a:extLst>
          </p:cNvPr>
          <p:cNvSpPr txBox="1">
            <a:spLocks/>
          </p:cNvSpPr>
          <p:nvPr/>
        </p:nvSpPr>
        <p:spPr>
          <a:xfrm>
            <a:off x="6608094" y="391905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from another planet.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5566143A-6BE3-DE79-BBB8-E88FC2B67CF9}"/>
              </a:ext>
            </a:extLst>
          </p:cNvPr>
          <p:cNvSpPr/>
          <p:nvPr/>
        </p:nvSpPr>
        <p:spPr>
          <a:xfrm>
            <a:off x="2833659" y="405083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389E155-9FEB-0121-365E-4EDEB1F36521}"/>
              </a:ext>
            </a:extLst>
          </p:cNvPr>
          <p:cNvSpPr/>
          <p:nvPr/>
        </p:nvSpPr>
        <p:spPr>
          <a:xfrm>
            <a:off x="5888602" y="404188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58DAF00-7222-99C2-0355-D1F80EECB9B4}"/>
              </a:ext>
            </a:extLst>
          </p:cNvPr>
          <p:cNvSpPr txBox="1">
            <a:spLocks/>
          </p:cNvSpPr>
          <p:nvPr/>
        </p:nvSpPr>
        <p:spPr>
          <a:xfrm>
            <a:off x="3573534" y="391905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</a:t>
            </a:r>
          </a:p>
        </p:txBody>
      </p:sp>
      <p:sp>
        <p:nvSpPr>
          <p:cNvPr id="20" name="Equals 19">
            <a:extLst>
              <a:ext uri="{FF2B5EF4-FFF2-40B4-BE49-F238E27FC236}">
                <a16:creationId xmlns:a16="http://schemas.microsoft.com/office/drawing/2014/main" id="{FECB36FE-34D9-D6BD-F4B0-CD3E38C6C7F1}"/>
              </a:ext>
            </a:extLst>
          </p:cNvPr>
          <p:cNvSpPr/>
          <p:nvPr/>
        </p:nvSpPr>
        <p:spPr>
          <a:xfrm>
            <a:off x="8858394" y="4136157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D33C68-3966-2056-4D27-9F35F41D5E91}"/>
              </a:ext>
            </a:extLst>
          </p:cNvPr>
          <p:cNvSpPr txBox="1">
            <a:spLocks/>
          </p:cNvSpPr>
          <p:nvPr/>
        </p:nvSpPr>
        <p:spPr>
          <a:xfrm>
            <a:off x="580343" y="5090290"/>
            <a:ext cx="11031314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alien because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from another planet.</a:t>
            </a:r>
          </a:p>
        </p:txBody>
      </p:sp>
    </p:spTree>
    <p:extLst>
      <p:ext uri="{BB962C8B-B14F-4D97-AF65-F5344CB8AC3E}">
        <p14:creationId xmlns:p14="http://schemas.microsoft.com/office/powerpoint/2010/main" val="1977334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4 L 0.00833 -0.712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3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  <p:bldP spid="12" grpId="0" animBg="1"/>
      <p:bldP spid="14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403354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0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03170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03170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  <p:sp>
        <p:nvSpPr>
          <p:cNvPr id="11" name="Rectangle: Rounded Corners 10">
            <a:hlinkClick r:id="rId3"/>
            <a:extLst>
              <a:ext uri="{FF2B5EF4-FFF2-40B4-BE49-F238E27FC236}">
                <a16:creationId xmlns:a16="http://schemas.microsoft.com/office/drawing/2014/main" id="{EAF56F46-EDA3-F33B-D482-CFF5289DD62B}"/>
              </a:ext>
            </a:extLst>
          </p:cNvPr>
          <p:cNvSpPr/>
          <p:nvPr/>
        </p:nvSpPr>
        <p:spPr>
          <a:xfrm>
            <a:off x="9758023" y="599607"/>
            <a:ext cx="2202833" cy="1527609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Rate this resource.</a:t>
            </a:r>
            <a:endParaRPr lang="en-GB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E3B93-5C46-39A8-93D2-8B9BEE401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AFAB3B5E-6536-7EE1-8DA7-F660AD667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B6632DC-5D00-9B65-A00B-F796DF343DC3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70619E1-2C8A-29B3-36DF-3AB7178B4AB2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4E49D52D-C49E-D945-A946-4EB96F66A4C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FA72006-555E-1C6C-C2BF-E1501D447F0E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C663220E-BE17-EC29-E6C8-5C3F978DF3E8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4955FF-3042-B58E-2D48-E293AC61B322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D6C206-5E21-70DB-D06E-F0F0A1756A6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5C20D5DE-97DD-76AE-4DE9-BA0B2EEDCCB3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0701B68-5C85-B693-C5CC-24DE653C1A4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124DC60-925C-D01E-C918-07439A9BA57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45323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890AC8-458A-82DA-C9FF-E4D0A0FCA5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DC0A95A6-7846-B322-47AF-7172125FF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A63D873C-3624-28B1-B60A-5BB9A1681AA6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06971C-DB52-C78B-C5B9-9228FEAC2393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2338DF1F-8A53-493D-C686-5E5BE1DC4DF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A2A55A-722C-D503-0030-C306D280EB5C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5BB59A40-BFA1-750D-9BBE-E841004F8979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C0E646-94A2-3FB8-B0AE-91C1D8651042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B6D3C7-9027-D4B9-779C-8260F76A352B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088927DE-A1AB-D3B4-A49A-D285DDE34EC4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6352DD27-CEAA-7C03-EA19-615312C8C3D4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9288FD3-9787-D202-732A-3FBB9C755BC8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46701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5AAA-A968-B737-45D7-E1FF054A3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3BAB23D-6AFA-0CC9-7FED-3CC46571C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339A-F2E9-0D99-12CC-520A6B49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A89C2-2AA7-9B8B-34B6-EA730C4DC673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B1F883-EFB0-5412-07F6-E903176A6B14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52976F-5141-97FE-5ACA-128ADADD0BEC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FE44DE-20B1-65BB-B8E9-F9EF5221BD27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sentence.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9CD281-0ACD-8F81-45F8-85ACBD5D2502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D0FFEF-0A60-72C4-874E-A7698FF8BB9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16062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</Words>
  <Application>Microsoft Office PowerPoint</Application>
  <PresentationFormat>Widescreen</PresentationFormat>
  <Paragraphs>201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Subordinating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2025-12-22T10:20:00Z</dcterms:modified>
</cp:coreProperties>
</file>