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509" r:id="rId3"/>
    <p:sldId id="440" r:id="rId4"/>
    <p:sldId id="441" r:id="rId5"/>
    <p:sldId id="442" r:id="rId6"/>
    <p:sldId id="510" r:id="rId7"/>
    <p:sldId id="511" r:id="rId8"/>
    <p:sldId id="453" r:id="rId9"/>
    <p:sldId id="434" r:id="rId10"/>
    <p:sldId id="435" r:id="rId11"/>
    <p:sldId id="478" r:id="rId12"/>
    <p:sldId id="436" r:id="rId13"/>
    <p:sldId id="456" r:id="rId14"/>
    <p:sldId id="477" r:id="rId15"/>
    <p:sldId id="479" r:id="rId16"/>
    <p:sldId id="457" r:id="rId17"/>
    <p:sldId id="467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07A95-D4C5-48D6-9432-8DE0B19D979C}" v="2" dt="2025-12-09T12:13:42.2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675274" y="418067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85321" y="4820924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675274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12866" y="42137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36392" y="42218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086225" y="484643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251CD7E-189D-E402-7EBF-D61C0071A58A}"/>
              </a:ext>
            </a:extLst>
          </p:cNvPr>
          <p:cNvSpPr/>
          <p:nvPr/>
        </p:nvSpPr>
        <p:spPr>
          <a:xfrm rot="16200000">
            <a:off x="9131769" y="424557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7E7495D-988A-9E3D-2CF4-DB7F674BDEF4}"/>
              </a:ext>
            </a:extLst>
          </p:cNvPr>
          <p:cNvSpPr/>
          <p:nvPr/>
        </p:nvSpPr>
        <p:spPr>
          <a:xfrm rot="16200000">
            <a:off x="9155295" y="425367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4DEC02-4A3D-4660-643F-1EA2405826FA}"/>
              </a:ext>
            </a:extLst>
          </p:cNvPr>
          <p:cNvSpPr txBox="1">
            <a:spLocks/>
          </p:cNvSpPr>
          <p:nvPr/>
        </p:nvSpPr>
        <p:spPr>
          <a:xfrm>
            <a:off x="8705128" y="487821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9" grpId="0" animBg="1"/>
      <p:bldP spid="10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“he” and “his”?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5266817" y="4986614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6047543" y="4329465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F2A55DE-098B-0E5B-C5ED-38660BEF2D14}"/>
              </a:ext>
            </a:extLst>
          </p:cNvPr>
          <p:cNvSpPr txBox="1">
            <a:spLocks/>
          </p:cNvSpPr>
          <p:nvPr/>
        </p:nvSpPr>
        <p:spPr>
          <a:xfrm>
            <a:off x="8326949" y="5010025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16D6744-AC8F-EEA7-8823-2184D1C91415}"/>
              </a:ext>
            </a:extLst>
          </p:cNvPr>
          <p:cNvSpPr/>
          <p:nvPr/>
        </p:nvSpPr>
        <p:spPr>
          <a:xfrm rot="16200000">
            <a:off x="8260365" y="432946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632896" y="5104305"/>
            <a:ext cx="52252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040458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656690" y="425782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2436768" y="5153944"/>
            <a:ext cx="598170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321329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775150" y="43139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1852612" y="2294107"/>
            <a:ext cx="1595438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progressive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896100" y="2268004"/>
            <a:ext cx="1263696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297A5-DB79-AC88-6AB9-97DCCB41BB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01E3CEE-3523-4CDA-CCDE-A4265E62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77D9154-767F-9F82-DB01-B818BE0D57F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0508F11-47A4-4EEE-081E-00AB28D333FB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919E425-53A4-D82C-FB76-033C5794A333}"/>
              </a:ext>
            </a:extLst>
          </p:cNvPr>
          <p:cNvSpPr/>
          <p:nvPr/>
        </p:nvSpPr>
        <p:spPr>
          <a:xfrm rot="16200000">
            <a:off x="2935045" y="425894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3C2968-EFA9-3D26-1676-52EF1F9D0B77}"/>
              </a:ext>
            </a:extLst>
          </p:cNvPr>
          <p:cNvSpPr txBox="1">
            <a:spLocks/>
          </p:cNvSpPr>
          <p:nvPr/>
        </p:nvSpPr>
        <p:spPr>
          <a:xfrm>
            <a:off x="2616588" y="5033723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 </a:t>
            </a:r>
          </a:p>
        </p:txBody>
      </p:sp>
    </p:spTree>
    <p:extLst>
      <p:ext uri="{BB962C8B-B14F-4D97-AF65-F5344CB8AC3E}">
        <p14:creationId xmlns:p14="http://schemas.microsoft.com/office/powerpoint/2010/main" val="377780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32225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7435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7622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862447" y="5009449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5403498" y="4290195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“after”?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862447" y="4955247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80802" y="470585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1405177" y="4104413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07882" y="2675773"/>
            <a:ext cx="101727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79078" y="16405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16200000">
            <a:off x="5447718" y="4126368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5135209" y="4738621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7372945" y="4763226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7366962" y="4175961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0063368" y="417587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9967498" y="472028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3280622" y="428210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2938915" y="4738620"/>
            <a:ext cx="1894245" cy="584821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7A91E9E-2504-4021-8701-2644DCF7D092}"/>
              </a:ext>
            </a:extLst>
          </p:cNvPr>
          <p:cNvSpPr/>
          <p:nvPr/>
        </p:nvSpPr>
        <p:spPr>
          <a:xfrm rot="5400000">
            <a:off x="6095844" y="254196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84EC8-9E2C-2F75-5B83-BABBD90C759F}"/>
              </a:ext>
            </a:extLst>
          </p:cNvPr>
          <p:cNvSpPr txBox="1">
            <a:spLocks/>
          </p:cNvSpPr>
          <p:nvPr/>
        </p:nvSpPr>
        <p:spPr>
          <a:xfrm>
            <a:off x="6122279" y="1661064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Personal pronoun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336198" y="255911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4338891" y="1667371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571A5C-58DB-BD88-4C34-E08341CC7A97}"/>
              </a:ext>
            </a:extLst>
          </p:cNvPr>
          <p:cNvSpPr/>
          <p:nvPr/>
        </p:nvSpPr>
        <p:spPr>
          <a:xfrm rot="5400000">
            <a:off x="2679294" y="241813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00316C5-2E4D-28FD-8CEC-3B1987C89118}"/>
              </a:ext>
            </a:extLst>
          </p:cNvPr>
          <p:cNvSpPr txBox="1">
            <a:spLocks/>
          </p:cNvSpPr>
          <p:nvPr/>
        </p:nvSpPr>
        <p:spPr>
          <a:xfrm>
            <a:off x="2328197" y="1686168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F64489F3-4BED-21CF-480B-D958D60FB1C4}"/>
              </a:ext>
            </a:extLst>
          </p:cNvPr>
          <p:cNvSpPr/>
          <p:nvPr/>
        </p:nvSpPr>
        <p:spPr>
          <a:xfrm rot="5400000">
            <a:off x="8292099" y="253583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C0C96B9-A22F-E9FD-C64A-E9400DD7FFDE}"/>
              </a:ext>
            </a:extLst>
          </p:cNvPr>
          <p:cNvSpPr txBox="1">
            <a:spLocks/>
          </p:cNvSpPr>
          <p:nvPr/>
        </p:nvSpPr>
        <p:spPr>
          <a:xfrm>
            <a:off x="8318534" y="1654930"/>
            <a:ext cx="1863558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7FE8952D-B162-B0E7-46EC-6B2DDC49E50F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9" grpId="0" animBg="1"/>
      <p:bldP spid="11" grpId="0" animBg="1"/>
      <p:bldP spid="12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745E3-5BD1-4989-CC3C-1FDB43DE5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329BCC-6DC7-2190-B89B-E81BD70D2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7804F5-B2EC-799E-11FC-8FBA19DFC2F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1DAA0F-B86A-EE6D-2F2A-3C0451AD647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BE1533-5152-C2EB-1F51-ABBBA102767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43AD42-AF89-E55B-3CD1-F214A33F31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00588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EBA0AA-BAF6-505A-9830-1714AE4B7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D712A09-5E33-692E-67B6-98CA91960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1D49E9-5B2D-B79C-DF9F-1F7C59DA90E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CDA1F6-2679-4F3A-A72C-120446FA913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71B3B7-48E6-AC5B-53CA-F74306DD3CA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07CC30D-7B31-86BD-CE48-1D0195886B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2791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DAB4C-7320-6192-660D-D95A30B1A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A333D9-0D96-4BB2-CEE4-87368AD55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D4F401-AF1E-84AA-0875-478270A32F8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55F449-30CE-6E2E-0187-AE2374E71E1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2B56F30-30D0-E43A-173E-51BFE3489B7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BDA7A1-B919-59D1-2B99-F99E37C9D28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3708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6F16C2-7EEB-A297-CDD3-4831DC73A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E197218-943F-C4C0-B080-D000FBB6C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591D36-2A58-E63C-7C4C-893069B3A59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72FAA9-605C-EF25-F269-67E227B4EED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BB197AC-4D4A-6CDE-BD0C-744F962B135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7F1C3BD-DEB2-3ED8-CA34-D087231B890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38637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CE8BB-D89D-08F0-1F59-D9424176D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16466A-2F0B-DDD3-1B8C-B61F2DC353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C526BC-E268-DE44-D978-9FC202493A1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is the problem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1B1CDDE-1100-E100-D5B0-97D86BB698B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grabbed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gun.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404CE8-630C-BD66-BD9F-24D57D5B7A4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Life is a journey.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F3C144-0698-CF02-A28A-C830BB95D9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Quickly, he grabbed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4870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979055" y="4832454"/>
            <a:ext cx="891309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120069" y="417000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701183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479372" y="416182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Zach is going to the park after he finishes his homework.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06913" y="4782165"/>
            <a:ext cx="218467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662042" y="415323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663919" y="42020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066014" y="481190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455607" y="419382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488554" y="420200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638015" y="481190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27608" y="41938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60555" y="420200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855</Words>
  <Application>Microsoft Office PowerPoint</Application>
  <PresentationFormat>Widescreen</PresentationFormat>
  <Paragraphs>106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2025-12-22T10:20:08Z</dcterms:modified>
</cp:coreProperties>
</file>